
<file path=[Content_Types].xml><?xml version="1.0" encoding="utf-8"?>
<Types xmlns="http://schemas.openxmlformats.org/package/2006/content-types">
  <Override PartName="/ppt/slides/slide29.xml" ContentType="application/vnd.openxmlformats-officedocument.presentationml.slide+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slideLayouts/slideLayout28.xml" ContentType="application/vnd.openxmlformats-officedocument.presentationml.slideLayout+xml"/>
  <Override PartName="/ppt/tags/tag4.xml" ContentType="application/vnd.openxmlformats-officedocument.presentationml.tags+xml"/>
  <Override PartName="/ppt/notesSlides/notesSlide38.xml" ContentType="application/vnd.openxmlformats-officedocument.presentationml.notes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27.xml" ContentType="application/vnd.openxmlformats-officedocument.presentationml.notesSlide+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Layouts/slideLayout24.xml" ContentType="application/vnd.openxmlformats-officedocument.presentationml.slideLayout+xml"/>
  <Override PartName="/ppt/notesSlides/notesSlide16.xml" ContentType="application/vnd.openxmlformats-officedocument.presentationml.notesSlide+xml"/>
  <Override PartName="/ppt/notesSlides/notesSlide34.xml" ContentType="application/vnd.openxmlformats-officedocument.presentationml.notesSlide+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20.xml" ContentType="application/vnd.openxmlformats-officedocument.presentationml.slideLayout+xml"/>
  <Override PartName="/ppt/slideLayouts/slideLayout31.xml" ContentType="application/vnd.openxmlformats-officedocument.presentationml.slideLayout+xml"/>
  <Override PartName="/ppt/notesSlides/notesSlide23.xml" ContentType="application/vnd.openxmlformats-officedocument.presentationml.notesSlide+xml"/>
  <Override PartName="/ppt/notesSlides/notesSlide12.xml" ContentType="application/vnd.openxmlformats-officedocument.presentationml.notesSlide+xml"/>
  <Override PartName="/ppt/notesSlides/notesSlide30.xml" ContentType="application/vnd.openxmlformats-officedocument.presentationml.notesSlide+xml"/>
  <Default Extension="xlsx" ContentType="application/vnd.openxmlformats-officedocument.spreadsheetml.sheet"/>
  <Override PartName="/ppt/notesSlides/notesSlide7.xml" ContentType="application/vnd.openxmlformats-officedocument.presentationml.notesSlide+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charts/chart1.xml" ContentType="application/vnd.openxmlformats-officedocument.drawingml.chart+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Layouts/slideLayout7.xml" ContentType="application/vnd.openxmlformats-officedocument.presentationml.slideLayout+xml"/>
  <Override PartName="/ppt/slideLayouts/slideLayout29.xml" ContentType="application/vnd.openxmlformats-officedocument.presentationml.slideLayout+xml"/>
  <Override PartName="/ppt/notesSlides/notesSlide1.xml" ContentType="application/vnd.openxmlformats-officedocument.presentationml.notesSlide+xml"/>
  <Override PartName="/ppt/notesSlides/notesSlide3.xml" ContentType="application/vnd.openxmlformats-officedocument.presentationml.notesSlide+xml"/>
  <Default Extension="png" ContentType="image/png"/>
  <Default Extension="bin" ContentType="application/vnd.openxmlformats-officedocument.oleObject"/>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Layouts/slideLayout18.xml" ContentType="application/vnd.openxmlformats-officedocument.presentationml.slideLayout+xml"/>
  <Override PartName="/ppt/slideLayouts/slideLayout27.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notesSlides/notesSlide3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Layouts/slideLayout3.xml" ContentType="application/vnd.openxmlformats-officedocument.presentationml.slideLayout+xml"/>
  <Override PartName="/ppt/slideLayouts/slideLayout16.xml" ContentType="application/vnd.openxmlformats-officedocument.presentationml.slideLayout+xml"/>
  <Override PartName="/ppt/slideLayouts/slideLayout25.xml" ContentType="application/vnd.openxmlformats-officedocument.presentationml.slideLayout+xml"/>
  <Default Extension="jpeg" ContentType="image/jpeg"/>
  <Override PartName="/ppt/tags/tag3.xml" ContentType="application/vnd.openxmlformats-officedocument.presentationml.tags+xml"/>
  <Override PartName="/ppt/notesSlides/notesSlide17.xml" ContentType="application/vnd.openxmlformats-officedocument.presentationml.notesSlide+xml"/>
  <Default Extension="emf" ContentType="image/x-emf"/>
  <Override PartName="/ppt/notesSlides/notesSlide28.xml" ContentType="application/vnd.openxmlformats-officedocument.presentationml.notesSlide+xml"/>
  <Override PartName="/ppt/notesSlides/notesSlide37.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tags/tag1.xml" ContentType="application/vnd.openxmlformats-officedocument.presentationml.tags+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ppt/slideLayouts/slideLayout23.xml" ContentType="application/vnd.openxmlformats-officedocument.presentationml.slideLayout+xml"/>
  <Override PartName="/ppt/slideLayouts/slideLayout32.xml" ContentType="application/vnd.openxmlformats-officedocument.presentationml.slideLayout+xml"/>
  <Override PartName="/ppt/notesSlides/notesSlide15.xml" ContentType="application/vnd.openxmlformats-officedocument.presentationml.notesSlide+xml"/>
  <Override PartName="/ppt/notesSlides/notesSlide24.xml" ContentType="application/vnd.openxmlformats-officedocument.presentationml.notesSlide+xml"/>
  <Override PartName="/ppt/notesSlides/notesSlide26.xml" ContentType="application/vnd.openxmlformats-officedocument.presentationml.notesSlide+xml"/>
  <Override PartName="/ppt/notesSlides/notesSlide35.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Layouts/slideLayout12.xml" ContentType="application/vnd.openxmlformats-officedocument.presentationml.slideLayout+xml"/>
  <Override PartName="/ppt/slideLayouts/slideLayout21.xml" ContentType="application/vnd.openxmlformats-officedocument.presentationml.slideLayout+xml"/>
  <Override PartName="/ppt/slideLayouts/slideLayout30.xml" ContentType="application/vnd.openxmlformats-officedocument.presentationml.slideLayout+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notesSlides/notesSlide33.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Default Extension="vml" ContentType="application/vnd.openxmlformats-officedocument.vmlDrawing"/>
  <Override PartName="/ppt/notesSlides/notesSlide11.xml" ContentType="application/vnd.openxmlformats-officedocument.presentationml.notesSlide+xml"/>
  <Default Extension="gif" ContentType="image/gif"/>
  <Override PartName="/ppt/notesSlides/notesSlide20.xml" ContentType="application/vnd.openxmlformats-officedocument.presentationml.notesSlide+xml"/>
  <Override PartName="/ppt/notesSlides/notesSlide31.xml" ContentType="application/vnd.openxmlformats-officedocument.presentationml.notesSlide+xml"/>
  <Override PartName="/ppt/notesSlides/notesSlide6.xml" ContentType="application/vnd.openxmlformats-officedocument.presentationml.notesSlide+xml"/>
  <Override PartName="/ppt/slides/slide8.xml" ContentType="application/vnd.openxmlformats-officedocument.presentationml.slide+xml"/>
  <Override PartName="/ppt/handoutMasters/handoutMaster1.xml" ContentType="application/vnd.openxmlformats-officedocument.presentationml.handoutMaster+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Layouts/slideLayout4.xml" ContentType="application/vnd.openxmlformats-officedocument.presentationml.slideLayout+xml"/>
  <Override PartName="/ppt/theme/theme3.xml" ContentType="application/vnd.openxmlformats-officedocument.theme+xml"/>
  <Override PartName="/ppt/notesSlides/notesSlide29.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Layouts/slideLayout15.xml" ContentType="application/vnd.openxmlformats-officedocument.presentationml.slideLayout+xml"/>
  <Override PartName="/ppt/slideLayouts/slideLayout26.xml" ContentType="application/vnd.openxmlformats-officedocument.presentationml.slideLayout+xml"/>
  <Override PartName="/ppt/tags/tag2.xml" ContentType="application/vnd.openxmlformats-officedocument.presentationml.tags+xml"/>
  <Override PartName="/ppt/notesSlides/notesSlide18.xml" ContentType="application/vnd.openxmlformats-officedocument.presentationml.notesSlide+xml"/>
  <Default Extension="wmf" ContentType="image/x-wmf"/>
  <Override PartName="/ppt/notesSlides/notesSlide36.xml" ContentType="application/vnd.openxmlformats-officedocument.presentationml.notesSlide+xml"/>
  <Default Extension="rels" ContentType="application/vnd.openxmlformats-package.relationships+xml"/>
  <Override PartName="/ppt/slides/slide23.xml" ContentType="application/vnd.openxmlformats-officedocument.presentationml.slide+xml"/>
  <Override PartName="/ppt/slideLayouts/slideLayout22.xml" ContentType="application/vnd.openxmlformats-officedocument.presentationml.slideLayout+xml"/>
  <Override PartName="/ppt/notesSlides/notesSlide25.xml" ContentType="application/vnd.openxmlformats-officedocument.presentationml.notesSlide+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32.xml" ContentType="application/vnd.openxmlformats-officedocument.presentationml.notesSlide+xml"/>
  <Override PartName="/ppt/commentAuthors.xml" ContentType="application/vnd.openxmlformats-officedocument.presentationml.commentAuthors+xml"/>
  <Override PartName="/ppt/notesSlides/notesSlide9.xml" ContentType="application/vnd.openxmlformats-officedocument.presentationml.notesSlide+xml"/>
  <Override PartName="/ppt/notesSlides/notesSlide21.xml" ContentType="application/vnd.openxmlformats-officedocument.presentationml.notesSlide+xml"/>
  <Override PartName="/ppt/notesSlides/notesSlide10.xml" ContentType="application/vnd.openxmlformats-officedocument.presentationml.notesSlide+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015" r:id="rId1"/>
  </p:sldMasterIdLst>
  <p:notesMasterIdLst>
    <p:notesMasterId r:id="rId41"/>
  </p:notesMasterIdLst>
  <p:handoutMasterIdLst>
    <p:handoutMasterId r:id="rId42"/>
  </p:handoutMasterIdLst>
  <p:sldIdLst>
    <p:sldId id="256" r:id="rId2"/>
    <p:sldId id="346" r:id="rId3"/>
    <p:sldId id="331" r:id="rId4"/>
    <p:sldId id="332" r:id="rId5"/>
    <p:sldId id="333" r:id="rId6"/>
    <p:sldId id="361" r:id="rId7"/>
    <p:sldId id="305" r:id="rId8"/>
    <p:sldId id="308" r:id="rId9"/>
    <p:sldId id="378" r:id="rId10"/>
    <p:sldId id="355" r:id="rId11"/>
    <p:sldId id="310" r:id="rId12"/>
    <p:sldId id="357" r:id="rId13"/>
    <p:sldId id="356" r:id="rId14"/>
    <p:sldId id="379" r:id="rId15"/>
    <p:sldId id="362" r:id="rId16"/>
    <p:sldId id="370" r:id="rId17"/>
    <p:sldId id="330" r:id="rId18"/>
    <p:sldId id="369" r:id="rId19"/>
    <p:sldId id="327" r:id="rId20"/>
    <p:sldId id="380" r:id="rId21"/>
    <p:sldId id="334" r:id="rId22"/>
    <p:sldId id="335" r:id="rId23"/>
    <p:sldId id="336" r:id="rId24"/>
    <p:sldId id="363" r:id="rId25"/>
    <p:sldId id="364" r:id="rId26"/>
    <p:sldId id="367" r:id="rId27"/>
    <p:sldId id="338" r:id="rId28"/>
    <p:sldId id="381" r:id="rId29"/>
    <p:sldId id="352" r:id="rId30"/>
    <p:sldId id="340" r:id="rId31"/>
    <p:sldId id="382" r:id="rId32"/>
    <p:sldId id="365" r:id="rId33"/>
    <p:sldId id="366" r:id="rId34"/>
    <p:sldId id="383" r:id="rId35"/>
    <p:sldId id="300" r:id="rId36"/>
    <p:sldId id="301" r:id="rId37"/>
    <p:sldId id="353" r:id="rId38"/>
    <p:sldId id="354" r:id="rId39"/>
    <p:sldId id="302" r:id="rId40"/>
  </p:sldIdLst>
  <p:sldSz cx="9144000" cy="6858000" type="screen4x3"/>
  <p:notesSz cx="6858000" cy="9296400"/>
  <p:custDataLst>
    <p:tags r:id="rId43"/>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Tapan" initials="TM" lastIdx="7" clrIdx="0"/>
  <p:cmAuthor id="1" name="Jessica Savage" initials="JS" lastIdx="1"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clrMru>
    <a:srgbClr val="1E1F81"/>
    <a:srgbClr val="000000"/>
    <a:srgbClr val="12188E"/>
    <a:srgbClr val="F68B1F"/>
    <a:srgbClr val="3A3A3A"/>
    <a:srgbClr val="282828"/>
    <a:srgbClr val="6DB344"/>
    <a:srgbClr val="08252E"/>
    <a:srgbClr val="96CA4B"/>
    <a:srgbClr val="477583"/>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1677" autoAdjust="0"/>
    <p:restoredTop sz="84737" autoAdjust="0"/>
  </p:normalViewPr>
  <p:slideViewPr>
    <p:cSldViewPr snapToGrid="0">
      <p:cViewPr>
        <p:scale>
          <a:sx n="75" d="100"/>
          <a:sy n="75" d="100"/>
        </p:scale>
        <p:origin x="-1080" y="-72"/>
      </p:cViewPr>
      <p:guideLst>
        <p:guide orient="horz" pos="734"/>
        <p:guide/>
      </p:guideLst>
    </p:cSldViewPr>
  </p:slideViewPr>
  <p:outlineViewPr>
    <p:cViewPr>
      <p:scale>
        <a:sx n="33" d="100"/>
        <a:sy n="33" d="100"/>
      </p:scale>
      <p:origin x="264" y="75426"/>
    </p:cViewPr>
  </p:outlineViewPr>
  <p:notesTextViewPr>
    <p:cViewPr>
      <p:scale>
        <a:sx n="100" d="100"/>
        <a:sy n="100" d="100"/>
      </p:scale>
      <p:origin x="0" y="0"/>
    </p:cViewPr>
  </p:notesTextViewPr>
  <p:sorterViewPr>
    <p:cViewPr>
      <p:scale>
        <a:sx n="100" d="100"/>
        <a:sy n="100" d="100"/>
      </p:scale>
      <p:origin x="0" y="0"/>
    </p:cViewPr>
  </p:sorterViewPr>
  <p:notesViewPr>
    <p:cSldViewPr snapToGrid="0">
      <p:cViewPr varScale="1">
        <p:scale>
          <a:sx n="76" d="100"/>
          <a:sy n="76" d="100"/>
        </p:scale>
        <p:origin x="-2046" y="-102"/>
      </p:cViewPr>
      <p:guideLst>
        <p:guide orient="horz" pos="2928"/>
        <p:guide pos="2160"/>
      </p:guideLst>
    </p:cSldViewPr>
  </p:notes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handoutMaster" Target="handoutMasters/handoutMaster1.xml"/><Relationship Id="rId47"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commentAuthors" Target="commentAuthor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ags" Target="tags/tag1.xml"/><Relationship Id="rId48"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Office_Excel_Worksheet1.xlsx"/></Relationships>
</file>

<file path=ppt/charts/chart1.xml><?xml version="1.0" encoding="utf-8"?>
<c:chartSpace xmlns:c="http://schemas.openxmlformats.org/drawingml/2006/chart" xmlns:a="http://schemas.openxmlformats.org/drawingml/2006/main" xmlns:r="http://schemas.openxmlformats.org/officeDocument/2006/relationships">
  <c:date1904 val="1"/>
  <c:lang val="en-US"/>
  <c:style val="36"/>
  <c:chart>
    <c:title>
      <c:tx>
        <c:rich>
          <a:bodyPr/>
          <a:lstStyle/>
          <a:p>
            <a:pPr>
              <a:defRPr lang="ja-JP" sz="1800" b="0">
                <a:solidFill>
                  <a:schemeClr val="bg1">
                    <a:lumMod val="50000"/>
                  </a:schemeClr>
                </a:solidFill>
              </a:defRPr>
            </a:pPr>
            <a:r>
              <a:rPr lang="ja-JP" altLang="ja-JP" sz="1600" dirty="0" smtClean="0">
                <a:latin typeface="Arial" pitchFamily="34" charset="0"/>
                <a:ea typeface="MS PGothic" pitchFamily="34" charset="-128"/>
                <a:cs typeface="Arial" pitchFamily="34" charset="0"/>
              </a:rPr>
              <a:t>Gartner によるホステッド仮想デスクトッ</a:t>
            </a:r>
            <a:r>
              <a:rPr lang="ja-JP" altLang="ja-JP" sz="1600" smtClean="0">
                <a:latin typeface="Arial" pitchFamily="34" charset="0"/>
                <a:ea typeface="MS PGothic" pitchFamily="34" charset="-128"/>
                <a:cs typeface="Arial" pitchFamily="34" charset="0"/>
              </a:rPr>
              <a:t>プ </a:t>
            </a:r>
            <a:r>
              <a:rPr lang="en-US" altLang="ja-JP" sz="1600" dirty="0" smtClean="0">
                <a:latin typeface="Arial" pitchFamily="34" charset="0"/>
                <a:ea typeface="MS PGothic" pitchFamily="34" charset="-128"/>
                <a:cs typeface="Arial" pitchFamily="34" charset="0"/>
              </a:rPr>
              <a:t/>
            </a:r>
            <a:br>
              <a:rPr lang="en-US" altLang="ja-JP" sz="1600" dirty="0" smtClean="0">
                <a:latin typeface="Arial" pitchFamily="34" charset="0"/>
                <a:ea typeface="MS PGothic" pitchFamily="34" charset="-128"/>
                <a:cs typeface="Arial" pitchFamily="34" charset="0"/>
              </a:rPr>
            </a:br>
            <a:r>
              <a:rPr lang="ja-JP" altLang="ja-JP" sz="1600" smtClean="0">
                <a:latin typeface="Arial" pitchFamily="34" charset="0"/>
                <a:ea typeface="MS PGothic" pitchFamily="34" charset="-128"/>
                <a:cs typeface="Arial" pitchFamily="34" charset="0"/>
              </a:rPr>
              <a:t>イ</a:t>
            </a:r>
            <a:r>
              <a:rPr lang="ja-JP" altLang="ja-JP" sz="1600" dirty="0" smtClean="0">
                <a:latin typeface="Arial" pitchFamily="34" charset="0"/>
                <a:ea typeface="MS PGothic" pitchFamily="34" charset="-128"/>
                <a:cs typeface="Arial" pitchFamily="34" charset="0"/>
              </a:rPr>
              <a:t>ン</a:t>
            </a:r>
            <a:r>
              <a:rPr lang="ja-JP" altLang="ja-JP" sz="1600" smtClean="0">
                <a:latin typeface="Arial" pitchFamily="34" charset="0"/>
                <a:ea typeface="MS PGothic" pitchFamily="34" charset="-128"/>
                <a:cs typeface="Arial" pitchFamily="34" charset="0"/>
              </a:rPr>
              <a:t>ストー</a:t>
            </a:r>
            <a:r>
              <a:rPr lang="ja-JP" altLang="ja-JP" sz="1600" dirty="0" smtClean="0">
                <a:latin typeface="Arial" pitchFamily="34" charset="0"/>
                <a:ea typeface="MS PGothic" pitchFamily="34" charset="-128"/>
                <a:cs typeface="Arial" pitchFamily="34" charset="0"/>
              </a:rPr>
              <a:t>ル ベースの予測 </a:t>
            </a:r>
            <a:endParaRPr lang="ja-JP" altLang="ja-JP" sz="1600" dirty="0">
              <a:latin typeface="Arial" pitchFamily="34" charset="0"/>
              <a:ea typeface="MS PGothic" pitchFamily="34" charset="-128"/>
              <a:cs typeface="Arial" pitchFamily="34" charset="0"/>
            </a:endParaRPr>
          </a:p>
        </c:rich>
      </c:tx>
      <c:layout>
        <c:manualLayout>
          <c:xMode val="edge"/>
          <c:yMode val="edge"/>
          <c:x val="0.21867285949813356"/>
          <c:y val="4.6257913158302424E-2"/>
        </c:manualLayout>
      </c:layout>
      <c:spPr>
        <a:scene3d>
          <a:camera prst="orthographicFront"/>
          <a:lightRig rig="threePt" dir="t"/>
        </a:scene3d>
        <a:sp3d>
          <a:bevelT/>
        </a:sp3d>
      </c:spPr>
    </c:title>
    <c:plotArea>
      <c:layout>
        <c:manualLayout>
          <c:layoutTarget val="inner"/>
          <c:xMode val="edge"/>
          <c:yMode val="edge"/>
          <c:x val="6.8869422643033376E-2"/>
          <c:y val="0.16141520331493145"/>
          <c:w val="0.88055575281273768"/>
          <c:h val="0.72984877226821876"/>
        </c:manualLayout>
      </c:layout>
      <c:barChart>
        <c:barDir val="col"/>
        <c:grouping val="clustered"/>
        <c:ser>
          <c:idx val="0"/>
          <c:order val="0"/>
          <c:tx>
            <c:strRef>
              <c:f>Sheet1!$B$1</c:f>
              <c:strCache>
                <c:ptCount val="1"/>
                <c:pt idx="0">
                  <c:v>Gartner HVD Forecast</c:v>
                </c:pt>
              </c:strCache>
            </c:strRef>
          </c:tx>
          <c:spPr>
            <a:gradFill>
              <a:gsLst>
                <a:gs pos="0">
                  <a:srgbClr val="0096D6">
                    <a:lumMod val="75000"/>
                    <a:shade val="30000"/>
                    <a:satMod val="115000"/>
                  </a:srgbClr>
                </a:gs>
                <a:gs pos="50000">
                  <a:srgbClr val="0096D6">
                    <a:lumMod val="75000"/>
                    <a:shade val="67500"/>
                    <a:satMod val="115000"/>
                  </a:srgbClr>
                </a:gs>
                <a:gs pos="100000">
                  <a:srgbClr val="0096D6">
                    <a:lumMod val="75000"/>
                    <a:shade val="100000"/>
                    <a:satMod val="115000"/>
                  </a:srgbClr>
                </a:gs>
              </a:gsLst>
              <a:lin ang="16200000" scaled="1"/>
            </a:gradFill>
            <a:ln>
              <a:noFill/>
            </a:ln>
          </c:spPr>
          <c:cat>
            <c:numRef>
              <c:f>Sheet1!$A$2:$A$5</c:f>
              <c:numCache>
                <c:formatCode>General</c:formatCode>
                <c:ptCount val="4"/>
                <c:pt idx="0">
                  <c:v>2010</c:v>
                </c:pt>
                <c:pt idx="1">
                  <c:v>2011</c:v>
                </c:pt>
                <c:pt idx="2">
                  <c:v>2012</c:v>
                </c:pt>
                <c:pt idx="3">
                  <c:v>2013</c:v>
                </c:pt>
              </c:numCache>
            </c:numRef>
          </c:cat>
          <c:val>
            <c:numRef>
              <c:f>Sheet1!$B$2:$B$5</c:f>
              <c:numCache>
                <c:formatCode>#,##0</c:formatCode>
                <c:ptCount val="4"/>
                <c:pt idx="0">
                  <c:v>5693000</c:v>
                </c:pt>
                <c:pt idx="1">
                  <c:v>13600000</c:v>
                </c:pt>
                <c:pt idx="2">
                  <c:v>26065000</c:v>
                </c:pt>
                <c:pt idx="3">
                  <c:v>46506000</c:v>
                </c:pt>
              </c:numCache>
            </c:numRef>
          </c:val>
        </c:ser>
        <c:axId val="97996160"/>
        <c:axId val="98026624"/>
      </c:barChart>
      <c:catAx>
        <c:axId val="97996160"/>
        <c:scaling>
          <c:orientation val="minMax"/>
        </c:scaling>
        <c:axPos val="b"/>
        <c:numFmt formatCode="General" sourceLinked="1"/>
        <c:majorTickMark val="none"/>
        <c:tickLblPos val="nextTo"/>
        <c:spPr>
          <a:ln>
            <a:solidFill>
              <a:srgbClr val="FFFFFF">
                <a:lumMod val="50000"/>
              </a:srgbClr>
            </a:solidFill>
          </a:ln>
        </c:spPr>
        <c:txPr>
          <a:bodyPr/>
          <a:lstStyle/>
          <a:p>
            <a:pPr>
              <a:defRPr lang="ja-JP" sz="1400">
                <a:solidFill>
                  <a:schemeClr val="bg1">
                    <a:lumMod val="50000"/>
                  </a:schemeClr>
                </a:solidFill>
              </a:defRPr>
            </a:pPr>
            <a:endParaRPr lang="en-US"/>
          </a:p>
        </c:txPr>
        <c:crossAx val="98026624"/>
        <c:crosses val="autoZero"/>
        <c:auto val="1"/>
        <c:lblAlgn val="ctr"/>
        <c:lblOffset val="100"/>
      </c:catAx>
      <c:valAx>
        <c:axId val="98026624"/>
        <c:scaling>
          <c:orientation val="minMax"/>
        </c:scaling>
        <c:axPos val="l"/>
        <c:numFmt formatCode="#,##0" sourceLinked="1"/>
        <c:majorTickMark val="none"/>
        <c:tickLblPos val="nextTo"/>
        <c:spPr>
          <a:ln>
            <a:solidFill>
              <a:schemeClr val="bg1">
                <a:lumMod val="50000"/>
              </a:schemeClr>
            </a:solidFill>
          </a:ln>
        </c:spPr>
        <c:txPr>
          <a:bodyPr/>
          <a:lstStyle/>
          <a:p>
            <a:pPr>
              <a:defRPr lang="ja-JP" sz="1400">
                <a:solidFill>
                  <a:schemeClr val="bg1">
                    <a:lumMod val="50000"/>
                  </a:schemeClr>
                </a:solidFill>
              </a:defRPr>
            </a:pPr>
            <a:endParaRPr lang="en-US"/>
          </a:p>
        </c:txPr>
        <c:crossAx val="97996160"/>
        <c:crosses val="autoZero"/>
        <c:crossBetween val="between"/>
        <c:majorUnit val="10000000"/>
        <c:dispUnits>
          <c:builtInUnit val="millions"/>
        </c:dispUnits>
      </c:valAx>
      <c:spPr>
        <a:gradFill>
          <a:gsLst>
            <a:gs pos="0">
              <a:srgbClr val="FFFFFF">
                <a:lumMod val="85000"/>
              </a:srgbClr>
            </a:gs>
            <a:gs pos="100000">
              <a:schemeClr val="bg1"/>
            </a:gs>
          </a:gsLst>
          <a:lin ang="5400000" scaled="0"/>
        </a:gradFill>
      </c:spPr>
    </c:plotArea>
    <c:plotVisOnly val="1"/>
    <c:dispBlanksAs val="gap"/>
  </c:chart>
  <c:spPr>
    <a:noFill/>
    <a:ln>
      <a:noFill/>
    </a:ln>
    <a:scene3d>
      <a:camera prst="orthographicFront"/>
      <a:lightRig rig="threePt" dir="t"/>
    </a:scene3d>
    <a:sp3d/>
  </c:spPr>
  <c:txPr>
    <a:bodyPr/>
    <a:lstStyle/>
    <a:p>
      <a:pPr>
        <a:defRPr sz="1800"/>
      </a:pPr>
      <a:endParaRPr lang="en-US"/>
    </a:p>
  </c:txPr>
  <c:externalData r:id="rId1"/>
</c:chartSpac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65138"/>
          </a:xfrm>
          <a:prstGeom prst="rect">
            <a:avLst/>
          </a:prstGeom>
        </p:spPr>
        <p:txBody>
          <a:bodyPr vert="horz" lIns="91440" tIns="45720" rIns="91440" bIns="45720" rtlCol="0"/>
          <a:lstStyle>
            <a:lvl1pPr algn="l">
              <a:defRPr sz="1200"/>
            </a:lvl1pPr>
          </a:lstStyle>
          <a:p>
            <a:endParaRPr kumimoji="1" lang="ja-JP" altLang="en-US"/>
          </a:p>
        </p:txBody>
      </p:sp>
      <p:sp>
        <p:nvSpPr>
          <p:cNvPr id="3" name="Date Placeholder 2"/>
          <p:cNvSpPr>
            <a:spLocks noGrp="1"/>
          </p:cNvSpPr>
          <p:nvPr>
            <p:ph type="dt" sz="quarter" idx="1"/>
          </p:nvPr>
        </p:nvSpPr>
        <p:spPr>
          <a:xfrm>
            <a:off x="3884613" y="0"/>
            <a:ext cx="2971800" cy="465138"/>
          </a:xfrm>
          <a:prstGeom prst="rect">
            <a:avLst/>
          </a:prstGeom>
        </p:spPr>
        <p:txBody>
          <a:bodyPr vert="horz" lIns="91440" tIns="45720" rIns="91440" bIns="45720" rtlCol="0"/>
          <a:lstStyle>
            <a:lvl1pPr algn="r">
              <a:defRPr sz="1200"/>
            </a:lvl1pPr>
          </a:lstStyle>
          <a:p>
            <a:fld id="{2581A6C8-F8C9-4526-8C24-68E12ECB9FC9}" type="datetimeFigureOut">
              <a:rPr kumimoji="1" lang="ja-JP" altLang="en-US" smtClean="0"/>
              <a:pPr/>
              <a:t>2012/6/4</a:t>
            </a:fld>
            <a:endParaRPr kumimoji="1" lang="ja-JP" altLang="en-US"/>
          </a:p>
        </p:txBody>
      </p:sp>
      <p:sp>
        <p:nvSpPr>
          <p:cNvPr id="4" name="Footer Placeholder 3"/>
          <p:cNvSpPr>
            <a:spLocks noGrp="1"/>
          </p:cNvSpPr>
          <p:nvPr>
            <p:ph type="ftr" sz="quarter" idx="2"/>
          </p:nvPr>
        </p:nvSpPr>
        <p:spPr>
          <a:xfrm>
            <a:off x="0" y="8829675"/>
            <a:ext cx="2971800" cy="465138"/>
          </a:xfrm>
          <a:prstGeom prst="rect">
            <a:avLst/>
          </a:prstGeom>
        </p:spPr>
        <p:txBody>
          <a:bodyPr vert="horz" lIns="91440" tIns="45720" rIns="91440" bIns="45720" rtlCol="0" anchor="b"/>
          <a:lstStyle>
            <a:lvl1pPr algn="l">
              <a:defRPr sz="1200"/>
            </a:lvl1pPr>
          </a:lstStyle>
          <a:p>
            <a:endParaRPr kumimoji="1" lang="ja-JP" altLang="en-US"/>
          </a:p>
        </p:txBody>
      </p:sp>
      <p:sp>
        <p:nvSpPr>
          <p:cNvPr id="5" name="Slide Number Placeholder 4"/>
          <p:cNvSpPr>
            <a:spLocks noGrp="1"/>
          </p:cNvSpPr>
          <p:nvPr>
            <p:ph type="sldNum" sz="quarter" idx="3"/>
          </p:nvPr>
        </p:nvSpPr>
        <p:spPr>
          <a:xfrm>
            <a:off x="3884613" y="8829675"/>
            <a:ext cx="2971800" cy="465138"/>
          </a:xfrm>
          <a:prstGeom prst="rect">
            <a:avLst/>
          </a:prstGeom>
        </p:spPr>
        <p:txBody>
          <a:bodyPr vert="horz" lIns="91440" tIns="45720" rIns="91440" bIns="45720" rtlCol="0" anchor="b"/>
          <a:lstStyle>
            <a:lvl1pPr algn="r">
              <a:defRPr sz="1200"/>
            </a:lvl1pPr>
          </a:lstStyle>
          <a:p>
            <a:fld id="{678897FC-ADB6-4124-ABD7-8A4305720052}" type="slidenum">
              <a:rPr kumimoji="1" lang="ja-JP" altLang="en-US" smtClean="0"/>
              <a:pPr/>
              <a:t>‹#›</a:t>
            </a:fld>
            <a:endParaRPr kumimoji="1" lang="ja-JP" alt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6513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65138"/>
          </a:xfrm>
          <a:prstGeom prst="rect">
            <a:avLst/>
          </a:prstGeom>
        </p:spPr>
        <p:txBody>
          <a:bodyPr vert="horz" lIns="91440" tIns="45720" rIns="91440" bIns="45720" rtlCol="0"/>
          <a:lstStyle>
            <a:lvl1pPr algn="r">
              <a:defRPr sz="1200"/>
            </a:lvl1pPr>
          </a:lstStyle>
          <a:p>
            <a:fld id="{C428D34E-F9FD-49E9-AE91-A29F458EF338}" type="datetimeFigureOut">
              <a:rPr lang="en-US" smtClean="0"/>
              <a:pPr/>
              <a:t>6/4/2012</a:t>
            </a:fld>
            <a:endParaRPr lang="en-US" dirty="0"/>
          </a:p>
        </p:txBody>
      </p:sp>
      <p:sp>
        <p:nvSpPr>
          <p:cNvPr id="4" name="Slide Image Placeholder 3"/>
          <p:cNvSpPr>
            <a:spLocks noGrp="1" noRot="1" noChangeAspect="1"/>
          </p:cNvSpPr>
          <p:nvPr>
            <p:ph type="sldImg" idx="2"/>
          </p:nvPr>
        </p:nvSpPr>
        <p:spPr>
          <a:xfrm>
            <a:off x="1104900" y="696913"/>
            <a:ext cx="4648200" cy="348615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16425"/>
            <a:ext cx="5486400" cy="41830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675"/>
            <a:ext cx="2971800" cy="465138"/>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829675"/>
            <a:ext cx="2971800" cy="465138"/>
          </a:xfrm>
          <a:prstGeom prst="rect">
            <a:avLst/>
          </a:prstGeom>
        </p:spPr>
        <p:txBody>
          <a:bodyPr vert="horz" lIns="91440" tIns="45720" rIns="91440" bIns="45720" rtlCol="0" anchor="b"/>
          <a:lstStyle>
            <a:lvl1pPr algn="r">
              <a:defRPr sz="1200"/>
            </a:lvl1pPr>
          </a:lstStyle>
          <a:p>
            <a:fld id="{96FA8831-C8BE-4802-9C2B-197E625A8934}" type="slidenum">
              <a:rPr lang="en-US" smtClean="0"/>
              <a:pPr/>
              <a:t>‹#›</a:t>
            </a:fld>
            <a:endParaRPr lang="en-US" dirty="0"/>
          </a:p>
        </p:txBody>
      </p:sp>
    </p:spTree>
    <p:extLst>
      <p:ext uri="{BB962C8B-B14F-4D97-AF65-F5344CB8AC3E}">
        <p14:creationId xmlns:p14="http://schemas.microsoft.com/office/powerpoint/2010/main" xmlns="" val="385047563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11"/>
          <p:cNvSpPr txBox="1">
            <a:spLocks noGrp="1" noChangeArrowheads="1"/>
          </p:cNvSpPr>
          <p:nvPr/>
        </p:nvSpPr>
        <p:spPr bwMode="auto">
          <a:xfrm>
            <a:off x="5800417" y="8680452"/>
            <a:ext cx="796683" cy="288926"/>
          </a:xfrm>
          <a:prstGeom prst="rect">
            <a:avLst/>
          </a:prstGeom>
          <a:noFill/>
          <a:ln w="9525">
            <a:noFill/>
            <a:miter lim="800000"/>
            <a:headEnd/>
            <a:tailEnd/>
          </a:ln>
        </p:spPr>
        <p:txBody>
          <a:bodyPr lIns="18769" tIns="0" rIns="18769" bIns="0" anchor="b"/>
          <a:lstStyle/>
          <a:p>
            <a:pPr algn="r" defTabSz="899495">
              <a:buNone/>
            </a:pPr>
            <a:fld id="{AFADD62D-4B1A-431D-9358-5D868E3510AE}" type="slidenum">
              <a:rPr lang="fr-BE" sz="800" b="0" i="0">
                <a:solidFill>
                  <a:schemeClr val="tx1"/>
                </a:solidFill>
                <a:latin typeface="Calibri"/>
                <a:ea typeface="+mn-ea"/>
                <a:cs typeface="+mn-cs"/>
              </a:rPr>
              <a:pPr algn="r" defTabSz="899495">
                <a:buNone/>
              </a:pPr>
              <a:t>1</a:t>
            </a:fld>
            <a:endParaRPr lang="en-US" sz="800" dirty="0"/>
          </a:p>
        </p:txBody>
      </p:sp>
      <p:sp>
        <p:nvSpPr>
          <p:cNvPr id="16387" name="Rectangle 2"/>
          <p:cNvSpPr>
            <a:spLocks noGrp="1" noRot="1" noChangeAspect="1" noChangeArrowheads="1" noTextEdit="1"/>
          </p:cNvSpPr>
          <p:nvPr>
            <p:ph type="sldImg"/>
          </p:nvPr>
        </p:nvSpPr>
        <p:spPr>
          <a:ln/>
        </p:spPr>
      </p:sp>
      <p:sp>
        <p:nvSpPr>
          <p:cNvPr id="16388" name="Rectangle 3"/>
          <p:cNvSpPr>
            <a:spLocks noGrp="1" noChangeArrowheads="1"/>
          </p:cNvSpPr>
          <p:nvPr>
            <p:ph type="body" idx="1"/>
          </p:nvPr>
        </p:nvSpPr>
        <p:spPr>
          <a:xfrm>
            <a:off x="394461" y="4378328"/>
            <a:ext cx="5988326" cy="4251325"/>
          </a:xfrm>
          <a:noFill/>
          <a:ln/>
        </p:spPr>
        <p:txBody>
          <a:bodyPr>
            <a:normAutofit/>
          </a:bodyPr>
          <a:lstStyle/>
          <a:p>
            <a:pPr marL="228051" indent="-228051" algn="l" defTabSz="914400">
              <a:buNone/>
            </a:pPr>
            <a:r>
              <a:rPr lang="ja-JP" altLang="fr-BE" sz="1200" b="0" i="0" noProof="0" dirty="0" smtClean="0">
                <a:solidFill>
                  <a:schemeClr val="tx1"/>
                </a:solidFill>
                <a:latin typeface="Calibri"/>
                <a:ea typeface="+mn-ea"/>
                <a:cs typeface="+mn-cs"/>
              </a:rPr>
              <a:t>ここで </a:t>
            </a:r>
            <a:r>
              <a:rPr lang="fr-BE" altLang="ja-JP" sz="1200" b="0" i="0" noProof="0" dirty="0" smtClean="0">
                <a:solidFill>
                  <a:schemeClr val="tx1"/>
                </a:solidFill>
                <a:latin typeface="Calibri"/>
                <a:ea typeface="+mn-ea"/>
                <a:cs typeface="+mn-cs"/>
              </a:rPr>
              <a:t>VXI </a:t>
            </a:r>
            <a:r>
              <a:rPr lang="ja-JP" altLang="fr-BE" sz="1200" b="0" i="0" noProof="0" dirty="0" smtClean="0">
                <a:solidFill>
                  <a:schemeClr val="tx1"/>
                </a:solidFill>
                <a:latin typeface="Calibri"/>
                <a:ea typeface="+mn-ea"/>
                <a:cs typeface="+mn-cs"/>
              </a:rPr>
              <a:t>の定義を説明</a:t>
            </a:r>
            <a:endParaRPr lang="ja-JP" altLang="fr-BE" sz="1200" b="0" i="0" noProof="0" dirty="0">
              <a:solidFill>
                <a:schemeClr val="tx1"/>
              </a:solidFill>
              <a:latin typeface="Calibri"/>
              <a:ea typeface="+mn-ea"/>
              <a:cs typeface="+mn-cs"/>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1" name="Rectangle 11"/>
          <p:cNvSpPr>
            <a:spLocks noGrp="1" noChangeArrowheads="1"/>
          </p:cNvSpPr>
          <p:nvPr>
            <p:ph type="sldNum" sz="quarter" idx="5"/>
          </p:nvPr>
        </p:nvSpPr>
        <p:spPr bwMode="auto">
          <a:xfrm>
            <a:off x="3884614" y="8829674"/>
            <a:ext cx="2971800" cy="465139"/>
          </a:xfrm>
          <a:prstGeom prst="rect">
            <a:avLst/>
          </a:prstGeom>
          <a:noFill/>
          <a:ln>
            <a:miter lim="800000"/>
            <a:headEnd/>
            <a:tailEnd/>
          </a:ln>
        </p:spPr>
        <p:txBody>
          <a:bodyPr wrap="square" numCol="1" anchorCtr="0" compatLnSpc="1">
            <a:prstTxWarp prst="textNoShape">
              <a:avLst/>
            </a:prstTxWarp>
          </a:bodyPr>
          <a:lstStyle/>
          <a:p>
            <a:pPr algn="r" defTabSz="914400">
              <a:spcBef>
                <a:spcPct val="0"/>
              </a:spcBef>
              <a:spcAft>
                <a:spcPct val="0"/>
              </a:spcAft>
              <a:buNone/>
            </a:pPr>
            <a:fld id="{7A679D06-76B8-4027-9D16-0F59867F909A}" type="slidenum">
              <a:rPr lang="fr-BE" sz="1200" b="0" i="0">
                <a:solidFill>
                  <a:schemeClr val="tx1"/>
                </a:solidFill>
                <a:latin typeface="Calibri"/>
                <a:ea typeface="+mn-ea"/>
                <a:cs typeface="+mn-cs"/>
              </a:rPr>
              <a:pPr algn="r" defTabSz="914400">
                <a:spcBef>
                  <a:spcPct val="0"/>
                </a:spcBef>
                <a:spcAft>
                  <a:spcPct val="0"/>
                </a:spcAft>
                <a:buNone/>
              </a:pPr>
              <a:t>10</a:t>
            </a:fld>
            <a:endParaRPr lang="en-US" dirty="0"/>
          </a:p>
        </p:txBody>
      </p:sp>
      <p:sp>
        <p:nvSpPr>
          <p:cNvPr id="76802" name="Rectangle 2"/>
          <p:cNvSpPr>
            <a:spLocks noGrp="1" noRot="1" noChangeAspect="1" noChangeArrowheads="1" noTextEdit="1"/>
          </p:cNvSpPr>
          <p:nvPr>
            <p:ph type="sldImg"/>
          </p:nvPr>
        </p:nvSpPr>
        <p:spPr bwMode="auto">
          <a:xfrm>
            <a:off x="800100" y="242888"/>
            <a:ext cx="5318125" cy="3989387"/>
          </a:xfrm>
          <a:noFill/>
          <a:ln>
            <a:solidFill>
              <a:srgbClr val="000000"/>
            </a:solidFill>
            <a:miter lim="800000"/>
            <a:headEnd/>
            <a:tailEnd/>
          </a:ln>
        </p:spPr>
      </p:sp>
      <p:sp>
        <p:nvSpPr>
          <p:cNvPr id="76803" name="Rectangle 3"/>
          <p:cNvSpPr>
            <a:spLocks noGrp="1" noChangeArrowheads="1"/>
          </p:cNvSpPr>
          <p:nvPr>
            <p:ph type="body" idx="1"/>
          </p:nvPr>
        </p:nvSpPr>
        <p:spPr bwMode="auto">
          <a:xfrm>
            <a:off x="395290" y="4379914"/>
            <a:ext cx="5989637" cy="4433886"/>
          </a:xfrm>
          <a:noFill/>
        </p:spPr>
        <p:txBody>
          <a:bodyPr wrap="square" lIns="90505" tIns="45252" rIns="90505" bIns="45252" numCol="1" anchor="t" anchorCtr="0" compatLnSpc="1">
            <a:prstTxWarp prst="textNoShape">
              <a:avLst/>
            </a:prstTxWarp>
          </a:bodyPr>
          <a:lstStyle/>
          <a:p>
            <a:pPr marL="0" algn="just" defTabSz="914400">
              <a:buNone/>
            </a:pPr>
            <a:r>
              <a:rPr lang="fr-BE" altLang="ja-JP" sz="1200" b="0" i="0" kern="1200" noProof="0" dirty="0" smtClean="0">
                <a:solidFill>
                  <a:schemeClr val="tx1"/>
                </a:solidFill>
                <a:latin typeface="Calibri"/>
                <a:ea typeface="+mn-ea"/>
                <a:cs typeface="+mn-cs"/>
              </a:rPr>
              <a:t>Cisco VXI </a:t>
            </a:r>
            <a:r>
              <a:rPr lang="ja-JP" altLang="fr-BE" sz="1200" b="0" i="0" kern="1200" noProof="0" dirty="0" smtClean="0">
                <a:solidFill>
                  <a:schemeClr val="tx1"/>
                </a:solidFill>
                <a:latin typeface="Calibri"/>
                <a:ea typeface="+mn-ea"/>
                <a:cs typeface="+mn-cs"/>
              </a:rPr>
              <a:t>により、教育現場</a:t>
            </a:r>
            <a:r>
              <a:rPr lang="ja-JP" altLang="fr-BE" sz="1200" b="0" i="0" kern="1200" baseline="0" noProof="0" dirty="0" smtClean="0">
                <a:solidFill>
                  <a:schemeClr val="tx1"/>
                </a:solidFill>
                <a:latin typeface="Calibri"/>
                <a:ea typeface="+mn-ea"/>
                <a:cs typeface="+mn-cs"/>
              </a:rPr>
              <a:t>や</a:t>
            </a:r>
            <a:r>
              <a:rPr lang="ja-JP" altLang="fr-BE" sz="1200" b="0" i="0" kern="1200" noProof="0" dirty="0" smtClean="0">
                <a:solidFill>
                  <a:schemeClr val="tx1"/>
                </a:solidFill>
                <a:latin typeface="Calibri"/>
                <a:ea typeface="+mn-ea"/>
                <a:cs typeface="+mn-cs"/>
              </a:rPr>
              <a:t> </a:t>
            </a:r>
            <a:r>
              <a:rPr lang="fr-BE" altLang="ja-JP" sz="1200" b="0" i="0" kern="1200" noProof="0" dirty="0" smtClean="0">
                <a:solidFill>
                  <a:schemeClr val="tx1"/>
                </a:solidFill>
                <a:latin typeface="Calibri"/>
                <a:ea typeface="+mn-ea"/>
                <a:cs typeface="+mn-cs"/>
              </a:rPr>
              <a:t>IT </a:t>
            </a:r>
            <a:r>
              <a:rPr lang="ja-JP" altLang="fr-BE" sz="1200" b="0" i="0" kern="1200" noProof="0" dirty="0" smtClean="0">
                <a:solidFill>
                  <a:schemeClr val="tx1"/>
                </a:solidFill>
                <a:latin typeface="Calibri"/>
                <a:ea typeface="+mn-ea"/>
                <a:cs typeface="+mn-cs"/>
              </a:rPr>
              <a:t>部門のリーダーは、学生、教員、および職員に対して妥協のないユーザ エクスペリエンスを実現する、柔軟性に優れた安全なワークスペースを提供できます。</a:t>
            </a:r>
          </a:p>
          <a:p>
            <a:pPr marL="0" algn="just" defTabSz="914400">
              <a:buNone/>
            </a:pPr>
            <a:r>
              <a:rPr lang="ja-JP" altLang="fr-BE" sz="1200" b="0" i="0" kern="1200" noProof="0" dirty="0" smtClean="0">
                <a:solidFill>
                  <a:schemeClr val="tx1"/>
                </a:solidFill>
                <a:latin typeface="Calibri"/>
                <a:ea typeface="+mn-ea"/>
                <a:cs typeface="+mn-cs"/>
              </a:rPr>
              <a:t> </a:t>
            </a:r>
          </a:p>
          <a:p>
            <a:pPr marL="0" algn="just" defTabSz="914400">
              <a:buNone/>
            </a:pPr>
            <a:r>
              <a:rPr lang="fr-BE" altLang="ja-JP" sz="1200" b="0" i="0" kern="1200" noProof="0" dirty="0" smtClean="0">
                <a:solidFill>
                  <a:schemeClr val="tx1"/>
                </a:solidFill>
                <a:latin typeface="Calibri"/>
                <a:ea typeface="+mn-ea"/>
                <a:cs typeface="+mn-cs"/>
              </a:rPr>
              <a:t>Cisco VXI </a:t>
            </a:r>
            <a:r>
              <a:rPr lang="ja-JP" altLang="fr-BE" sz="1200" b="0" i="0" kern="1200" noProof="0" dirty="0" smtClean="0">
                <a:solidFill>
                  <a:schemeClr val="tx1"/>
                </a:solidFill>
                <a:latin typeface="Calibri"/>
                <a:ea typeface="+mn-ea"/>
                <a:cs typeface="+mn-cs"/>
              </a:rPr>
              <a:t>は、</a:t>
            </a:r>
            <a:r>
              <a:rPr lang="ja-JP" altLang="fr-BE" sz="1200" b="0" i="0" kern="1200" baseline="0" noProof="0" dirty="0" smtClean="0">
                <a:solidFill>
                  <a:schemeClr val="tx1"/>
                </a:solidFill>
                <a:latin typeface="Calibri"/>
                <a:ea typeface="+mn-ea"/>
                <a:cs typeface="+mn-cs"/>
              </a:rPr>
              <a:t>教育現場のさまざまなニーズに対応します</a:t>
            </a:r>
            <a:r>
              <a:rPr lang="ja-JP" altLang="fr-BE" sz="1200" b="0" i="0" kern="1200" noProof="0" dirty="0" smtClean="0">
                <a:solidFill>
                  <a:schemeClr val="tx1"/>
                </a:solidFill>
                <a:latin typeface="Calibri"/>
                <a:ea typeface="+mn-ea"/>
                <a:cs typeface="+mn-cs"/>
              </a:rPr>
              <a:t>。</a:t>
            </a:r>
          </a:p>
          <a:p>
            <a:pPr marL="0" algn="just" defTabSz="914400">
              <a:buNone/>
            </a:pPr>
            <a:r>
              <a:rPr lang="ja-JP" altLang="fr-BE" sz="1200" b="0" i="0" kern="1200" noProof="0" dirty="0" smtClean="0">
                <a:solidFill>
                  <a:schemeClr val="tx1"/>
                </a:solidFill>
                <a:latin typeface="Calibri"/>
                <a:ea typeface="+mn-ea"/>
                <a:cs typeface="+mn-cs"/>
              </a:rPr>
              <a:t> </a:t>
            </a:r>
          </a:p>
          <a:p>
            <a:pPr marL="0" marR="0" indent="0" algn="just" defTabSz="914400">
              <a:lnSpc>
                <a:spcPct val="100000"/>
              </a:lnSpc>
              <a:spcBef>
                <a:spcPts val="0"/>
              </a:spcBef>
              <a:spcAft>
                <a:spcPts val="0"/>
              </a:spcAft>
              <a:buClr>
                <a:schemeClr val="tx1"/>
              </a:buClr>
              <a:buFont typeface="Arial"/>
              <a:buChar char="•"/>
              <a:tabLst/>
            </a:pPr>
            <a:r>
              <a:rPr lang="ja-JP" altLang="fr-BE" sz="1200" b="0" i="0" kern="1200" baseline="0" noProof="0" dirty="0" smtClean="0">
                <a:solidFill>
                  <a:schemeClr val="tx1"/>
                </a:solidFill>
                <a:latin typeface="Calibri"/>
                <a:ea typeface="+mn-ea"/>
                <a:cs typeface="+mn-cs"/>
              </a:rPr>
              <a:t>固定的なコンピュータ実習室向けではなく</a:t>
            </a:r>
            <a:r>
              <a:rPr lang="ja-JP" altLang="fr-BE" sz="1200" b="0" i="0" kern="1200" noProof="0" dirty="0" smtClean="0">
                <a:solidFill>
                  <a:schemeClr val="tx1"/>
                </a:solidFill>
                <a:latin typeface="Calibri"/>
                <a:ea typeface="+mn-ea"/>
                <a:cs typeface="+mn-cs"/>
              </a:rPr>
              <a:t>、</a:t>
            </a:r>
            <a:r>
              <a:rPr lang="ja-JP" altLang="fr-BE" sz="1200" b="0" i="0" kern="1200" baseline="0" noProof="0" dirty="0" smtClean="0">
                <a:solidFill>
                  <a:schemeClr val="tx1"/>
                </a:solidFill>
                <a:latin typeface="Calibri"/>
                <a:ea typeface="+mn-ea"/>
                <a:cs typeface="+mn-cs"/>
              </a:rPr>
              <a:t> </a:t>
            </a:r>
            <a:r>
              <a:rPr lang="ja-JP" altLang="fr-BE" sz="1200" b="0" i="0" kern="1200" noProof="0" dirty="0" smtClean="0">
                <a:solidFill>
                  <a:schemeClr val="tx1"/>
                </a:solidFill>
                <a:latin typeface="Calibri"/>
                <a:ea typeface="+mn-ea"/>
                <a:cs typeface="+mn-cs"/>
              </a:rPr>
              <a:t>リモート学習環境向けに、個人用仮想ワークスペースを提供します。</a:t>
            </a:r>
            <a:endParaRPr lang="ja-JP" altLang="en-US" sz="1200" kern="1200" noProof="0" dirty="0" smtClean="0">
              <a:solidFill>
                <a:schemeClr val="tx1"/>
              </a:solidFill>
              <a:latin typeface="+mn-lt"/>
              <a:ea typeface="+mn-ea"/>
              <a:cs typeface="+mn-cs"/>
            </a:endParaRPr>
          </a:p>
          <a:p>
            <a:pPr marL="0" algn="just" defTabSz="914400">
              <a:buClr>
                <a:schemeClr val="tx1"/>
              </a:buClr>
              <a:buFont typeface="Arial"/>
              <a:buChar char="•"/>
            </a:pPr>
            <a:r>
              <a:rPr lang="ja-JP" altLang="fr-BE" sz="1200" b="0" i="0" kern="1200" noProof="0" dirty="0" smtClean="0">
                <a:solidFill>
                  <a:schemeClr val="tx1"/>
                </a:solidFill>
                <a:latin typeface="Calibri"/>
                <a:ea typeface="+mn-ea"/>
                <a:cs typeface="+mn-cs"/>
              </a:rPr>
              <a:t>すべての学生、教員、および職員のために、キャンパス内外で一貫したエクスペリエンスを提供できる</a:t>
            </a:r>
            <a:r>
              <a:rPr lang="ja-JP" altLang="fr-BE" sz="1200" b="0" i="0" kern="1200" baseline="0" noProof="0" dirty="0" smtClean="0">
                <a:solidFill>
                  <a:schemeClr val="tx1"/>
                </a:solidFill>
                <a:latin typeface="Calibri"/>
                <a:ea typeface="+mn-ea"/>
                <a:cs typeface="+mn-cs"/>
              </a:rPr>
              <a:t>仮想ワークスペースを</a:t>
            </a:r>
            <a:r>
              <a:rPr lang="ja-JP" altLang="fr-BE" sz="1200" b="0" i="0" kern="1200" noProof="0" dirty="0" smtClean="0">
                <a:solidFill>
                  <a:schemeClr val="tx1"/>
                </a:solidFill>
                <a:latin typeface="Calibri"/>
                <a:ea typeface="+mn-ea"/>
                <a:cs typeface="+mn-cs"/>
              </a:rPr>
              <a:t>プロビジョニングします。</a:t>
            </a:r>
            <a:r>
              <a:rPr lang="ja-JP" altLang="fr-BE" sz="1200" b="0" i="0" kern="1200" baseline="0" noProof="0" dirty="0" smtClean="0">
                <a:solidFill>
                  <a:schemeClr val="tx1"/>
                </a:solidFill>
                <a:latin typeface="Calibri"/>
                <a:ea typeface="+mn-ea"/>
                <a:cs typeface="+mn-cs"/>
              </a:rPr>
              <a:t> </a:t>
            </a:r>
            <a:endParaRPr lang="ja-JP" altLang="en-US" sz="1200" kern="1200" noProof="0" dirty="0" smtClean="0">
              <a:solidFill>
                <a:schemeClr val="tx1"/>
              </a:solidFill>
              <a:latin typeface="+mn-lt"/>
              <a:ea typeface="+mn-ea"/>
              <a:cs typeface="+mn-cs"/>
            </a:endParaRPr>
          </a:p>
          <a:p>
            <a:pPr marL="0" algn="just" defTabSz="914400">
              <a:buClr>
                <a:schemeClr val="tx1"/>
              </a:buClr>
              <a:buFont typeface="Arial"/>
              <a:buChar char="•"/>
            </a:pPr>
            <a:r>
              <a:rPr lang="ja-JP" altLang="fr-BE" sz="1200" b="0" i="0" kern="1200" noProof="0" dirty="0" smtClean="0">
                <a:solidFill>
                  <a:schemeClr val="tx1"/>
                </a:solidFill>
                <a:latin typeface="Calibri"/>
                <a:ea typeface="+mn-ea"/>
                <a:cs typeface="+mn-cs"/>
              </a:rPr>
              <a:t>ウイルス、マルウェア、または不正なアプリケーションに感染していない非永続型または「クリーン」なデスクトップを提供して、セキュリティとデータ コンプライアンスを強化します。</a:t>
            </a:r>
          </a:p>
          <a:p>
            <a:pPr marL="0" algn="just" defTabSz="914400">
              <a:buClr>
                <a:schemeClr val="tx1"/>
              </a:buClr>
              <a:buFont typeface="Arial"/>
              <a:buChar char="•"/>
            </a:pPr>
            <a:r>
              <a:rPr lang="ja-JP" altLang="fr-BE" sz="1200" b="0" i="0" kern="1200" noProof="0" dirty="0" smtClean="0">
                <a:solidFill>
                  <a:schemeClr val="tx1"/>
                </a:solidFill>
                <a:latin typeface="Calibri"/>
                <a:ea typeface="+mn-ea"/>
                <a:cs typeface="+mn-cs"/>
              </a:rPr>
              <a:t>学生は、タブレットやスマートフォンなどの個人用デバイスから個人用ワークスペースにアクセスできます。 </a:t>
            </a:r>
          </a:p>
          <a:p>
            <a:pPr marL="0" algn="just" defTabSz="914400">
              <a:buClr>
                <a:schemeClr val="tx1"/>
              </a:buClr>
              <a:buFont typeface="Arial"/>
              <a:buChar char="•"/>
            </a:pPr>
            <a:r>
              <a:rPr lang="ja-JP" altLang="fr-BE" sz="1200" b="0" i="0" kern="1200" baseline="0" noProof="0" dirty="0" smtClean="0">
                <a:solidFill>
                  <a:schemeClr val="tx1"/>
                </a:solidFill>
                <a:latin typeface="Calibri"/>
                <a:ea typeface="+mn-ea"/>
                <a:cs typeface="+mn-cs"/>
              </a:rPr>
              <a:t>既存の </a:t>
            </a:r>
            <a:r>
              <a:rPr lang="fr-BE" altLang="ja-JP" sz="1200" b="0" i="0" kern="1200" baseline="0" noProof="0" dirty="0" smtClean="0">
                <a:solidFill>
                  <a:schemeClr val="tx1"/>
                </a:solidFill>
                <a:latin typeface="Calibri"/>
                <a:ea typeface="+mn-ea"/>
                <a:cs typeface="+mn-cs"/>
              </a:rPr>
              <a:t>IT </a:t>
            </a:r>
            <a:r>
              <a:rPr lang="ja-JP" altLang="fr-BE" sz="1200" b="0" i="0" kern="1200" baseline="0" noProof="0" dirty="0" smtClean="0">
                <a:solidFill>
                  <a:schemeClr val="tx1"/>
                </a:solidFill>
                <a:latin typeface="Calibri"/>
                <a:ea typeface="+mn-ea"/>
                <a:cs typeface="+mn-cs"/>
              </a:rPr>
              <a:t>リソース</a:t>
            </a:r>
            <a:r>
              <a:rPr lang="ja-JP" altLang="fr-BE" sz="1200" b="0" i="0" kern="1200" noProof="0" dirty="0" smtClean="0">
                <a:solidFill>
                  <a:schemeClr val="tx1"/>
                </a:solidFill>
                <a:latin typeface="Calibri"/>
                <a:ea typeface="+mn-ea"/>
                <a:cs typeface="+mn-cs"/>
              </a:rPr>
              <a:t>のスケール拡張の機会を創出します。</a:t>
            </a:r>
            <a:endParaRPr lang="ja-JP" altLang="en-US" sz="1200" kern="1200" noProof="0" dirty="0" smtClean="0">
              <a:solidFill>
                <a:schemeClr val="tx1"/>
              </a:solidFill>
              <a:latin typeface="+mn-lt"/>
              <a:ea typeface="+mn-ea"/>
              <a:cs typeface="+mn-cs"/>
            </a:endParaRPr>
          </a:p>
          <a:p>
            <a:pPr marL="457200" lvl="1" algn="just" defTabSz="914400">
              <a:buClr>
                <a:schemeClr val="tx1"/>
              </a:buClr>
              <a:buFont typeface="Arial"/>
              <a:buChar char="•"/>
            </a:pPr>
            <a:r>
              <a:rPr lang="ja-JP" altLang="fr-BE" sz="1200" b="0" i="0" kern="1200" noProof="0" dirty="0" smtClean="0">
                <a:solidFill>
                  <a:schemeClr val="tx1"/>
                </a:solidFill>
                <a:latin typeface="Calibri"/>
                <a:ea typeface="+mn-ea"/>
                <a:cs typeface="+mn-cs"/>
              </a:rPr>
              <a:t>デスクトップの大規模な追加、移動、および変更を効率化する一方で、</a:t>
            </a:r>
            <a:r>
              <a:rPr lang="fr-BE" altLang="ja-JP" sz="1200" b="0" i="0" kern="1200" noProof="0" dirty="0" smtClean="0">
                <a:solidFill>
                  <a:schemeClr val="tx1"/>
                </a:solidFill>
                <a:latin typeface="Calibri"/>
                <a:ea typeface="+mn-ea"/>
                <a:cs typeface="+mn-cs"/>
              </a:rPr>
              <a:t>IT </a:t>
            </a:r>
            <a:r>
              <a:rPr lang="ja-JP" altLang="fr-BE" sz="1200" b="0" i="0" kern="1200" noProof="0" dirty="0" smtClean="0">
                <a:solidFill>
                  <a:schemeClr val="tx1"/>
                </a:solidFill>
                <a:latin typeface="Calibri"/>
                <a:ea typeface="+mn-ea"/>
                <a:cs typeface="+mn-cs"/>
              </a:rPr>
              <a:t>部門が費やすリソースと時間を最小限に抑えます。</a:t>
            </a:r>
          </a:p>
          <a:p>
            <a:pPr marL="457200" lvl="1" algn="just" defTabSz="914400">
              <a:buClr>
                <a:schemeClr val="tx1"/>
              </a:buClr>
              <a:buFont typeface="Arial"/>
              <a:buChar char="•"/>
            </a:pPr>
            <a:r>
              <a:rPr lang="ja-JP" altLang="fr-BE" sz="1200" b="0" i="0" kern="1200" noProof="0" dirty="0" smtClean="0">
                <a:solidFill>
                  <a:schemeClr val="tx1"/>
                </a:solidFill>
                <a:latin typeface="Calibri"/>
                <a:ea typeface="+mn-ea"/>
                <a:cs typeface="+mn-cs"/>
              </a:rPr>
              <a:t>新しいオペレーティング システムへの移行作業を簡素化します。</a:t>
            </a:r>
          </a:p>
          <a:p>
            <a:pPr marL="457200" lvl="1" algn="just" defTabSz="914400">
              <a:buClr>
                <a:schemeClr val="tx1"/>
              </a:buClr>
              <a:buFont typeface="Arial"/>
              <a:buChar char="•"/>
            </a:pPr>
            <a:r>
              <a:rPr lang="ja-JP" altLang="fr-BE" sz="1200" b="0" i="0" kern="1200" noProof="0" dirty="0" smtClean="0">
                <a:solidFill>
                  <a:schemeClr val="tx1"/>
                </a:solidFill>
                <a:latin typeface="Calibri"/>
                <a:ea typeface="+mn-ea"/>
                <a:cs typeface="+mn-cs"/>
              </a:rPr>
              <a:t>サポートとヘルプデスクへの問い合わせ回数を低減します。</a:t>
            </a:r>
          </a:p>
          <a:p>
            <a:pPr marL="0" marR="0" indent="0" algn="just" defTabSz="914400">
              <a:lnSpc>
                <a:spcPct val="100000"/>
              </a:lnSpc>
              <a:spcBef>
                <a:spcPts val="0"/>
              </a:spcBef>
              <a:spcAft>
                <a:spcPts val="0"/>
              </a:spcAft>
              <a:buClr>
                <a:schemeClr val="tx1"/>
              </a:buClr>
              <a:buFont typeface="Arial"/>
              <a:buChar char="•"/>
              <a:tabLst/>
            </a:pPr>
            <a:r>
              <a:rPr lang="ja-JP" altLang="fr-BE" sz="1200" b="0" i="0" kern="1200" noProof="0" dirty="0" smtClean="0">
                <a:solidFill>
                  <a:schemeClr val="tx1"/>
                </a:solidFill>
                <a:latin typeface="Calibri"/>
                <a:ea typeface="+mn-ea"/>
                <a:cs typeface="+mn-cs"/>
              </a:rPr>
              <a:t>デスクトップ ハードウェアの新規購入間隔を延長し、電力</a:t>
            </a:r>
            <a:r>
              <a:rPr lang="ja-JP" altLang="fr-BE" sz="1200" b="0" i="0" kern="1200" baseline="0" noProof="0" dirty="0" smtClean="0">
                <a:solidFill>
                  <a:schemeClr val="tx1"/>
                </a:solidFill>
                <a:latin typeface="Calibri"/>
                <a:ea typeface="+mn-ea"/>
                <a:cs typeface="+mn-cs"/>
              </a:rPr>
              <a:t>コスト</a:t>
            </a:r>
            <a:r>
              <a:rPr lang="ja-JP" altLang="fr-BE" sz="1200" b="0" i="0" kern="1200" noProof="0" dirty="0" smtClean="0">
                <a:solidFill>
                  <a:schemeClr val="tx1"/>
                </a:solidFill>
                <a:latin typeface="Calibri"/>
                <a:ea typeface="+mn-ea"/>
                <a:cs typeface="+mn-cs"/>
              </a:rPr>
              <a:t>を削減して、より持続性の高い </a:t>
            </a:r>
            <a:r>
              <a:rPr lang="fr-BE" altLang="ja-JP" sz="1200" b="0" i="0" kern="1200" noProof="0" dirty="0" smtClean="0">
                <a:solidFill>
                  <a:schemeClr val="tx1"/>
                </a:solidFill>
                <a:latin typeface="Calibri"/>
                <a:ea typeface="+mn-ea"/>
                <a:cs typeface="+mn-cs"/>
              </a:rPr>
              <a:t>IT </a:t>
            </a:r>
            <a:r>
              <a:rPr lang="ja-JP" altLang="fr-BE" sz="1200" b="0" i="0" kern="1200" baseline="0" noProof="0" dirty="0" smtClean="0">
                <a:solidFill>
                  <a:schemeClr val="tx1"/>
                </a:solidFill>
                <a:latin typeface="Calibri"/>
                <a:ea typeface="+mn-ea"/>
                <a:cs typeface="+mn-cs"/>
              </a:rPr>
              <a:t>モデル</a:t>
            </a:r>
            <a:r>
              <a:rPr lang="ja-JP" altLang="fr-BE" sz="1200" b="0" i="0" kern="1200" noProof="0" dirty="0" smtClean="0">
                <a:solidFill>
                  <a:schemeClr val="tx1"/>
                </a:solidFill>
                <a:latin typeface="Calibri"/>
                <a:ea typeface="+mn-ea"/>
                <a:cs typeface="+mn-cs"/>
              </a:rPr>
              <a:t>を実現します。</a:t>
            </a:r>
          </a:p>
          <a:p>
            <a:pPr marL="0" marR="0" indent="0" algn="just" defTabSz="914400">
              <a:lnSpc>
                <a:spcPct val="100000"/>
              </a:lnSpc>
              <a:spcBef>
                <a:spcPts val="0"/>
              </a:spcBef>
              <a:spcAft>
                <a:spcPts val="0"/>
              </a:spcAft>
              <a:buFont typeface="Arial"/>
              <a:buChar char="•"/>
              <a:tabLst/>
            </a:pPr>
            <a:endParaRPr lang="ja-JP" altLang="en-US" sz="1200" kern="1200" baseline="0" noProof="0" dirty="0" smtClean="0">
              <a:solidFill>
                <a:schemeClr val="tx1"/>
              </a:solidFill>
              <a:latin typeface="+mn-lt"/>
              <a:ea typeface="+mn-ea"/>
              <a:cs typeface="+mn-cs"/>
            </a:endParaRPr>
          </a:p>
          <a:p>
            <a:pPr marL="0" marR="0" indent="0" algn="just" defTabSz="914400">
              <a:lnSpc>
                <a:spcPct val="100000"/>
              </a:lnSpc>
              <a:spcBef>
                <a:spcPts val="0"/>
              </a:spcBef>
              <a:spcAft>
                <a:spcPts val="0"/>
              </a:spcAft>
              <a:buNone/>
              <a:tabLst/>
            </a:pPr>
            <a:r>
              <a:rPr lang="ja-JP" altLang="fr-BE" sz="1200" b="0" i="0" kern="1200" baseline="0" noProof="0" dirty="0" smtClean="0">
                <a:solidFill>
                  <a:schemeClr val="tx1"/>
                </a:solidFill>
                <a:latin typeface="Calibri"/>
                <a:ea typeface="+mn-ea"/>
                <a:cs typeface="+mn-cs"/>
              </a:rPr>
              <a:t>以降のスライドで、上記の可能性についてさらに詳しく説明します。</a:t>
            </a:r>
            <a:endParaRPr lang="ja-JP" altLang="en-US" sz="1200" kern="1200" noProof="0" dirty="0" smtClean="0">
              <a:solidFill>
                <a:schemeClr val="tx1"/>
              </a:solidFill>
              <a:latin typeface="+mn-lt"/>
              <a:ea typeface="+mn-ea"/>
              <a:cs typeface="+mn-cs"/>
            </a:endParaRPr>
          </a:p>
          <a:p>
            <a:pPr marL="0" algn="just" defTabSz="914400">
              <a:buFont typeface="Arial"/>
              <a:buChar char="•"/>
            </a:pPr>
            <a:endParaRPr lang="ja-JP" altLang="en-US" sz="1200" kern="1200" noProof="0" dirty="0" smtClean="0">
              <a:solidFill>
                <a:schemeClr val="tx1"/>
              </a:solidFill>
              <a:latin typeface="+mn-lt"/>
              <a:ea typeface="+mn-ea"/>
              <a:cs typeface="+mn-cs"/>
            </a:endParaRPr>
          </a:p>
          <a:p>
            <a:pPr marL="0" algn="just" defTabSz="914400">
              <a:spcBef>
                <a:spcPts val="870"/>
              </a:spcBef>
              <a:buNone/>
            </a:pPr>
            <a:endParaRPr lang="ja-JP" altLang="en-US" sz="1400" noProof="0" dirty="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5800" y="4416425"/>
            <a:ext cx="5486400" cy="4448175"/>
          </a:xfrm>
        </p:spPr>
        <p:txBody>
          <a:bodyPr>
            <a:noAutofit/>
          </a:bodyPr>
          <a:lstStyle/>
          <a:p>
            <a:pPr marL="0" algn="just" defTabSz="914400">
              <a:buNone/>
            </a:pPr>
            <a:r>
              <a:rPr lang="ja-JP" altLang="fr-BE" sz="1100" b="0" i="0" kern="1200" baseline="0" noProof="0" dirty="0" smtClean="0">
                <a:solidFill>
                  <a:schemeClr val="tx1"/>
                </a:solidFill>
                <a:latin typeface="Calibri"/>
                <a:ea typeface="+mn-ea"/>
                <a:cs typeface="+mn-cs"/>
              </a:rPr>
              <a:t>従来のワークフロー</a:t>
            </a:r>
          </a:p>
          <a:p>
            <a:pPr marL="0" algn="just" defTabSz="914400">
              <a:buNone/>
            </a:pPr>
            <a:r>
              <a:rPr lang="ja-JP" altLang="fr-BE" sz="1100" b="0" i="0" kern="1200" baseline="0" noProof="0" dirty="0" smtClean="0">
                <a:solidFill>
                  <a:schemeClr val="tx1"/>
                </a:solidFill>
                <a:latin typeface="Calibri"/>
                <a:ea typeface="+mn-ea"/>
                <a:cs typeface="+mn-cs"/>
              </a:rPr>
              <a:t>従来のコンピュータ実習室は固定環境です。そうした環境に設置されたオペレーティング システムとアプリケーションは、特定のワークステーションに関連付けられています。 </a:t>
            </a:r>
          </a:p>
          <a:p>
            <a:pPr marL="0" algn="just" defTabSz="914400">
              <a:buNone/>
            </a:pPr>
            <a:r>
              <a:rPr lang="ja-JP" altLang="fr-BE" sz="1100" b="0" i="0" kern="1200" baseline="0" noProof="0" dirty="0" smtClean="0">
                <a:solidFill>
                  <a:schemeClr val="tx1"/>
                </a:solidFill>
                <a:latin typeface="Calibri"/>
                <a:ea typeface="+mn-ea"/>
                <a:cs typeface="+mn-cs"/>
              </a:rPr>
              <a:t>通常、実習室の構成は、特定のアプリケーションに対する教科内容の要件によって決まります。 そのため、教科内容の変更に応じて実習室の構成をやり直す必要があります。</a:t>
            </a:r>
          </a:p>
          <a:p>
            <a:pPr marL="0" algn="just" defTabSz="914400">
              <a:buNone/>
            </a:pPr>
            <a:r>
              <a:rPr lang="ja-JP" altLang="fr-BE" sz="1100" b="0" i="0" kern="1200" baseline="0" noProof="0" dirty="0" smtClean="0">
                <a:solidFill>
                  <a:schemeClr val="tx1"/>
                </a:solidFill>
                <a:latin typeface="Calibri"/>
                <a:ea typeface="+mn-ea"/>
                <a:cs typeface="+mn-cs"/>
              </a:rPr>
              <a:t>また、実習室へのアクセスは「営業時間」内に限られます。</a:t>
            </a:r>
          </a:p>
          <a:p>
            <a:pPr marL="0" algn="just" defTabSz="914400">
              <a:buNone/>
            </a:pPr>
            <a:endParaRPr lang="ja-JP" altLang="en-US" sz="1100" kern="1200" baseline="0" noProof="0" dirty="0" smtClean="0">
              <a:solidFill>
                <a:schemeClr val="tx1"/>
              </a:solidFill>
              <a:latin typeface="+mn-lt"/>
              <a:ea typeface="+mn-ea"/>
              <a:cs typeface="+mn-cs"/>
            </a:endParaRPr>
          </a:p>
          <a:p>
            <a:pPr marL="0" algn="just" defTabSz="914400">
              <a:buNone/>
            </a:pPr>
            <a:r>
              <a:rPr lang="ja-JP" altLang="fr-BE" sz="1100" b="0" i="0" kern="1200" baseline="0" noProof="0" dirty="0" smtClean="0">
                <a:solidFill>
                  <a:schemeClr val="tx1"/>
                </a:solidFill>
                <a:latin typeface="Calibri"/>
                <a:ea typeface="+mn-ea"/>
                <a:cs typeface="+mn-cs"/>
              </a:rPr>
              <a:t>新しいワークフロー</a:t>
            </a:r>
          </a:p>
          <a:p>
            <a:pPr marL="0" algn="just" defTabSz="914400">
              <a:buNone/>
            </a:pPr>
            <a:r>
              <a:rPr lang="fr-BE" altLang="ja-JP" sz="1100" b="0" i="0" kern="1200" baseline="0" noProof="0" dirty="0" smtClean="0">
                <a:solidFill>
                  <a:schemeClr val="tx1"/>
                </a:solidFill>
                <a:latin typeface="Calibri"/>
                <a:ea typeface="+mn-ea"/>
                <a:cs typeface="+mn-cs"/>
              </a:rPr>
              <a:t>VXI </a:t>
            </a:r>
            <a:r>
              <a:rPr lang="ja-JP" altLang="fr-BE" sz="1100" b="0" i="0" kern="1200" baseline="0" noProof="0" dirty="0" smtClean="0">
                <a:solidFill>
                  <a:schemeClr val="tx1"/>
                </a:solidFill>
                <a:latin typeface="Calibri"/>
                <a:ea typeface="+mn-ea"/>
                <a:cs typeface="+mn-cs"/>
              </a:rPr>
              <a:t>の導入により、従来の固定的なクラスルームとコンピュータ実習室を、各教員やクラスのニーズに応じて即座にカスタマイズおよび適合可能な学習スペースへと生まれ変わらせることができます。</a:t>
            </a:r>
          </a:p>
          <a:p>
            <a:pPr marL="0" algn="just" defTabSz="914400">
              <a:buNone/>
            </a:pPr>
            <a:endParaRPr lang="ja-JP" altLang="en-US" sz="1100" kern="1200" baseline="0" noProof="0" dirty="0" smtClean="0">
              <a:solidFill>
                <a:schemeClr val="tx1"/>
              </a:solidFill>
              <a:latin typeface="+mn-lt"/>
              <a:ea typeface="+mn-ea"/>
              <a:cs typeface="+mn-cs"/>
            </a:endParaRPr>
          </a:p>
          <a:p>
            <a:pPr marL="0" algn="just" defTabSz="914400">
              <a:buNone/>
            </a:pPr>
            <a:r>
              <a:rPr lang="fr-BE" altLang="ja-JP" sz="1100" b="0" i="0" kern="1200" baseline="0" noProof="0" dirty="0" smtClean="0">
                <a:solidFill>
                  <a:schemeClr val="tx1"/>
                </a:solidFill>
                <a:latin typeface="Calibri"/>
                <a:ea typeface="+mn-ea"/>
                <a:cs typeface="+mn-cs"/>
              </a:rPr>
              <a:t>VXI </a:t>
            </a:r>
            <a:r>
              <a:rPr lang="ja-JP" altLang="fr-BE" sz="1100" b="0" i="0" kern="1200" baseline="0" noProof="0" dirty="0" smtClean="0">
                <a:solidFill>
                  <a:schemeClr val="tx1"/>
                </a:solidFill>
                <a:latin typeface="Calibri"/>
                <a:ea typeface="+mn-ea"/>
                <a:cs typeface="+mn-cs"/>
              </a:rPr>
              <a:t>によってオペレーティング システムとアプリケーションがクライアント デバイスから切り離されるため、学生や教員は固有の要件に合わせて構成された仮想ワークスペースにログインできます。 その結果、既存のコンピュータ実習室を、より多くのエンド ユーザに対応する多目的なリソースに生まれ変わらせることができます。</a:t>
            </a:r>
          </a:p>
          <a:p>
            <a:pPr marL="0" algn="just" defTabSz="914400">
              <a:buNone/>
            </a:pPr>
            <a:endParaRPr lang="ja-JP" altLang="en-US" sz="1100" kern="1200" baseline="0" noProof="0" dirty="0" smtClean="0">
              <a:solidFill>
                <a:schemeClr val="tx1"/>
              </a:solidFill>
              <a:latin typeface="+mn-lt"/>
              <a:ea typeface="+mn-ea"/>
              <a:cs typeface="+mn-cs"/>
            </a:endParaRPr>
          </a:p>
          <a:p>
            <a:pPr marL="0" algn="just" defTabSz="914400">
              <a:buNone/>
            </a:pPr>
            <a:r>
              <a:rPr lang="ja-JP" altLang="fr-BE" sz="1100" b="0" i="0" kern="1200" baseline="0" noProof="0" dirty="0" smtClean="0">
                <a:solidFill>
                  <a:schemeClr val="tx1"/>
                </a:solidFill>
                <a:latin typeface="Calibri"/>
                <a:ea typeface="+mn-ea"/>
                <a:cs typeface="+mn-cs"/>
              </a:rPr>
              <a:t>学生や教員の要件が変化したときは、別の仮想デスクトップを読み込むだけで、これらの仮想ワークスペースを即座に再構成できます。  したがって、既存の </a:t>
            </a:r>
            <a:r>
              <a:rPr lang="fr-BE" altLang="ja-JP" sz="1100" b="0" i="0" kern="1200" baseline="0" noProof="0" dirty="0" smtClean="0">
                <a:solidFill>
                  <a:schemeClr val="tx1"/>
                </a:solidFill>
                <a:latin typeface="Calibri"/>
                <a:ea typeface="+mn-ea"/>
                <a:cs typeface="+mn-cs"/>
              </a:rPr>
              <a:t>IT </a:t>
            </a:r>
            <a:r>
              <a:rPr lang="ja-JP" altLang="fr-BE" sz="1100" b="0" i="0" kern="1200" baseline="0" noProof="0" dirty="0" smtClean="0">
                <a:solidFill>
                  <a:schemeClr val="tx1"/>
                </a:solidFill>
                <a:latin typeface="Calibri"/>
                <a:ea typeface="+mn-ea"/>
                <a:cs typeface="+mn-cs"/>
              </a:rPr>
              <a:t>スタッフはより多くのエンド ユーザのワークスペースをサポートできます。</a:t>
            </a:r>
          </a:p>
          <a:p>
            <a:pPr marL="0" algn="just" defTabSz="914400">
              <a:buNone/>
            </a:pPr>
            <a:endParaRPr lang="ja-JP" altLang="en-US" sz="1100" kern="1200" baseline="0" noProof="0" dirty="0" smtClean="0">
              <a:solidFill>
                <a:schemeClr val="tx1"/>
              </a:solidFill>
              <a:latin typeface="+mn-lt"/>
              <a:ea typeface="+mn-ea"/>
              <a:cs typeface="+mn-cs"/>
            </a:endParaRPr>
          </a:p>
          <a:p>
            <a:pPr marL="0" algn="just" defTabSz="914400">
              <a:buNone/>
            </a:pPr>
            <a:r>
              <a:rPr lang="ja-JP" altLang="fr-BE" sz="1100" b="0" i="0" kern="1200" baseline="0" noProof="0" dirty="0" smtClean="0">
                <a:solidFill>
                  <a:schemeClr val="tx1"/>
                </a:solidFill>
                <a:latin typeface="Calibri"/>
                <a:ea typeface="+mn-ea"/>
                <a:cs typeface="+mn-cs"/>
              </a:rPr>
              <a:t>また、エンド ユーザは特定の実習室に足を運ばなくてもワークスペースにアクセスできます。 これは、キャンパス外や遠隔地からオンライン コースに出席する学生にとって特に重要な利点であり、離れた場所からでも、キャンパス内の学生と同じコンピューティング リソースやアプリケーションを利用できます。</a:t>
            </a:r>
            <a:endParaRPr lang="ja-JP" altLang="en-US" sz="1100" noProof="0" dirty="0"/>
          </a:p>
        </p:txBody>
      </p:sp>
      <p:sp>
        <p:nvSpPr>
          <p:cNvPr id="4" name="Slide Number Placeholder 3"/>
          <p:cNvSpPr>
            <a:spLocks noGrp="1"/>
          </p:cNvSpPr>
          <p:nvPr>
            <p:ph type="sldNum" sz="quarter" idx="10"/>
          </p:nvPr>
        </p:nvSpPr>
        <p:spPr/>
        <p:txBody>
          <a:bodyPr/>
          <a:lstStyle/>
          <a:p>
            <a:pPr algn="r" defTabSz="914400">
              <a:buNone/>
            </a:pPr>
            <a:fld id="{F4D643A1-0A69-4170-AB49-1D0ACAA27C71}" type="slidenum">
              <a:rPr lang="fr-BE" sz="1200" b="0" i="0">
                <a:solidFill>
                  <a:schemeClr val="tx1"/>
                </a:solidFill>
                <a:latin typeface="Calibri"/>
                <a:ea typeface="+mn-ea"/>
                <a:cs typeface="+mn-cs"/>
              </a:rPr>
              <a:pPr algn="r" defTabSz="914400">
                <a:buNone/>
              </a:pPr>
              <a:t>11</a:t>
            </a:fld>
            <a:endParaRPr lang="en-US" dirty="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algn="just" defTabSz="914400">
              <a:buNone/>
            </a:pPr>
            <a:r>
              <a:rPr lang="ja-JP" altLang="fr-BE" sz="1200" b="0" i="0" kern="1200" baseline="0" noProof="0" dirty="0" smtClean="0">
                <a:solidFill>
                  <a:schemeClr val="tx1"/>
                </a:solidFill>
                <a:latin typeface="Calibri"/>
                <a:ea typeface="+mn-ea"/>
                <a:cs typeface="+mn-cs"/>
              </a:rPr>
              <a:t>従来のワークフロー</a:t>
            </a:r>
          </a:p>
          <a:p>
            <a:pPr marL="0" algn="just" defTabSz="914400">
              <a:buNone/>
            </a:pPr>
            <a:r>
              <a:rPr lang="ja-JP" altLang="fr-BE" sz="1200" b="0" i="0" kern="1200" baseline="0" noProof="0" dirty="0" smtClean="0">
                <a:solidFill>
                  <a:schemeClr val="tx1"/>
                </a:solidFill>
                <a:latin typeface="Calibri"/>
                <a:ea typeface="+mn-ea"/>
                <a:cs typeface="+mn-cs"/>
              </a:rPr>
              <a:t>ごく最近までは、学生、教員、および職員は、学校や大学が「推奨」または指定するデバイスを使用してネットワークに接続していました。</a:t>
            </a:r>
          </a:p>
          <a:p>
            <a:pPr marL="0" algn="just" defTabSz="914400">
              <a:buNone/>
            </a:pPr>
            <a:endParaRPr lang="ja-JP" altLang="en-US" sz="1200" kern="1200" baseline="0" noProof="0" dirty="0" smtClean="0">
              <a:solidFill>
                <a:schemeClr val="tx1"/>
              </a:solidFill>
              <a:latin typeface="+mn-lt"/>
              <a:ea typeface="+mn-ea"/>
              <a:cs typeface="+mn-cs"/>
            </a:endParaRPr>
          </a:p>
          <a:p>
            <a:pPr marL="0" algn="just" defTabSz="914400">
              <a:buNone/>
            </a:pPr>
            <a:r>
              <a:rPr lang="ja-JP" altLang="fr-BE" sz="1200" b="0" i="0" kern="1200" baseline="0" noProof="0" dirty="0" smtClean="0">
                <a:solidFill>
                  <a:schemeClr val="tx1"/>
                </a:solidFill>
                <a:latin typeface="Calibri"/>
                <a:ea typeface="+mn-ea"/>
                <a:cs typeface="+mn-cs"/>
              </a:rPr>
              <a:t>一般に、エンド ユーザは単一のデバイス（通常はラップトップ）を使用しました。</a:t>
            </a:r>
          </a:p>
          <a:p>
            <a:pPr marL="0" algn="just" defTabSz="914400">
              <a:buNone/>
            </a:pPr>
            <a:endParaRPr lang="ja-JP" altLang="en-US" sz="1200" kern="1200" baseline="0" noProof="0" dirty="0" smtClean="0">
              <a:solidFill>
                <a:schemeClr val="tx1"/>
              </a:solidFill>
              <a:latin typeface="+mn-lt"/>
              <a:ea typeface="+mn-ea"/>
              <a:cs typeface="+mn-cs"/>
            </a:endParaRPr>
          </a:p>
          <a:p>
            <a:pPr marL="0" algn="just" defTabSz="914400">
              <a:buNone/>
            </a:pPr>
            <a:r>
              <a:rPr lang="ja-JP" altLang="fr-BE" sz="1200" b="0" i="0" kern="1200" baseline="0" noProof="0" dirty="0" smtClean="0">
                <a:solidFill>
                  <a:schemeClr val="tx1"/>
                </a:solidFill>
                <a:latin typeface="Calibri"/>
                <a:ea typeface="+mn-ea"/>
                <a:cs typeface="+mn-cs"/>
              </a:rPr>
              <a:t>新しいワークフロー</a:t>
            </a:r>
          </a:p>
          <a:p>
            <a:pPr marL="0" algn="just" defTabSz="914400">
              <a:buNone/>
            </a:pPr>
            <a:r>
              <a:rPr lang="ja-JP" altLang="fr-BE" sz="1200" b="0" i="0" kern="1200" baseline="0" noProof="0" dirty="0" smtClean="0">
                <a:solidFill>
                  <a:schemeClr val="tx1"/>
                </a:solidFill>
                <a:latin typeface="Calibri"/>
                <a:ea typeface="+mn-ea"/>
                <a:cs typeface="+mn-cs"/>
              </a:rPr>
              <a:t>時代が変わりました。</a:t>
            </a:r>
          </a:p>
          <a:p>
            <a:pPr marL="0" algn="just" defTabSz="914400">
              <a:buNone/>
            </a:pPr>
            <a:r>
              <a:rPr lang="ja-JP" altLang="fr-BE" sz="1200" b="0" i="0" kern="1200" baseline="0" noProof="0" dirty="0" smtClean="0">
                <a:solidFill>
                  <a:schemeClr val="tx1"/>
                </a:solidFill>
                <a:latin typeface="Calibri"/>
                <a:ea typeface="+mn-ea"/>
                <a:cs typeface="+mn-cs"/>
              </a:rPr>
              <a:t>今の学生は、自分が選んだデバイスで、どこからでも接続できることを期待しています。 </a:t>
            </a:r>
          </a:p>
          <a:p>
            <a:pPr marL="0" algn="just" defTabSz="914400">
              <a:buNone/>
            </a:pPr>
            <a:r>
              <a:rPr lang="fr-BE" altLang="ja-JP" sz="1200" b="0" i="0" kern="1200" baseline="0" noProof="0" dirty="0" smtClean="0">
                <a:solidFill>
                  <a:schemeClr val="tx1"/>
                </a:solidFill>
                <a:latin typeface="Calibri"/>
                <a:ea typeface="+mn-ea"/>
                <a:cs typeface="+mn-cs"/>
              </a:rPr>
              <a:t>1 </a:t>
            </a:r>
            <a:r>
              <a:rPr lang="ja-JP" altLang="fr-BE" sz="1200" b="0" i="0" kern="1200" baseline="0" noProof="0" dirty="0" smtClean="0">
                <a:solidFill>
                  <a:schemeClr val="tx1"/>
                </a:solidFill>
                <a:latin typeface="Calibri"/>
                <a:ea typeface="+mn-ea"/>
                <a:cs typeface="+mn-cs"/>
              </a:rPr>
              <a:t>人のエンド ユーザが複数のデバイス（ラップトップ、タブレット、スマートフォン）を使用することも多くあります。</a:t>
            </a:r>
          </a:p>
          <a:p>
            <a:pPr marL="0" algn="just" defTabSz="914400">
              <a:buNone/>
            </a:pPr>
            <a:endParaRPr lang="ja-JP" altLang="en-US" sz="1200" kern="1200" baseline="0" noProof="0" dirty="0" smtClean="0">
              <a:solidFill>
                <a:schemeClr val="tx1"/>
              </a:solidFill>
              <a:latin typeface="+mn-lt"/>
              <a:ea typeface="+mn-ea"/>
              <a:cs typeface="+mn-cs"/>
            </a:endParaRPr>
          </a:p>
          <a:p>
            <a:pPr marL="0" algn="just" defTabSz="914400">
              <a:buNone/>
            </a:pPr>
            <a:r>
              <a:rPr lang="ja-JP" altLang="fr-BE" sz="1200" b="0" i="0" kern="1200" baseline="0" noProof="0" dirty="0" smtClean="0">
                <a:solidFill>
                  <a:schemeClr val="tx1"/>
                </a:solidFill>
                <a:latin typeface="Calibri"/>
                <a:ea typeface="+mn-ea"/>
                <a:cs typeface="+mn-cs"/>
              </a:rPr>
              <a:t>結果</a:t>
            </a:r>
          </a:p>
          <a:p>
            <a:pPr marL="0" algn="just" defTabSz="914400">
              <a:buNone/>
            </a:pPr>
            <a:r>
              <a:rPr lang="fr-BE" altLang="ja-JP" sz="1200" b="0" i="0" kern="1200" baseline="0" noProof="0" dirty="0" smtClean="0">
                <a:solidFill>
                  <a:schemeClr val="tx1"/>
                </a:solidFill>
                <a:latin typeface="Calibri"/>
                <a:ea typeface="+mn-ea"/>
                <a:cs typeface="+mn-cs"/>
              </a:rPr>
              <a:t>VXI </a:t>
            </a:r>
            <a:r>
              <a:rPr lang="ja-JP" altLang="fr-BE" sz="1200" b="0" i="0" kern="1200" baseline="0" noProof="0" dirty="0" smtClean="0">
                <a:solidFill>
                  <a:schemeClr val="tx1"/>
                </a:solidFill>
                <a:latin typeface="Calibri"/>
                <a:ea typeface="+mn-ea"/>
                <a:cs typeface="+mn-cs"/>
              </a:rPr>
              <a:t>により、学生、教員、および職員は仮想ワークスペースにログインし、仕事や課題に必要なリソースやアプリケーションにアクセスすることができます。</a:t>
            </a:r>
          </a:p>
          <a:p>
            <a:pPr marL="0" algn="just" defTabSz="914400">
              <a:buNone/>
            </a:pPr>
            <a:r>
              <a:rPr lang="ja-JP" altLang="fr-BE" sz="1200" b="0" i="0" kern="1200" baseline="0" noProof="0" dirty="0" smtClean="0">
                <a:solidFill>
                  <a:schemeClr val="tx1"/>
                </a:solidFill>
                <a:latin typeface="Calibri"/>
                <a:ea typeface="+mn-ea"/>
                <a:cs typeface="+mn-cs"/>
              </a:rPr>
              <a:t>このエクスペリエンスはすべての種類のデバイスで一貫しています。</a:t>
            </a:r>
          </a:p>
          <a:p>
            <a:pPr marL="0" algn="just" defTabSz="914400">
              <a:buNone/>
            </a:pPr>
            <a:endParaRPr lang="ja-JP" altLang="en-US" sz="1200" kern="1200" baseline="0" noProof="0" dirty="0" smtClean="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pPr algn="r" defTabSz="914400">
              <a:buNone/>
            </a:pPr>
            <a:fld id="{F4D643A1-0A69-4170-AB49-1D0ACAA27C71}" type="slidenum">
              <a:rPr lang="fr-BE" sz="1200" b="0" i="0">
                <a:solidFill>
                  <a:schemeClr val="tx1"/>
                </a:solidFill>
                <a:latin typeface="Calibri"/>
                <a:ea typeface="+mn-ea"/>
                <a:cs typeface="+mn-cs"/>
              </a:rPr>
              <a:pPr algn="r" defTabSz="914400">
                <a:buNone/>
              </a:pPr>
              <a:t>12</a:t>
            </a:fld>
            <a:endParaRPr lang="en-US" dirty="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290505" lvl="1" indent="-179405" algn="just" defTabSz="914400">
              <a:lnSpc>
                <a:spcPct val="95000"/>
              </a:lnSpc>
              <a:spcAft>
                <a:spcPts val="600"/>
              </a:spcAft>
              <a:buNone/>
            </a:pPr>
            <a:r>
              <a:rPr lang="ja-JP" altLang="fr-BE" sz="1600" b="0" i="0" kern="1200" noProof="0" dirty="0" smtClean="0">
                <a:solidFill>
                  <a:srgbClr val="3A3A3A"/>
                </a:solidFill>
                <a:latin typeface="Calibri"/>
                <a:ea typeface="+mn-ea"/>
                <a:cs typeface="+mn-cs"/>
              </a:rPr>
              <a:t>従来のワークフロー</a:t>
            </a:r>
          </a:p>
          <a:p>
            <a:pPr marL="290505" lvl="1" indent="-179405" algn="just" defTabSz="914400">
              <a:lnSpc>
                <a:spcPct val="95000"/>
              </a:lnSpc>
              <a:spcAft>
                <a:spcPts val="600"/>
              </a:spcAft>
              <a:buClr>
                <a:srgbClr val="00ADEF"/>
              </a:buClr>
              <a:buSzPct val="80000"/>
              <a:buFont typeface="Arial"/>
              <a:buChar char="•"/>
            </a:pPr>
            <a:r>
              <a:rPr lang="ja-JP" altLang="fr-BE" sz="1600" b="0" i="0" kern="1200" noProof="0" dirty="0" smtClean="0">
                <a:solidFill>
                  <a:srgbClr val="3A3A3A"/>
                </a:solidFill>
                <a:latin typeface="Calibri"/>
                <a:ea typeface="+mn-ea"/>
                <a:cs typeface="+mn-cs"/>
              </a:rPr>
              <a:t>組織のワークステーションに最新のソフトウェアおよびセキュリティ パッチを適用するためのメンテナンス費用が高くつきます。</a:t>
            </a:r>
          </a:p>
          <a:p>
            <a:pPr marL="290505" lvl="1" indent="-179405" algn="just" defTabSz="914400">
              <a:lnSpc>
                <a:spcPct val="95000"/>
              </a:lnSpc>
              <a:spcAft>
                <a:spcPts val="600"/>
              </a:spcAft>
              <a:buClr>
                <a:srgbClr val="00ADEF"/>
              </a:buClr>
              <a:buSzPct val="80000"/>
              <a:buFont typeface="Arial"/>
              <a:buChar char="•"/>
            </a:pPr>
            <a:r>
              <a:rPr lang="ja-JP" altLang="fr-BE" sz="1600" b="0" i="0" noProof="0" dirty="0" smtClean="0">
                <a:solidFill>
                  <a:srgbClr val="000000"/>
                </a:solidFill>
                <a:latin typeface="Calibri"/>
                <a:ea typeface="+mn-ea"/>
                <a:cs typeface="+mn-cs"/>
              </a:rPr>
              <a:t>個々のクラスルーム、実習室、またはオフィスに足を運ばないと構成が行えません。</a:t>
            </a:r>
            <a:endParaRPr lang="ja-JP" altLang="en-US" sz="1600" kern="1200" noProof="0" dirty="0" smtClean="0">
              <a:solidFill>
                <a:srgbClr val="3A3A3A"/>
              </a:solidFill>
              <a:latin typeface="+mn-lt"/>
              <a:ea typeface="+mn-ea"/>
              <a:cs typeface="+mn-cs"/>
            </a:endParaRPr>
          </a:p>
          <a:p>
            <a:pPr marL="290505" lvl="1" indent="-179405" algn="just" defTabSz="914400">
              <a:lnSpc>
                <a:spcPct val="95000"/>
              </a:lnSpc>
              <a:spcAft>
                <a:spcPts val="600"/>
              </a:spcAft>
              <a:buClr>
                <a:srgbClr val="00ADEF"/>
              </a:buClr>
              <a:buSzPct val="80000"/>
              <a:buFont typeface="Arial"/>
              <a:buChar char="•"/>
            </a:pPr>
            <a:r>
              <a:rPr lang="fr-BE" altLang="ja-JP" sz="1600" b="0" i="0" kern="1200" noProof="0" dirty="0" smtClean="0">
                <a:solidFill>
                  <a:srgbClr val="3A3A3A"/>
                </a:solidFill>
                <a:latin typeface="Calibri"/>
                <a:ea typeface="+mn-ea"/>
                <a:cs typeface="+mn-cs"/>
              </a:rPr>
              <a:t>IT </a:t>
            </a:r>
            <a:r>
              <a:rPr lang="ja-JP" altLang="fr-BE" sz="1600" b="0" i="0" kern="1200" noProof="0" dirty="0" smtClean="0">
                <a:solidFill>
                  <a:srgbClr val="3A3A3A"/>
                </a:solidFill>
                <a:latin typeface="Calibri"/>
                <a:ea typeface="+mn-ea"/>
                <a:cs typeface="+mn-cs"/>
              </a:rPr>
              <a:t>サポート スタッフが新しいユーザやデバイスの増加に対応できません。</a:t>
            </a:r>
          </a:p>
          <a:p>
            <a:pPr marL="290505" lvl="1" indent="-179405" algn="just" defTabSz="914400">
              <a:lnSpc>
                <a:spcPct val="95000"/>
              </a:lnSpc>
              <a:spcAft>
                <a:spcPts val="600"/>
              </a:spcAft>
              <a:buClr>
                <a:srgbClr val="00ADEF"/>
              </a:buClr>
              <a:buSzPct val="80000"/>
              <a:buFont typeface="Arial"/>
              <a:buChar char="•"/>
            </a:pPr>
            <a:r>
              <a:rPr lang="ja-JP" altLang="fr-BE" sz="1600" b="0" i="0" kern="1200" noProof="0" dirty="0" smtClean="0">
                <a:solidFill>
                  <a:srgbClr val="3A3A3A"/>
                </a:solidFill>
                <a:latin typeface="Calibri"/>
                <a:ea typeface="+mn-ea"/>
                <a:cs typeface="+mn-cs"/>
              </a:rPr>
              <a:t>電力コストが高くなります。</a:t>
            </a:r>
          </a:p>
          <a:p>
            <a:pPr marL="0" algn="just" defTabSz="914400">
              <a:buNone/>
            </a:pPr>
            <a:endParaRPr lang="ja-JP" altLang="en-US" noProof="0" dirty="0"/>
          </a:p>
        </p:txBody>
      </p:sp>
      <p:sp>
        <p:nvSpPr>
          <p:cNvPr id="4" name="Slide Number Placeholder 3"/>
          <p:cNvSpPr>
            <a:spLocks noGrp="1"/>
          </p:cNvSpPr>
          <p:nvPr>
            <p:ph type="sldNum" sz="quarter" idx="10"/>
          </p:nvPr>
        </p:nvSpPr>
        <p:spPr/>
        <p:txBody>
          <a:bodyPr/>
          <a:lstStyle/>
          <a:p>
            <a:pPr algn="r" defTabSz="914400">
              <a:buNone/>
            </a:pPr>
            <a:fld id="{F4D643A1-0A69-4170-AB49-1D0ACAA27C71}" type="slidenum">
              <a:rPr lang="fr-BE" sz="1200" b="0" i="0">
                <a:solidFill>
                  <a:schemeClr val="tx1"/>
                </a:solidFill>
                <a:latin typeface="Calibri"/>
                <a:ea typeface="+mn-ea"/>
                <a:cs typeface="+mn-cs"/>
              </a:rPr>
              <a:pPr algn="r" defTabSz="914400">
                <a:buNone/>
              </a:pPr>
              <a:t>13</a:t>
            </a:fld>
            <a:endParaRPr lang="en-US" dirty="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lgn="r" defTabSz="914400">
              <a:buNone/>
            </a:pPr>
            <a:fld id="{96FA8831-C8BE-4802-9C2B-197E625A8934}" type="slidenum">
              <a:rPr lang="fr-BE" sz="1200" b="0" i="0">
                <a:solidFill>
                  <a:schemeClr val="tx1"/>
                </a:solidFill>
                <a:latin typeface="Calibri"/>
                <a:ea typeface="+mn-ea"/>
                <a:cs typeface="+mn-cs"/>
              </a:rPr>
              <a:pPr algn="r" defTabSz="914400">
                <a:buNone/>
              </a:pPr>
              <a:t>14</a:t>
            </a:fld>
            <a:endParaRPr lang="en-US" dirty="0"/>
          </a:p>
        </p:txBody>
      </p:sp>
    </p:spTree>
    <p:extLst>
      <p:ext uri="{BB962C8B-B14F-4D97-AF65-F5344CB8AC3E}">
        <p14:creationId xmlns:p14="http://schemas.microsoft.com/office/powerpoint/2010/main" xmlns="" val="117157506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algn="just" defTabSz="914400">
              <a:buNone/>
            </a:pPr>
            <a:r>
              <a:rPr lang="fr-BE" altLang="ja-JP" sz="1200" b="0" i="0" noProof="0" dirty="0" smtClean="0">
                <a:solidFill>
                  <a:schemeClr val="tx1"/>
                </a:solidFill>
                <a:latin typeface="Calibri"/>
                <a:ea typeface="+mn-ea"/>
                <a:cs typeface="+mn-cs"/>
              </a:rPr>
              <a:t>VXI </a:t>
            </a:r>
            <a:r>
              <a:rPr lang="ja-JP" altLang="en-US" sz="1200" b="0" i="0" noProof="0" smtClean="0">
                <a:solidFill>
                  <a:schemeClr val="tx1"/>
                </a:solidFill>
                <a:latin typeface="Calibri"/>
                <a:ea typeface="+mn-ea"/>
                <a:cs typeface="+mn-cs"/>
              </a:rPr>
              <a:t>は、単なる</a:t>
            </a:r>
            <a:r>
              <a:rPr lang="ja-JP" altLang="en-US" sz="1200" b="0" i="0" baseline="0" noProof="0" smtClean="0">
                <a:solidFill>
                  <a:schemeClr val="tx1"/>
                </a:solidFill>
                <a:latin typeface="Calibri"/>
                <a:ea typeface="+mn-ea"/>
                <a:cs typeface="+mn-cs"/>
              </a:rPr>
              <a:t>デスクトップ仮想化</a:t>
            </a:r>
            <a:r>
              <a:rPr lang="ja-JP" altLang="en-US" sz="1200" b="0" i="0" noProof="0" smtClean="0">
                <a:solidFill>
                  <a:schemeClr val="tx1"/>
                </a:solidFill>
                <a:latin typeface="Calibri"/>
                <a:ea typeface="+mn-ea"/>
                <a:cs typeface="+mn-cs"/>
              </a:rPr>
              <a:t>ではありません</a:t>
            </a:r>
            <a:endParaRPr lang="ja-JP" altLang="en-US" noProof="0" smtClean="0"/>
          </a:p>
          <a:p>
            <a:pPr marL="0" algn="just" defTabSz="914400">
              <a:buNone/>
            </a:pPr>
            <a:endParaRPr lang="ja-JP" altLang="en-US" sz="1200" kern="1200" noProof="0" smtClean="0">
              <a:solidFill>
                <a:schemeClr val="tx1"/>
              </a:solidFill>
              <a:latin typeface="+mn-lt"/>
              <a:ea typeface="+mn-ea"/>
              <a:cs typeface="+mn-cs"/>
            </a:endParaRPr>
          </a:p>
          <a:p>
            <a:pPr marL="0" algn="just" defTabSz="914400">
              <a:buNone/>
            </a:pPr>
            <a:r>
              <a:rPr lang="fr-BE" altLang="ja-JP" sz="1200" b="0" i="0" noProof="0" dirty="0" smtClean="0">
                <a:solidFill>
                  <a:schemeClr val="tx1"/>
                </a:solidFill>
                <a:latin typeface="Calibri"/>
                <a:ea typeface="+mn-ea"/>
                <a:cs typeface="+mn-cs"/>
              </a:rPr>
              <a:t>Cisco VXI</a:t>
            </a:r>
            <a:r>
              <a:rPr lang="ja-JP" altLang="en-US" sz="1200" b="0" i="0" baseline="0" noProof="0" smtClean="0">
                <a:solidFill>
                  <a:schemeClr val="tx1"/>
                </a:solidFill>
                <a:latin typeface="Calibri"/>
                <a:ea typeface="+mn-ea"/>
                <a:cs typeface="+mn-cs"/>
              </a:rPr>
              <a:t> は「仮想デスクトップ インフラストラクチャ（</a:t>
            </a:r>
            <a:r>
              <a:rPr lang="fr-BE" altLang="ja-JP" sz="1200" b="0" i="0" baseline="0" noProof="0" dirty="0" smtClean="0">
                <a:solidFill>
                  <a:schemeClr val="tx1"/>
                </a:solidFill>
                <a:latin typeface="Calibri"/>
                <a:ea typeface="+mn-ea"/>
                <a:cs typeface="+mn-cs"/>
              </a:rPr>
              <a:t>VDI</a:t>
            </a:r>
            <a:r>
              <a:rPr lang="ja-JP" altLang="en-US" sz="1200" b="0" i="0" baseline="0" noProof="0" smtClean="0">
                <a:solidFill>
                  <a:schemeClr val="tx1"/>
                </a:solidFill>
                <a:latin typeface="Calibri"/>
                <a:ea typeface="+mn-ea"/>
                <a:cs typeface="+mn-cs"/>
              </a:rPr>
              <a:t>）」以上のものを提供します。</a:t>
            </a:r>
            <a:r>
              <a:rPr lang="fr-BE" altLang="ja-JP" sz="1200" b="0" i="0" baseline="0" noProof="0" dirty="0" smtClean="0">
                <a:solidFill>
                  <a:schemeClr val="tx1"/>
                </a:solidFill>
                <a:latin typeface="Calibri"/>
                <a:ea typeface="+mn-ea"/>
                <a:cs typeface="+mn-cs"/>
              </a:rPr>
              <a:t>Cisco VXI </a:t>
            </a:r>
            <a:r>
              <a:rPr lang="ja-JP" altLang="en-US" sz="1200" b="0" i="0" baseline="0" noProof="0" smtClean="0">
                <a:solidFill>
                  <a:schemeClr val="tx1"/>
                </a:solidFill>
                <a:latin typeface="Calibri"/>
                <a:ea typeface="+mn-ea"/>
                <a:cs typeface="+mn-cs"/>
              </a:rPr>
              <a:t>は、一般的に認識されているデスクトップ仮想化機能に、さらに次の機能を組み合わせたものです。</a:t>
            </a:r>
          </a:p>
          <a:p>
            <a:pPr marL="0" algn="just" defTabSz="914400">
              <a:buNone/>
            </a:pPr>
            <a:r>
              <a:rPr lang="ja-JP" altLang="en-US" sz="1200" b="0" i="0" baseline="0" noProof="0" smtClean="0">
                <a:solidFill>
                  <a:schemeClr val="tx1"/>
                </a:solidFill>
                <a:latin typeface="Calibri"/>
                <a:ea typeface="+mn-ea"/>
                <a:cs typeface="+mn-cs"/>
              </a:rPr>
              <a:t>エンドツーエンド システム</a:t>
            </a:r>
          </a:p>
          <a:p>
            <a:pPr marL="0" algn="just" defTabSz="914400">
              <a:buNone/>
            </a:pPr>
            <a:r>
              <a:rPr lang="ja-JP" altLang="en-US" sz="1200" b="0" i="0" baseline="0" noProof="0" smtClean="0">
                <a:solidFill>
                  <a:schemeClr val="tx1"/>
                </a:solidFill>
                <a:latin typeface="Calibri"/>
                <a:ea typeface="+mn-ea"/>
                <a:cs typeface="+mn-cs"/>
              </a:rPr>
              <a:t>リッチ メディアのサポート</a:t>
            </a:r>
          </a:p>
          <a:p>
            <a:pPr marL="0" algn="just" defTabSz="914400">
              <a:buNone/>
            </a:pPr>
            <a:r>
              <a:rPr lang="ja-JP" altLang="en-US" sz="1200" b="0" i="0" baseline="0" noProof="0" smtClean="0">
                <a:solidFill>
                  <a:schemeClr val="tx1"/>
                </a:solidFill>
                <a:latin typeface="Calibri"/>
                <a:ea typeface="+mn-ea"/>
                <a:cs typeface="+mn-cs"/>
              </a:rPr>
              <a:t>高度なセキュリティ</a:t>
            </a:r>
          </a:p>
          <a:p>
            <a:pPr marL="0" algn="just" defTabSz="914400">
              <a:buNone/>
            </a:pPr>
            <a:r>
              <a:rPr lang="ja-JP" altLang="en-US" sz="1200" b="0" i="0" baseline="0" noProof="0" smtClean="0">
                <a:solidFill>
                  <a:schemeClr val="tx1"/>
                </a:solidFill>
                <a:latin typeface="Calibri"/>
                <a:ea typeface="+mn-ea"/>
                <a:cs typeface="+mn-cs"/>
              </a:rPr>
              <a:t>アプリケーションの移行と高速化のサポート</a:t>
            </a:r>
          </a:p>
          <a:p>
            <a:pPr marL="0" algn="just" defTabSz="914400">
              <a:buNone/>
            </a:pPr>
            <a:r>
              <a:rPr lang="fr-BE" altLang="ja-JP" sz="1200" b="0" i="0" baseline="0" noProof="0" dirty="0" smtClean="0">
                <a:solidFill>
                  <a:schemeClr val="tx1"/>
                </a:solidFill>
                <a:latin typeface="Calibri"/>
                <a:ea typeface="+mn-ea"/>
                <a:cs typeface="+mn-cs"/>
              </a:rPr>
              <a:t>POE/</a:t>
            </a:r>
            <a:r>
              <a:rPr lang="fr-BE" altLang="ja-JP" sz="1200" b="0" i="0" baseline="0" noProof="0" dirty="0" err="1" smtClean="0">
                <a:solidFill>
                  <a:schemeClr val="tx1"/>
                </a:solidFill>
                <a:latin typeface="Calibri"/>
                <a:ea typeface="+mn-ea"/>
                <a:cs typeface="+mn-cs"/>
              </a:rPr>
              <a:t>Energy</a:t>
            </a:r>
            <a:r>
              <a:rPr lang="ja-JP" altLang="en-US" sz="1200" b="0" i="0" baseline="0" noProof="0" smtClean="0">
                <a:solidFill>
                  <a:schemeClr val="tx1"/>
                </a:solidFill>
                <a:latin typeface="Calibri"/>
                <a:ea typeface="+mn-ea"/>
                <a:cs typeface="+mn-cs"/>
              </a:rPr>
              <a:t> </a:t>
            </a:r>
            <a:r>
              <a:rPr lang="fr-BE" altLang="ja-JP" sz="1200" b="0" i="0" baseline="0" noProof="0" dirty="0" smtClean="0">
                <a:solidFill>
                  <a:schemeClr val="tx1"/>
                </a:solidFill>
                <a:latin typeface="Calibri"/>
                <a:ea typeface="+mn-ea"/>
                <a:cs typeface="+mn-cs"/>
              </a:rPr>
              <a:t>Wise</a:t>
            </a:r>
          </a:p>
          <a:p>
            <a:pPr marL="0" algn="just" defTabSz="914400">
              <a:buNone/>
            </a:pPr>
            <a:endParaRPr lang="ja-JP" altLang="en-US" baseline="0" noProof="0" smtClean="0"/>
          </a:p>
          <a:p>
            <a:pPr marL="0" algn="just" defTabSz="914400">
              <a:buNone/>
            </a:pPr>
            <a:r>
              <a:rPr lang="ja-JP" altLang="en-US" sz="1200" b="0" i="0" baseline="0" noProof="0" smtClean="0">
                <a:solidFill>
                  <a:schemeClr val="tx1"/>
                </a:solidFill>
                <a:latin typeface="Calibri"/>
                <a:ea typeface="+mn-ea"/>
                <a:cs typeface="+mn-cs"/>
              </a:rPr>
              <a:t>この包括的なソリューションを提供できるのは、シスコだけです。</a:t>
            </a:r>
            <a:endParaRPr lang="ja-JP" altLang="en-US" noProof="0"/>
          </a:p>
        </p:txBody>
      </p:sp>
      <p:sp>
        <p:nvSpPr>
          <p:cNvPr id="4" name="Slide Number Placeholder 3"/>
          <p:cNvSpPr>
            <a:spLocks noGrp="1"/>
          </p:cNvSpPr>
          <p:nvPr>
            <p:ph type="sldNum" sz="quarter" idx="10"/>
          </p:nvPr>
        </p:nvSpPr>
        <p:spPr/>
        <p:txBody>
          <a:bodyPr/>
          <a:lstStyle/>
          <a:p>
            <a:pPr algn="r" defTabSz="914400">
              <a:buNone/>
            </a:pPr>
            <a:fld id="{5876B895-5FFE-434B-978E-B9447D6E27B9}" type="slidenum">
              <a:rPr lang="fr-BE" sz="1200" b="0" i="0">
                <a:solidFill>
                  <a:schemeClr val="tx1"/>
                </a:solidFill>
                <a:latin typeface="Calibri"/>
                <a:ea typeface="+mn-ea"/>
                <a:cs typeface="+mn-cs"/>
              </a:rPr>
              <a:pPr algn="r" defTabSz="914400">
                <a:buNone/>
              </a:pPr>
              <a:t>15</a:t>
            </a:fld>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en-US"/>
          </a:p>
        </p:txBody>
      </p:sp>
      <p:sp>
        <p:nvSpPr>
          <p:cNvPr id="4" name="灯片编号占位符 3"/>
          <p:cNvSpPr>
            <a:spLocks noGrp="1"/>
          </p:cNvSpPr>
          <p:nvPr>
            <p:ph type="sldNum" sz="quarter" idx="10"/>
          </p:nvPr>
        </p:nvSpPr>
        <p:spPr/>
        <p:txBody>
          <a:bodyPr/>
          <a:lstStyle/>
          <a:p>
            <a:fld id="{96FA8831-C8BE-4802-9C2B-197E625A8934}" type="slidenum">
              <a:rPr lang="en-US" smtClean="0"/>
              <a:pPr/>
              <a:t>16</a:t>
            </a:fld>
            <a:endParaRPr lang="en-US" dirty="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5800" y="4416425"/>
            <a:ext cx="5486400" cy="4587875"/>
          </a:xfrm>
        </p:spPr>
        <p:txBody>
          <a:bodyPr>
            <a:noAutofit/>
          </a:bodyPr>
          <a:lstStyle/>
          <a:p>
            <a:pPr marL="0" algn="l" defTabSz="914400">
              <a:buNone/>
            </a:pPr>
            <a:r>
              <a:rPr lang="ja-JP" altLang="fr-BE" sz="1100" b="0" i="0" noProof="0" dirty="0" smtClean="0">
                <a:solidFill>
                  <a:schemeClr val="tx1"/>
                </a:solidFill>
                <a:latin typeface="Calibri"/>
                <a:ea typeface="+mn-ea"/>
                <a:cs typeface="+mn-cs"/>
              </a:rPr>
              <a:t>導入前：</a:t>
            </a:r>
          </a:p>
          <a:p>
            <a:pPr marL="114300" indent="-114300" algn="l" defTabSz="914400">
              <a:lnSpc>
                <a:spcPct val="90000"/>
              </a:lnSpc>
              <a:spcBef>
                <a:spcPts val="1200"/>
              </a:spcBef>
              <a:buNone/>
            </a:pPr>
            <a:r>
              <a:rPr lang="ja-JP" altLang="fr-BE" sz="1400" b="0" i="0" noProof="0" dirty="0" smtClean="0">
                <a:solidFill>
                  <a:srgbClr val="F79646"/>
                </a:solidFill>
                <a:latin typeface="Calibri"/>
                <a:ea typeface="+mn-ea"/>
                <a:cs typeface="+mn-cs"/>
              </a:rPr>
              <a:t>低品質なエクスペリエンス</a:t>
            </a:r>
          </a:p>
          <a:p>
            <a:pPr marL="292059" lvl="1" indent="-114300" algn="l" defTabSz="914400">
              <a:lnSpc>
                <a:spcPct val="90000"/>
              </a:lnSpc>
              <a:spcBef>
                <a:spcPts val="1200"/>
              </a:spcBef>
              <a:buNone/>
            </a:pPr>
            <a:r>
              <a:rPr lang="ja-JP" altLang="fr-BE" b="0" i="0" noProof="0" dirty="0" smtClean="0">
                <a:solidFill>
                  <a:srgbClr val="F79646"/>
                </a:solidFill>
                <a:latin typeface="Calibri"/>
                <a:ea typeface="+mn-ea"/>
                <a:cs typeface="+mn-cs"/>
              </a:rPr>
              <a:t>ヘアピン効果</a:t>
            </a:r>
          </a:p>
          <a:p>
            <a:pPr marL="114300" indent="-114300" algn="l" defTabSz="914400">
              <a:lnSpc>
                <a:spcPct val="90000"/>
              </a:lnSpc>
              <a:spcBef>
                <a:spcPts val="1200"/>
              </a:spcBef>
              <a:buNone/>
            </a:pPr>
            <a:r>
              <a:rPr lang="ja-JP" altLang="fr-BE" sz="1400" b="0" i="0" noProof="0" dirty="0" smtClean="0">
                <a:solidFill>
                  <a:srgbClr val="F79646"/>
                </a:solidFill>
                <a:latin typeface="Calibri"/>
                <a:ea typeface="+mn-ea"/>
                <a:cs typeface="+mn-cs"/>
              </a:rPr>
              <a:t>コストとリソースの使用率の増大</a:t>
            </a:r>
          </a:p>
          <a:p>
            <a:pPr marL="292059" lvl="1" indent="-114300" algn="l" defTabSz="914400">
              <a:lnSpc>
                <a:spcPct val="90000"/>
              </a:lnSpc>
              <a:spcBef>
                <a:spcPts val="1200"/>
              </a:spcBef>
              <a:buNone/>
            </a:pPr>
            <a:r>
              <a:rPr lang="ja-JP" altLang="fr-BE" b="0" i="0" noProof="0" dirty="0" smtClean="0">
                <a:solidFill>
                  <a:srgbClr val="F79646"/>
                </a:solidFill>
                <a:latin typeface="Calibri"/>
                <a:ea typeface="+mn-ea"/>
                <a:cs typeface="+mn-cs"/>
              </a:rPr>
              <a:t>使用する帯域幅の大幅な拡大</a:t>
            </a:r>
          </a:p>
          <a:p>
            <a:pPr marL="292059" lvl="1" indent="-114300" algn="l" defTabSz="914400">
              <a:lnSpc>
                <a:spcPct val="90000"/>
              </a:lnSpc>
              <a:spcBef>
                <a:spcPts val="1200"/>
              </a:spcBef>
              <a:buNone/>
            </a:pPr>
            <a:r>
              <a:rPr lang="ja-JP" altLang="fr-BE" b="0" i="0" noProof="0" dirty="0" smtClean="0">
                <a:solidFill>
                  <a:srgbClr val="F79646"/>
                </a:solidFill>
                <a:latin typeface="Calibri"/>
                <a:ea typeface="+mn-ea"/>
                <a:cs typeface="+mn-cs"/>
              </a:rPr>
              <a:t>データ センターでの仮想マシンの処理の増大</a:t>
            </a:r>
          </a:p>
          <a:p>
            <a:pPr marL="0" algn="l" defTabSz="914400">
              <a:buNone/>
            </a:pPr>
            <a:endParaRPr lang="ja-JP" altLang="en-US" sz="1400" noProof="0" dirty="0" smtClean="0"/>
          </a:p>
          <a:p>
            <a:pPr marL="0" algn="l" defTabSz="914400">
              <a:buNone/>
            </a:pPr>
            <a:r>
              <a:rPr lang="ja-JP" altLang="fr-BE" sz="1100" b="0" i="0" noProof="0" dirty="0" smtClean="0">
                <a:solidFill>
                  <a:schemeClr val="tx1"/>
                </a:solidFill>
                <a:latin typeface="Calibri"/>
                <a:ea typeface="+mn-ea"/>
                <a:cs typeface="+mn-cs"/>
              </a:rPr>
              <a:t>導入後：</a:t>
            </a:r>
          </a:p>
          <a:p>
            <a:pPr marL="114300" indent="-114300" algn="l" defTabSz="914400">
              <a:lnSpc>
                <a:spcPct val="90000"/>
              </a:lnSpc>
              <a:spcBef>
                <a:spcPts val="1200"/>
              </a:spcBef>
              <a:buNone/>
            </a:pPr>
            <a:r>
              <a:rPr lang="ja-JP" altLang="fr-BE" sz="1400" b="0" i="0" noProof="0" dirty="0" smtClean="0">
                <a:solidFill>
                  <a:srgbClr val="F79646"/>
                </a:solidFill>
                <a:latin typeface="Calibri"/>
                <a:ea typeface="+mn-ea"/>
                <a:cs typeface="+mn-cs"/>
              </a:rPr>
              <a:t>妥協のないユーザ エクスペリエンス</a:t>
            </a:r>
          </a:p>
          <a:p>
            <a:pPr marL="292059" lvl="1" indent="-114300" algn="l" defTabSz="914400">
              <a:lnSpc>
                <a:spcPct val="90000"/>
              </a:lnSpc>
              <a:spcBef>
                <a:spcPts val="1200"/>
              </a:spcBef>
              <a:buNone/>
            </a:pPr>
            <a:r>
              <a:rPr lang="ja-JP" altLang="fr-BE" b="0" i="0" noProof="0" dirty="0" smtClean="0">
                <a:solidFill>
                  <a:srgbClr val="F79646"/>
                </a:solidFill>
                <a:latin typeface="Calibri"/>
                <a:ea typeface="+mn-ea"/>
                <a:cs typeface="+mn-cs"/>
              </a:rPr>
              <a:t>音声とビデオをポイントツーポイントにルーティング</a:t>
            </a:r>
          </a:p>
          <a:p>
            <a:pPr marL="114300" indent="-114300" algn="l" defTabSz="914400">
              <a:lnSpc>
                <a:spcPct val="90000"/>
              </a:lnSpc>
              <a:spcBef>
                <a:spcPts val="1200"/>
              </a:spcBef>
              <a:buNone/>
            </a:pPr>
            <a:r>
              <a:rPr lang="ja-JP" altLang="fr-BE" sz="1400" b="0" i="0" noProof="0" dirty="0" smtClean="0">
                <a:solidFill>
                  <a:srgbClr val="F79646"/>
                </a:solidFill>
                <a:latin typeface="Calibri"/>
                <a:ea typeface="+mn-ea"/>
                <a:cs typeface="+mn-cs"/>
              </a:rPr>
              <a:t>最適化されたリソース</a:t>
            </a:r>
          </a:p>
          <a:p>
            <a:pPr marL="292059" lvl="1" indent="-114300" algn="l" defTabSz="914400">
              <a:lnSpc>
                <a:spcPct val="90000"/>
              </a:lnSpc>
              <a:spcBef>
                <a:spcPts val="1200"/>
              </a:spcBef>
              <a:buNone/>
            </a:pPr>
            <a:r>
              <a:rPr lang="ja-JP" altLang="fr-BE" b="0" i="0" noProof="0" dirty="0" smtClean="0">
                <a:solidFill>
                  <a:srgbClr val="F79646"/>
                </a:solidFill>
                <a:latin typeface="Calibri"/>
                <a:ea typeface="+mn-ea"/>
                <a:cs typeface="+mn-cs"/>
              </a:rPr>
              <a:t>帯域幅をメガバイトからキロバイトまで削減</a:t>
            </a:r>
          </a:p>
          <a:p>
            <a:pPr marL="292059" lvl="1" indent="-114300" algn="l" defTabSz="914400">
              <a:lnSpc>
                <a:spcPct val="90000"/>
              </a:lnSpc>
              <a:spcBef>
                <a:spcPts val="1200"/>
              </a:spcBef>
              <a:buNone/>
            </a:pPr>
            <a:r>
              <a:rPr lang="ja-JP" altLang="fr-BE" b="0" i="0" noProof="0" dirty="0" smtClean="0">
                <a:solidFill>
                  <a:srgbClr val="F79646"/>
                </a:solidFill>
                <a:latin typeface="Calibri"/>
                <a:ea typeface="+mn-ea"/>
                <a:cs typeface="+mn-cs"/>
              </a:rPr>
              <a:t>データ センターでの処理を低減</a:t>
            </a:r>
          </a:p>
          <a:p>
            <a:pPr marL="114300" indent="-114300" algn="l" defTabSz="914400">
              <a:lnSpc>
                <a:spcPct val="90000"/>
              </a:lnSpc>
              <a:spcBef>
                <a:spcPts val="1200"/>
              </a:spcBef>
              <a:buClr>
                <a:srgbClr val="F79646"/>
              </a:buClr>
              <a:buFont typeface="Arial"/>
              <a:buChar char="•"/>
            </a:pPr>
            <a:r>
              <a:rPr lang="ja-JP" altLang="fr-BE" sz="1400" b="0" i="0" noProof="0" dirty="0" smtClean="0">
                <a:solidFill>
                  <a:srgbClr val="F79646"/>
                </a:solidFill>
                <a:latin typeface="Calibri"/>
                <a:ea typeface="+mn-ea"/>
                <a:cs typeface="+mn-cs"/>
              </a:rPr>
              <a:t>エンタープライズ規模の音声およびビデオ</a:t>
            </a:r>
          </a:p>
          <a:p>
            <a:pPr marL="0" algn="l" defTabSz="914400">
              <a:buNone/>
            </a:pPr>
            <a:endParaRPr lang="ja-JP" altLang="en-US" sz="1400" noProof="0" dirty="0"/>
          </a:p>
        </p:txBody>
      </p:sp>
      <p:sp>
        <p:nvSpPr>
          <p:cNvPr id="4" name="Slide Number Placeholder 3"/>
          <p:cNvSpPr>
            <a:spLocks noGrp="1"/>
          </p:cNvSpPr>
          <p:nvPr>
            <p:ph type="sldNum" sz="quarter" idx="10"/>
          </p:nvPr>
        </p:nvSpPr>
        <p:spPr/>
        <p:txBody>
          <a:bodyPr/>
          <a:lstStyle/>
          <a:p>
            <a:pPr algn="r" defTabSz="914400">
              <a:buNone/>
            </a:pPr>
            <a:fld id="{5876B895-5FFE-434B-978E-B9447D6E27B9}" type="slidenum">
              <a:rPr lang="fr-BE" sz="1200" b="0" i="0" kern="1200">
                <a:solidFill>
                  <a:prstClr val="black"/>
                </a:solidFill>
                <a:latin typeface="Calibri"/>
                <a:ea typeface="+mn-ea"/>
                <a:cs typeface="+mn-cs"/>
              </a:rPr>
              <a:pPr algn="r" defTabSz="914400">
                <a:buNone/>
              </a:pPr>
              <a:t>17</a:t>
            </a:fld>
            <a:endParaRPr lang="en-US" sz="1200" kern="1200" dirty="0">
              <a:solidFill>
                <a:prstClr val="black"/>
              </a:solidFill>
              <a:latin typeface="Calibri"/>
              <a:ea typeface="+mn-ea"/>
              <a:cs typeface="+mn-cs"/>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a:xfrm>
            <a:off x="6366673" y="8934873"/>
            <a:ext cx="388937" cy="278913"/>
          </a:xfrm>
        </p:spPr>
        <p:txBody>
          <a:bodyPr/>
          <a:lstStyle/>
          <a:p>
            <a:pPr algn="r" defTabSz="914400">
              <a:buNone/>
            </a:pPr>
            <a:fld id="{E47FD1A1-53E5-4C1F-AEDC-C489D8ECA207}" type="slidenum">
              <a:rPr lang="fr-BE" sz="1200" b="0" i="0">
                <a:solidFill>
                  <a:prstClr val="black"/>
                </a:solidFill>
                <a:latin typeface="Calibri"/>
                <a:ea typeface="+mn-ea"/>
                <a:cs typeface="+mn-cs"/>
              </a:rPr>
              <a:pPr algn="r" defTabSz="914400">
                <a:buNone/>
              </a:pPr>
              <a:t>18</a:t>
            </a:fld>
            <a:endParaRPr lang="en-US" sz="1200" dirty="0">
              <a:solidFill>
                <a:prstClr val="black"/>
              </a:solidFill>
              <a:latin typeface="Calibri"/>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04900" y="696913"/>
            <a:ext cx="4648200" cy="348615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a:xfrm>
            <a:off x="6366672" y="8934879"/>
            <a:ext cx="388936" cy="278905"/>
          </a:xfrm>
        </p:spPr>
        <p:txBody>
          <a:bodyPr/>
          <a:lstStyle/>
          <a:p>
            <a:pPr algn="r" defTabSz="914400">
              <a:buNone/>
            </a:pPr>
            <a:fld id="{168FE730-B185-4C56-BE69-9870AA471BAF}" type="slidenum">
              <a:rPr lang="fr-BE" sz="1200" b="0" i="0" kern="1200">
                <a:solidFill>
                  <a:prstClr val="black"/>
                </a:solidFill>
                <a:latin typeface="Calibri"/>
                <a:ea typeface="+mn-ea"/>
                <a:cs typeface="+mn-cs"/>
              </a:rPr>
              <a:pPr algn="r" defTabSz="914400">
                <a:buNone/>
              </a:pPr>
              <a:t>19</a:t>
            </a:fld>
            <a:endParaRPr lang="en-US" sz="1200" kern="1200" dirty="0">
              <a:solidFill>
                <a:prstClr val="black"/>
              </a:solidFill>
              <a:latin typeface="Calibri"/>
              <a:ea typeface="+mn-ea"/>
              <a:cs typeface="+mn-cs"/>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lgn="r" defTabSz="914400">
              <a:buNone/>
            </a:pPr>
            <a:fld id="{96FA8831-C8BE-4802-9C2B-197E625A8934}" type="slidenum">
              <a:rPr lang="fr-BE" sz="1200" b="0" i="0">
                <a:solidFill>
                  <a:schemeClr val="tx1"/>
                </a:solidFill>
                <a:latin typeface="Calibri"/>
                <a:ea typeface="+mn-ea"/>
                <a:cs typeface="+mn-cs"/>
              </a:rPr>
              <a:pPr algn="r" defTabSz="914400">
                <a:buNone/>
              </a:pPr>
              <a:t>2</a:t>
            </a:fld>
            <a:endParaRPr lang="en-US" dirty="0"/>
          </a:p>
        </p:txBody>
      </p:sp>
    </p:spTree>
    <p:extLst>
      <p:ext uri="{BB962C8B-B14F-4D97-AF65-F5344CB8AC3E}">
        <p14:creationId xmlns:p14="http://schemas.microsoft.com/office/powerpoint/2010/main" xmlns="" val="117157506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lgn="r" defTabSz="914400">
              <a:buNone/>
            </a:pPr>
            <a:fld id="{96FA8831-C8BE-4802-9C2B-197E625A8934}" type="slidenum">
              <a:rPr lang="fr-BE" sz="1200" b="0" i="0">
                <a:solidFill>
                  <a:schemeClr val="tx1"/>
                </a:solidFill>
                <a:latin typeface="Calibri"/>
                <a:ea typeface="+mn-ea"/>
                <a:cs typeface="+mn-cs"/>
              </a:rPr>
              <a:pPr algn="r" defTabSz="914400">
                <a:buNone/>
              </a:pPr>
              <a:t>20</a:t>
            </a:fld>
            <a:endParaRPr lang="en-US" dirty="0"/>
          </a:p>
        </p:txBody>
      </p:sp>
    </p:spTree>
    <p:extLst>
      <p:ext uri="{BB962C8B-B14F-4D97-AF65-F5344CB8AC3E}">
        <p14:creationId xmlns:p14="http://schemas.microsoft.com/office/powerpoint/2010/main" xmlns="" val="117157506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algn="just" defTabSz="914400">
              <a:buNone/>
            </a:pPr>
            <a:r>
              <a:rPr lang="fr-BE" altLang="ja-JP" sz="1200" b="0" i="0" noProof="0" dirty="0" smtClean="0">
                <a:solidFill>
                  <a:schemeClr val="tx1"/>
                </a:solidFill>
                <a:latin typeface="Calibri"/>
                <a:ea typeface="+mn-ea"/>
                <a:cs typeface="+mn-cs"/>
              </a:rPr>
              <a:t>VXC</a:t>
            </a:r>
            <a:r>
              <a:rPr lang="ja-JP" altLang="fr-BE" sz="1200" b="0" i="0" baseline="0" noProof="0" dirty="0" smtClean="0">
                <a:solidFill>
                  <a:schemeClr val="tx1"/>
                </a:solidFill>
                <a:latin typeface="Calibri"/>
                <a:ea typeface="+mn-ea"/>
                <a:cs typeface="+mn-cs"/>
              </a:rPr>
              <a:t> </a:t>
            </a:r>
            <a:r>
              <a:rPr lang="fr-BE" altLang="ja-JP" sz="1200" b="0" i="0" baseline="0" noProof="0" dirty="0" smtClean="0">
                <a:solidFill>
                  <a:schemeClr val="tx1"/>
                </a:solidFill>
                <a:latin typeface="Calibri"/>
                <a:ea typeface="+mn-ea"/>
                <a:cs typeface="+mn-cs"/>
              </a:rPr>
              <a:t>2100</a:t>
            </a:r>
            <a:r>
              <a:rPr lang="ja-JP" altLang="fr-BE" sz="1200" b="0" i="0" baseline="0" noProof="0" dirty="0" smtClean="0">
                <a:solidFill>
                  <a:schemeClr val="tx1"/>
                </a:solidFill>
                <a:latin typeface="Calibri"/>
                <a:ea typeface="+mn-ea"/>
                <a:cs typeface="+mn-cs"/>
              </a:rPr>
              <a:t>、</a:t>
            </a:r>
            <a:r>
              <a:rPr lang="fr-BE" altLang="ja-JP" sz="1200" b="0" i="0" baseline="0" noProof="0" dirty="0" smtClean="0">
                <a:solidFill>
                  <a:schemeClr val="tx1"/>
                </a:solidFill>
                <a:latin typeface="Calibri"/>
                <a:ea typeface="+mn-ea"/>
                <a:cs typeface="+mn-cs"/>
              </a:rPr>
              <a:t>2200</a:t>
            </a:r>
            <a:r>
              <a:rPr lang="ja-JP" altLang="fr-BE" sz="1200" b="0" i="0" baseline="0" noProof="0" dirty="0" smtClean="0">
                <a:solidFill>
                  <a:schemeClr val="tx1"/>
                </a:solidFill>
                <a:latin typeface="Calibri"/>
                <a:ea typeface="+mn-ea"/>
                <a:cs typeface="+mn-cs"/>
              </a:rPr>
              <a:t>、および </a:t>
            </a:r>
            <a:r>
              <a:rPr lang="fr-BE" altLang="ja-JP" sz="1200" b="0" i="0" baseline="0" noProof="0" dirty="0" err="1" smtClean="0">
                <a:solidFill>
                  <a:schemeClr val="tx1"/>
                </a:solidFill>
                <a:latin typeface="Calibri"/>
                <a:ea typeface="+mn-ea"/>
                <a:cs typeface="+mn-cs"/>
              </a:rPr>
              <a:t>Cius</a:t>
            </a:r>
            <a:r>
              <a:rPr lang="ja-JP" altLang="fr-BE" sz="1200" b="0" i="0" baseline="0" noProof="0" dirty="0" smtClean="0">
                <a:solidFill>
                  <a:schemeClr val="tx1"/>
                </a:solidFill>
                <a:latin typeface="Calibri"/>
                <a:ea typeface="+mn-ea"/>
                <a:cs typeface="+mn-cs"/>
              </a:rPr>
              <a:t> を出荷します。</a:t>
            </a:r>
            <a:r>
              <a:rPr lang="fr-BE" altLang="ja-JP" sz="1200" b="0" i="0" baseline="0" noProof="0" dirty="0" smtClean="0">
                <a:solidFill>
                  <a:schemeClr val="tx1"/>
                </a:solidFill>
                <a:latin typeface="Calibri"/>
                <a:ea typeface="+mn-ea"/>
                <a:cs typeface="+mn-cs"/>
              </a:rPr>
              <a:t>2011 </a:t>
            </a:r>
            <a:r>
              <a:rPr lang="ja-JP" altLang="fr-BE" sz="1200" b="0" i="0" baseline="0" noProof="0" dirty="0" smtClean="0">
                <a:solidFill>
                  <a:schemeClr val="tx1"/>
                </a:solidFill>
                <a:latin typeface="Calibri"/>
                <a:ea typeface="+mn-ea"/>
                <a:cs typeface="+mn-cs"/>
              </a:rPr>
              <a:t>年第 </a:t>
            </a:r>
            <a:r>
              <a:rPr lang="fr-BE" altLang="ja-JP" sz="1200" b="0" i="0" baseline="0" noProof="0" dirty="0" smtClean="0">
                <a:solidFill>
                  <a:schemeClr val="tx1"/>
                </a:solidFill>
                <a:latin typeface="Calibri"/>
                <a:ea typeface="+mn-ea"/>
                <a:cs typeface="+mn-cs"/>
              </a:rPr>
              <a:t>4 </a:t>
            </a:r>
            <a:r>
              <a:rPr lang="ja-JP" altLang="fr-BE" sz="1200" b="0" i="0" baseline="0" noProof="0" dirty="0" smtClean="0">
                <a:solidFill>
                  <a:schemeClr val="tx1"/>
                </a:solidFill>
                <a:latin typeface="Calibri"/>
                <a:ea typeface="+mn-ea"/>
                <a:cs typeface="+mn-cs"/>
              </a:rPr>
              <a:t>四半期には、これらを </a:t>
            </a:r>
            <a:r>
              <a:rPr lang="fr-BE" altLang="ja-JP" sz="1200" b="0" i="0" baseline="0" noProof="0" dirty="0" smtClean="0">
                <a:solidFill>
                  <a:schemeClr val="tx1"/>
                </a:solidFill>
                <a:latin typeface="Calibri"/>
                <a:ea typeface="+mn-ea"/>
                <a:cs typeface="+mn-cs"/>
              </a:rPr>
              <a:t>VXC </a:t>
            </a:r>
            <a:r>
              <a:rPr lang="ja-JP" altLang="fr-BE" sz="1200" b="0" i="0" baseline="0" noProof="0" dirty="0" smtClean="0">
                <a:solidFill>
                  <a:schemeClr val="tx1"/>
                </a:solidFill>
                <a:latin typeface="Calibri"/>
                <a:ea typeface="+mn-ea"/>
                <a:cs typeface="+mn-cs"/>
              </a:rPr>
              <a:t>ポートフォリオに追加し、さらに、新しい </a:t>
            </a:r>
            <a:r>
              <a:rPr lang="fr-BE" altLang="ja-JP" sz="1200" b="0" i="0" baseline="0" noProof="0" dirty="0" smtClean="0">
                <a:solidFill>
                  <a:schemeClr val="tx1"/>
                </a:solidFill>
                <a:latin typeface="Calibri"/>
                <a:ea typeface="+mn-ea"/>
                <a:cs typeface="+mn-cs"/>
              </a:rPr>
              <a:t>VXC 6215 </a:t>
            </a:r>
            <a:r>
              <a:rPr lang="ja-JP" altLang="fr-BE" sz="1200" b="0" i="0" baseline="0" noProof="0" dirty="0" smtClean="0">
                <a:solidFill>
                  <a:schemeClr val="tx1"/>
                </a:solidFill>
                <a:latin typeface="Calibri"/>
                <a:ea typeface="+mn-ea"/>
                <a:cs typeface="+mn-cs"/>
              </a:rPr>
              <a:t>シン クライアントと </a:t>
            </a:r>
            <a:r>
              <a:rPr lang="fr-BE" altLang="ja-JP" sz="1200" b="0" i="0" baseline="0" noProof="0" dirty="0" smtClean="0">
                <a:solidFill>
                  <a:schemeClr val="tx1"/>
                </a:solidFill>
                <a:latin typeface="Calibri"/>
                <a:ea typeface="+mn-ea"/>
                <a:cs typeface="+mn-cs"/>
              </a:rPr>
              <a:t>VXC 4000 </a:t>
            </a:r>
            <a:r>
              <a:rPr lang="ja-JP" altLang="fr-BE" sz="1200" b="0" i="0" baseline="0" noProof="0" dirty="0" smtClean="0">
                <a:solidFill>
                  <a:schemeClr val="tx1"/>
                </a:solidFill>
                <a:latin typeface="Calibri"/>
                <a:ea typeface="+mn-ea"/>
                <a:cs typeface="+mn-cs"/>
              </a:rPr>
              <a:t>ソフトウェア アプライアンスを追加します。</a:t>
            </a:r>
            <a:endParaRPr lang="ja-JP" altLang="en-US" noProof="0" dirty="0"/>
          </a:p>
        </p:txBody>
      </p:sp>
      <p:sp>
        <p:nvSpPr>
          <p:cNvPr id="4" name="Slide Number Placeholder 3"/>
          <p:cNvSpPr>
            <a:spLocks noGrp="1"/>
          </p:cNvSpPr>
          <p:nvPr>
            <p:ph type="sldNum" sz="quarter" idx="10"/>
          </p:nvPr>
        </p:nvSpPr>
        <p:spPr/>
        <p:txBody>
          <a:bodyPr/>
          <a:lstStyle/>
          <a:p>
            <a:pPr algn="r" defTabSz="914400">
              <a:buNone/>
            </a:pPr>
            <a:fld id="{FDA4D267-26D7-446E-9C26-527D78C5C6B4}" type="slidenum">
              <a:rPr lang="fr-BE" sz="1200" b="0" i="0" kern="1200">
                <a:solidFill>
                  <a:prstClr val="black"/>
                </a:solidFill>
                <a:latin typeface="Calibri"/>
                <a:ea typeface="+mn-ea"/>
                <a:cs typeface="+mn-cs"/>
              </a:rPr>
              <a:pPr algn="r" defTabSz="914400">
                <a:buNone/>
              </a:pPr>
              <a:t>21</a:t>
            </a:fld>
            <a:endParaRPr lang="en-US" sz="1200" kern="1200" dirty="0">
              <a:solidFill>
                <a:prstClr val="black"/>
              </a:solidFill>
              <a:latin typeface="Calibri"/>
              <a:ea typeface="+mn-ea"/>
              <a:cs typeface="+mn-cs"/>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237744" marR="0" indent="-237744" algn="l" defTabSz="914400">
              <a:lnSpc>
                <a:spcPct val="95000"/>
              </a:lnSpc>
              <a:spcBef>
                <a:spcPts val="1440"/>
              </a:spcBef>
              <a:spcAft>
                <a:spcPts val="0"/>
              </a:spcAft>
              <a:buClr>
                <a:schemeClr val="tx1"/>
              </a:buClr>
              <a:buFont typeface="Wingdings"/>
              <a:buChar char="§"/>
              <a:tabLst/>
            </a:pPr>
            <a:r>
              <a:rPr lang="fr-BE" altLang="ja-JP" sz="1200" b="0" i="0" noProof="0" dirty="0" smtClean="0">
                <a:solidFill>
                  <a:schemeClr val="tx1"/>
                </a:solidFill>
                <a:latin typeface="Calibri"/>
                <a:ea typeface="+mn-ea"/>
                <a:cs typeface="+mn-cs"/>
              </a:rPr>
              <a:t>Cisco </a:t>
            </a:r>
            <a:r>
              <a:rPr lang="fr-BE" altLang="ja-JP" sz="1200" b="0" i="0" noProof="0" dirty="0" err="1" smtClean="0">
                <a:solidFill>
                  <a:schemeClr val="tx1"/>
                </a:solidFill>
                <a:latin typeface="Calibri"/>
                <a:ea typeface="+mn-ea"/>
                <a:cs typeface="+mn-cs"/>
              </a:rPr>
              <a:t>Virtualization</a:t>
            </a:r>
            <a:r>
              <a:rPr lang="ja-JP" altLang="fr-BE" sz="1200" b="0" i="0" baseline="0" noProof="0" dirty="0" smtClean="0">
                <a:solidFill>
                  <a:schemeClr val="tx1"/>
                </a:solidFill>
                <a:latin typeface="Calibri"/>
                <a:ea typeface="+mn-ea"/>
                <a:cs typeface="+mn-cs"/>
              </a:rPr>
              <a:t> </a:t>
            </a:r>
            <a:r>
              <a:rPr lang="fr-BE" altLang="ja-JP" sz="1200" b="0" i="0" baseline="0" noProof="0" dirty="0" err="1" smtClean="0">
                <a:solidFill>
                  <a:schemeClr val="tx1"/>
                </a:solidFill>
                <a:latin typeface="Calibri"/>
                <a:ea typeface="+mn-ea"/>
                <a:cs typeface="+mn-cs"/>
              </a:rPr>
              <a:t>Experience</a:t>
            </a:r>
            <a:r>
              <a:rPr lang="ja-JP" altLang="fr-BE" sz="1200" b="0" i="0" baseline="0" noProof="0" dirty="0" smtClean="0">
                <a:solidFill>
                  <a:schemeClr val="tx1"/>
                </a:solidFill>
                <a:latin typeface="Calibri"/>
                <a:ea typeface="+mn-ea"/>
                <a:cs typeface="+mn-cs"/>
              </a:rPr>
              <a:t> </a:t>
            </a:r>
            <a:r>
              <a:rPr lang="fr-BE" altLang="ja-JP" sz="1200" b="0" i="0" baseline="0" noProof="0" dirty="0" smtClean="0">
                <a:solidFill>
                  <a:schemeClr val="tx1"/>
                </a:solidFill>
                <a:latin typeface="Calibri"/>
                <a:ea typeface="+mn-ea"/>
                <a:cs typeface="+mn-cs"/>
              </a:rPr>
              <a:t>Client 2110</a:t>
            </a:r>
            <a:r>
              <a:rPr lang="ja-JP" altLang="fr-BE" sz="1200" b="0" i="0" noProof="0" dirty="0" smtClean="0">
                <a:solidFill>
                  <a:schemeClr val="tx1"/>
                </a:solidFill>
                <a:latin typeface="Calibri"/>
                <a:ea typeface="+mn-ea"/>
                <a:cs typeface="+mn-cs"/>
              </a:rPr>
              <a:t>：</a:t>
            </a:r>
            <a:r>
              <a:rPr lang="fr-BE" altLang="ja-JP" sz="1200" b="0" i="0" noProof="0" dirty="0" smtClean="0">
                <a:solidFill>
                  <a:schemeClr val="tx1"/>
                </a:solidFill>
                <a:latin typeface="Calibri"/>
                <a:ea typeface="+mn-ea"/>
                <a:cs typeface="+mn-cs"/>
              </a:rPr>
              <a:t>9900 </a:t>
            </a:r>
            <a:r>
              <a:rPr lang="ja-JP" altLang="fr-BE" sz="1200" b="0" i="0" noProof="0" dirty="0" smtClean="0">
                <a:solidFill>
                  <a:schemeClr val="tx1"/>
                </a:solidFill>
                <a:latin typeface="Calibri"/>
                <a:ea typeface="+mn-ea"/>
                <a:cs typeface="+mn-cs"/>
              </a:rPr>
              <a:t>および </a:t>
            </a:r>
            <a:r>
              <a:rPr lang="fr-BE" altLang="ja-JP" sz="1200" b="0" i="0" noProof="0" dirty="0" smtClean="0">
                <a:solidFill>
                  <a:schemeClr val="tx1"/>
                </a:solidFill>
                <a:latin typeface="Calibri"/>
                <a:ea typeface="+mn-ea"/>
                <a:cs typeface="+mn-cs"/>
              </a:rPr>
              <a:t>8900 IP </a:t>
            </a:r>
            <a:r>
              <a:rPr lang="ja-JP" altLang="fr-BE" sz="1200" b="0" i="0" noProof="0" dirty="0" smtClean="0">
                <a:solidFill>
                  <a:schemeClr val="tx1"/>
                </a:solidFill>
                <a:latin typeface="Calibri"/>
                <a:ea typeface="+mn-ea"/>
                <a:cs typeface="+mn-cs"/>
              </a:rPr>
              <a:t>電話の一部として設置され、ビデオ機能を統合します。既存のフットスタンドを利用し、取り外してバックパックを取り付けます。アクセサリ ポートから接続でき、</a:t>
            </a:r>
            <a:r>
              <a:rPr lang="fr-BE" altLang="ja-JP" sz="1200" b="0" i="0" noProof="0" dirty="0" smtClean="0">
                <a:solidFill>
                  <a:schemeClr val="tx1"/>
                </a:solidFill>
                <a:latin typeface="Calibri"/>
                <a:ea typeface="+mn-ea"/>
                <a:cs typeface="+mn-cs"/>
              </a:rPr>
              <a:t>POE </a:t>
            </a:r>
            <a:r>
              <a:rPr lang="ja-JP" altLang="fr-BE" sz="1200" b="0" i="0" noProof="0" dirty="0" smtClean="0">
                <a:solidFill>
                  <a:schemeClr val="tx1"/>
                </a:solidFill>
                <a:latin typeface="Calibri"/>
                <a:ea typeface="+mn-ea"/>
                <a:cs typeface="+mn-cs"/>
              </a:rPr>
              <a:t>による</a:t>
            </a:r>
            <a:r>
              <a:rPr lang="ja-JP" altLang="fr-BE" sz="1200" b="0" i="0" baseline="0" noProof="0" dirty="0" smtClean="0">
                <a:solidFill>
                  <a:schemeClr val="tx1"/>
                </a:solidFill>
                <a:latin typeface="Calibri"/>
                <a:ea typeface="+mn-ea"/>
                <a:cs typeface="+mn-cs"/>
              </a:rPr>
              <a:t>すっきりとした展開が可能です。電話とゼロ クライアントの両方を搭載します。</a:t>
            </a:r>
          </a:p>
          <a:p>
            <a:pPr marL="237744" marR="0" indent="-237744" algn="l" defTabSz="914400">
              <a:lnSpc>
                <a:spcPct val="95000"/>
              </a:lnSpc>
              <a:spcBef>
                <a:spcPts val="1440"/>
              </a:spcBef>
              <a:spcAft>
                <a:spcPts val="0"/>
              </a:spcAft>
              <a:buClr>
                <a:schemeClr val="tx1"/>
              </a:buClr>
              <a:buFont typeface="Wingdings"/>
              <a:buChar char="§"/>
              <a:tabLst/>
            </a:pPr>
            <a:r>
              <a:rPr lang="fr-BE" altLang="ja-JP" sz="1200" b="0" i="0" baseline="0" noProof="0" dirty="0" err="1" smtClean="0">
                <a:solidFill>
                  <a:schemeClr val="tx1"/>
                </a:solidFill>
                <a:latin typeface="Calibri"/>
                <a:ea typeface="+mn-ea"/>
                <a:cs typeface="+mn-cs"/>
              </a:rPr>
              <a:t>Citrix</a:t>
            </a:r>
            <a:r>
              <a:rPr lang="ja-JP" altLang="fr-BE" sz="1200" b="0" i="0" baseline="0" noProof="0" dirty="0" smtClean="0">
                <a:solidFill>
                  <a:schemeClr val="tx1"/>
                </a:solidFill>
                <a:latin typeface="Calibri"/>
                <a:ea typeface="+mn-ea"/>
                <a:cs typeface="+mn-cs"/>
              </a:rPr>
              <a:t> </a:t>
            </a:r>
            <a:r>
              <a:rPr lang="fr-BE" altLang="ja-JP" sz="1200" b="0" i="0" baseline="0" noProof="0" dirty="0" err="1" smtClean="0">
                <a:solidFill>
                  <a:schemeClr val="tx1"/>
                </a:solidFill>
                <a:latin typeface="Calibri"/>
                <a:ea typeface="+mn-ea"/>
                <a:cs typeface="+mn-cs"/>
              </a:rPr>
              <a:t>XenDesktop</a:t>
            </a:r>
            <a:r>
              <a:rPr lang="ja-JP" altLang="fr-BE" sz="1200" b="0" i="0" baseline="0" noProof="0" dirty="0" smtClean="0">
                <a:solidFill>
                  <a:schemeClr val="tx1"/>
                </a:solidFill>
                <a:latin typeface="Calibri"/>
                <a:ea typeface="+mn-ea"/>
                <a:cs typeface="+mn-cs"/>
              </a:rPr>
              <a:t> と </a:t>
            </a:r>
            <a:r>
              <a:rPr lang="fr-BE" altLang="ja-JP" sz="1200" b="0" i="0" baseline="0" noProof="0" dirty="0" err="1" smtClean="0">
                <a:solidFill>
                  <a:schemeClr val="tx1"/>
                </a:solidFill>
                <a:latin typeface="Calibri"/>
                <a:ea typeface="+mn-ea"/>
                <a:cs typeface="+mn-cs"/>
              </a:rPr>
              <a:t>VMware</a:t>
            </a:r>
            <a:r>
              <a:rPr lang="ja-JP" altLang="fr-BE" sz="1200" b="0" i="0" baseline="0" noProof="0" dirty="0" smtClean="0">
                <a:solidFill>
                  <a:schemeClr val="tx1"/>
                </a:solidFill>
                <a:latin typeface="Calibri"/>
                <a:ea typeface="+mn-ea"/>
                <a:cs typeface="+mn-cs"/>
              </a:rPr>
              <a:t> </a:t>
            </a:r>
            <a:r>
              <a:rPr lang="fr-BE" altLang="ja-JP" sz="1200" b="0" i="0" baseline="0" noProof="0" dirty="0" err="1" smtClean="0">
                <a:solidFill>
                  <a:schemeClr val="tx1"/>
                </a:solidFill>
                <a:latin typeface="Calibri"/>
                <a:ea typeface="+mn-ea"/>
                <a:cs typeface="+mn-cs"/>
              </a:rPr>
              <a:t>View</a:t>
            </a:r>
            <a:r>
              <a:rPr lang="ja-JP" altLang="fr-BE" sz="1200" b="0" i="0" baseline="0" noProof="0" dirty="0" smtClean="0">
                <a:solidFill>
                  <a:schemeClr val="tx1"/>
                </a:solidFill>
                <a:latin typeface="Calibri"/>
                <a:ea typeface="+mn-ea"/>
                <a:cs typeface="+mn-cs"/>
              </a:rPr>
              <a:t> をサポートします。</a:t>
            </a:r>
          </a:p>
          <a:p>
            <a:pPr marL="237744" marR="0" indent="-237744" algn="l" defTabSz="914400">
              <a:lnSpc>
                <a:spcPct val="95000"/>
              </a:lnSpc>
              <a:spcBef>
                <a:spcPts val="1440"/>
              </a:spcBef>
              <a:spcAft>
                <a:spcPts val="0"/>
              </a:spcAft>
              <a:buClr>
                <a:schemeClr val="tx1"/>
              </a:buClr>
              <a:buFont typeface="Wingdings"/>
              <a:buChar char="§"/>
              <a:tabLst/>
            </a:pPr>
            <a:r>
              <a:rPr lang="fr-BE" altLang="ja-JP" sz="1200" b="0" i="0" baseline="0" noProof="0" dirty="0" smtClean="0">
                <a:solidFill>
                  <a:schemeClr val="tx1"/>
                </a:solidFill>
                <a:latin typeface="Calibri"/>
                <a:ea typeface="+mn-ea"/>
                <a:cs typeface="+mn-cs"/>
              </a:rPr>
              <a:t>Power Over Ethernet</a:t>
            </a:r>
            <a:r>
              <a:rPr lang="ja-JP" altLang="fr-BE" sz="1200" b="0" i="0" baseline="0" noProof="0" dirty="0" smtClean="0">
                <a:solidFill>
                  <a:schemeClr val="tx1"/>
                </a:solidFill>
                <a:latin typeface="Calibri"/>
                <a:ea typeface="+mn-ea"/>
                <a:cs typeface="+mn-cs"/>
              </a:rPr>
              <a:t>（</a:t>
            </a:r>
            <a:r>
              <a:rPr lang="fr-BE" altLang="ja-JP" sz="1200" b="0" i="0" baseline="0" noProof="0" dirty="0" err="1" smtClean="0">
                <a:solidFill>
                  <a:schemeClr val="tx1"/>
                </a:solidFill>
                <a:latin typeface="Calibri"/>
                <a:ea typeface="+mn-ea"/>
                <a:cs typeface="+mn-cs"/>
              </a:rPr>
              <a:t>PoE</a:t>
            </a:r>
            <a:r>
              <a:rPr lang="ja-JP" altLang="fr-BE" sz="1200" b="0" i="0" baseline="0" noProof="0" dirty="0" smtClean="0">
                <a:solidFill>
                  <a:schemeClr val="tx1"/>
                </a:solidFill>
                <a:latin typeface="Calibri"/>
                <a:ea typeface="+mn-ea"/>
                <a:cs typeface="+mn-cs"/>
              </a:rPr>
              <a:t>）をサポートします。</a:t>
            </a:r>
          </a:p>
          <a:p>
            <a:pPr marL="237744" marR="0" indent="-237744" algn="l" defTabSz="914400">
              <a:lnSpc>
                <a:spcPct val="95000"/>
              </a:lnSpc>
              <a:spcBef>
                <a:spcPts val="1440"/>
              </a:spcBef>
              <a:spcAft>
                <a:spcPts val="0"/>
              </a:spcAft>
              <a:buClr>
                <a:schemeClr val="tx1"/>
              </a:buClr>
              <a:buFont typeface="Wingdings"/>
              <a:buChar char="§"/>
              <a:tabLst/>
            </a:pPr>
            <a:r>
              <a:rPr lang="ja-JP" altLang="fr-BE" sz="1200" b="0" i="0" baseline="0" noProof="0" dirty="0" smtClean="0">
                <a:solidFill>
                  <a:schemeClr val="tx1"/>
                </a:solidFill>
                <a:latin typeface="Calibri"/>
                <a:ea typeface="+mn-ea"/>
                <a:cs typeface="+mn-cs"/>
              </a:rPr>
              <a:t>イーサネット ポート </a:t>
            </a:r>
            <a:r>
              <a:rPr lang="fr-BE" altLang="ja-JP" sz="1200" b="0" i="0" baseline="0" noProof="0" dirty="0" smtClean="0">
                <a:solidFill>
                  <a:schemeClr val="tx1"/>
                </a:solidFill>
                <a:latin typeface="Calibri"/>
                <a:ea typeface="+mn-ea"/>
                <a:cs typeface="+mn-cs"/>
              </a:rPr>
              <a:t>1 </a:t>
            </a:r>
            <a:r>
              <a:rPr lang="ja-JP" altLang="fr-BE" sz="1200" b="0" i="0" baseline="0" noProof="0" dirty="0" smtClean="0">
                <a:solidFill>
                  <a:schemeClr val="tx1"/>
                </a:solidFill>
                <a:latin typeface="Calibri"/>
                <a:ea typeface="+mn-ea"/>
                <a:cs typeface="+mn-cs"/>
              </a:rPr>
              <a:t>つで電話とシン クライアントに対応します。</a:t>
            </a:r>
          </a:p>
          <a:p>
            <a:pPr marL="237744" marR="0" indent="-237744" algn="l" defTabSz="914400">
              <a:lnSpc>
                <a:spcPct val="95000"/>
              </a:lnSpc>
              <a:spcBef>
                <a:spcPts val="1440"/>
              </a:spcBef>
              <a:spcAft>
                <a:spcPts val="0"/>
              </a:spcAft>
              <a:buFont typeface="Wingdings"/>
              <a:buChar char="§"/>
              <a:tabLst/>
            </a:pPr>
            <a:endParaRPr lang="ja-JP" altLang="en-US" baseline="0" noProof="0" dirty="0" smtClean="0"/>
          </a:p>
          <a:p>
            <a:pPr marL="237744" marR="0" indent="-237744" algn="l" defTabSz="914400">
              <a:lnSpc>
                <a:spcPct val="95000"/>
              </a:lnSpc>
              <a:spcBef>
                <a:spcPts val="1440"/>
              </a:spcBef>
              <a:spcAft>
                <a:spcPts val="0"/>
              </a:spcAft>
              <a:buClr>
                <a:schemeClr val="tx1"/>
              </a:buClr>
              <a:buFont typeface="Wingdings"/>
              <a:buChar char="§"/>
              <a:tabLst/>
            </a:pPr>
            <a:r>
              <a:rPr lang="fr-BE" altLang="ja-JP" sz="1200" b="0" i="0" baseline="0" noProof="0" dirty="0" err="1" smtClean="0">
                <a:solidFill>
                  <a:schemeClr val="tx1"/>
                </a:solidFill>
                <a:latin typeface="Calibri"/>
                <a:ea typeface="+mn-ea"/>
                <a:cs typeface="+mn-cs"/>
              </a:rPr>
              <a:t>VMware</a:t>
            </a:r>
            <a:r>
              <a:rPr lang="ja-JP" altLang="fr-BE" sz="1200" b="0" i="0" baseline="0" noProof="0" dirty="0" smtClean="0">
                <a:solidFill>
                  <a:schemeClr val="tx1"/>
                </a:solidFill>
                <a:latin typeface="Calibri"/>
                <a:ea typeface="+mn-ea"/>
                <a:cs typeface="+mn-cs"/>
              </a:rPr>
              <a:t> </a:t>
            </a:r>
            <a:r>
              <a:rPr lang="fr-BE" altLang="ja-JP" sz="1200" b="0" i="0" baseline="0" noProof="0" dirty="0" err="1" smtClean="0">
                <a:solidFill>
                  <a:schemeClr val="tx1"/>
                </a:solidFill>
                <a:latin typeface="Calibri"/>
                <a:ea typeface="+mn-ea"/>
                <a:cs typeface="+mn-cs"/>
              </a:rPr>
              <a:t>View</a:t>
            </a:r>
            <a:endParaRPr lang="ja-JP" altLang="fr-BE" sz="1200" b="0" i="0" baseline="0" noProof="0" dirty="0" smtClean="0">
              <a:solidFill>
                <a:schemeClr val="tx1"/>
              </a:solidFill>
              <a:latin typeface="Calibri"/>
              <a:ea typeface="+mn-ea"/>
              <a:cs typeface="+mn-cs"/>
            </a:endParaRPr>
          </a:p>
          <a:p>
            <a:pPr marL="0" algn="l" defTabSz="914400">
              <a:buNone/>
            </a:pPr>
            <a:endParaRPr lang="ja-JP" altLang="en-US" noProof="0" dirty="0"/>
          </a:p>
        </p:txBody>
      </p:sp>
      <p:sp>
        <p:nvSpPr>
          <p:cNvPr id="4" name="Slide Number Placeholder 3"/>
          <p:cNvSpPr>
            <a:spLocks noGrp="1"/>
          </p:cNvSpPr>
          <p:nvPr>
            <p:ph type="sldNum" sz="quarter" idx="10"/>
          </p:nvPr>
        </p:nvSpPr>
        <p:spPr>
          <a:xfrm>
            <a:off x="6366671" y="8904897"/>
            <a:ext cx="388937" cy="278987"/>
          </a:xfrm>
        </p:spPr>
        <p:txBody>
          <a:bodyPr/>
          <a:lstStyle/>
          <a:p>
            <a:pPr algn="r" defTabSz="914400">
              <a:buNone/>
            </a:pPr>
            <a:fld id="{567B6F56-350B-4E5B-A84B-F03C933C9AF6}" type="slidenum">
              <a:rPr lang="fr-BE" sz="1200" b="0" i="0" kern="1200">
                <a:solidFill>
                  <a:prstClr val="black"/>
                </a:solidFill>
                <a:latin typeface="Calibri"/>
                <a:ea typeface="+mn-ea"/>
                <a:cs typeface="+mn-cs"/>
              </a:rPr>
              <a:pPr algn="r" defTabSz="914400">
                <a:buNone/>
              </a:pPr>
              <a:t>22</a:t>
            </a:fld>
            <a:endParaRPr lang="en-US" sz="1200" kern="1200" dirty="0">
              <a:solidFill>
                <a:prstClr val="black"/>
              </a:solidFill>
              <a:latin typeface="Calibri"/>
              <a:ea typeface="+mn-ea"/>
              <a:cs typeface="+mn-cs"/>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237744" marR="0" indent="-237744" algn="l" defTabSz="914400">
              <a:lnSpc>
                <a:spcPct val="95000"/>
              </a:lnSpc>
              <a:spcBef>
                <a:spcPts val="1440"/>
              </a:spcBef>
              <a:spcAft>
                <a:spcPts val="0"/>
              </a:spcAft>
              <a:buClr>
                <a:schemeClr val="tx1"/>
              </a:buClr>
              <a:buFont typeface="Wingdings"/>
              <a:buChar char="§"/>
              <a:tabLst/>
            </a:pPr>
            <a:r>
              <a:rPr lang="fr-BE" altLang="ja-JP" sz="1200" b="0" i="0" dirty="0" smtClean="0">
                <a:solidFill>
                  <a:schemeClr val="tx1"/>
                </a:solidFill>
                <a:latin typeface="Calibri"/>
                <a:ea typeface="+mn-ea"/>
                <a:cs typeface="+mn-cs"/>
              </a:rPr>
              <a:t>Cisco </a:t>
            </a:r>
            <a:r>
              <a:rPr lang="fr-BE" altLang="ja-JP" sz="1200" b="0" i="0" dirty="0" err="1" smtClean="0">
                <a:solidFill>
                  <a:schemeClr val="tx1"/>
                </a:solidFill>
                <a:latin typeface="Calibri"/>
                <a:ea typeface="+mn-ea"/>
                <a:cs typeface="+mn-cs"/>
              </a:rPr>
              <a:t>Virtualization</a:t>
            </a:r>
            <a:r>
              <a:rPr lang="ja-JP" altLang="fr-BE" sz="1200" b="0" i="0" baseline="0" dirty="0" smtClean="0">
                <a:solidFill>
                  <a:schemeClr val="tx1"/>
                </a:solidFill>
                <a:latin typeface="Calibri"/>
                <a:ea typeface="+mn-ea"/>
                <a:cs typeface="+mn-cs"/>
              </a:rPr>
              <a:t> </a:t>
            </a:r>
            <a:r>
              <a:rPr lang="fr-BE" altLang="ja-JP" sz="1200" b="0" i="0" baseline="0" dirty="0" err="1" smtClean="0">
                <a:solidFill>
                  <a:schemeClr val="tx1"/>
                </a:solidFill>
                <a:latin typeface="Calibri"/>
                <a:ea typeface="+mn-ea"/>
                <a:cs typeface="+mn-cs"/>
              </a:rPr>
              <a:t>Experience</a:t>
            </a:r>
            <a:r>
              <a:rPr lang="fr-BE" altLang="ja-JP" sz="1200" b="0" i="0" baseline="0" dirty="0" smtClean="0">
                <a:solidFill>
                  <a:schemeClr val="tx1"/>
                </a:solidFill>
                <a:latin typeface="Calibri"/>
                <a:ea typeface="+mn-ea"/>
                <a:cs typeface="+mn-cs"/>
              </a:rPr>
              <a:t> Client 2110</a:t>
            </a:r>
            <a:r>
              <a:rPr lang="ja-JP" altLang="fr-BE" sz="1200" b="0" i="0" dirty="0" smtClean="0">
                <a:solidFill>
                  <a:schemeClr val="tx1"/>
                </a:solidFill>
                <a:latin typeface="Calibri"/>
                <a:ea typeface="+mn-ea"/>
                <a:cs typeface="+mn-cs"/>
              </a:rPr>
              <a:t>：</a:t>
            </a:r>
            <a:r>
              <a:rPr lang="fr-BE" altLang="ja-JP" sz="1200" b="0" i="0" dirty="0" smtClean="0">
                <a:solidFill>
                  <a:schemeClr val="tx1"/>
                </a:solidFill>
                <a:latin typeface="Calibri"/>
                <a:ea typeface="+mn-ea"/>
                <a:cs typeface="+mn-cs"/>
              </a:rPr>
              <a:t>9900 </a:t>
            </a:r>
            <a:r>
              <a:rPr lang="ja-JP" altLang="fr-BE" sz="1200" b="0" i="0" dirty="0" smtClean="0">
                <a:solidFill>
                  <a:schemeClr val="tx1"/>
                </a:solidFill>
                <a:latin typeface="Calibri"/>
                <a:ea typeface="+mn-ea"/>
                <a:cs typeface="+mn-cs"/>
              </a:rPr>
              <a:t>および </a:t>
            </a:r>
            <a:r>
              <a:rPr lang="fr-BE" altLang="ja-JP" sz="1200" b="0" i="0" dirty="0" smtClean="0">
                <a:solidFill>
                  <a:schemeClr val="tx1"/>
                </a:solidFill>
                <a:latin typeface="Calibri"/>
                <a:ea typeface="+mn-ea"/>
                <a:cs typeface="+mn-cs"/>
              </a:rPr>
              <a:t>8900 IP </a:t>
            </a:r>
            <a:r>
              <a:rPr lang="ja-JP" altLang="fr-BE" sz="1200" b="0" i="0" dirty="0" smtClean="0">
                <a:solidFill>
                  <a:schemeClr val="tx1"/>
                </a:solidFill>
                <a:latin typeface="Calibri"/>
                <a:ea typeface="+mn-ea"/>
                <a:cs typeface="+mn-cs"/>
              </a:rPr>
              <a:t>電話の一部として設置され、ビデオ機能を統合します。既存のフットスタンドを利用し、取り外してバックパックを取り付けます。アクセサリ ポートから接続できます。このポートは </a:t>
            </a:r>
            <a:r>
              <a:rPr lang="fr-BE" altLang="ja-JP" sz="1200" b="0" i="0" dirty="0" smtClean="0">
                <a:solidFill>
                  <a:schemeClr val="tx1"/>
                </a:solidFill>
                <a:latin typeface="Calibri"/>
                <a:ea typeface="+mn-ea"/>
                <a:cs typeface="+mn-cs"/>
              </a:rPr>
              <a:t>POE </a:t>
            </a:r>
            <a:r>
              <a:rPr lang="ja-JP" altLang="fr-BE" sz="1200" b="0" i="0" dirty="0" smtClean="0">
                <a:solidFill>
                  <a:schemeClr val="tx1"/>
                </a:solidFill>
                <a:latin typeface="Calibri"/>
                <a:ea typeface="+mn-ea"/>
                <a:cs typeface="+mn-cs"/>
              </a:rPr>
              <a:t>なので、</a:t>
            </a:r>
            <a:r>
              <a:rPr lang="ja-JP" altLang="fr-BE" sz="1200" b="0" i="0" baseline="0" dirty="0" smtClean="0">
                <a:solidFill>
                  <a:schemeClr val="tx1"/>
                </a:solidFill>
                <a:latin typeface="Calibri"/>
                <a:ea typeface="+mn-ea"/>
                <a:cs typeface="+mn-cs"/>
              </a:rPr>
              <a:t>すっきりとした展開が可能です。電話とゼロ クライアントの両方を搭載します。</a:t>
            </a:r>
          </a:p>
          <a:p>
            <a:pPr marL="237744" marR="0" indent="-237744" algn="l" defTabSz="914400">
              <a:lnSpc>
                <a:spcPct val="95000"/>
              </a:lnSpc>
              <a:spcBef>
                <a:spcPts val="1440"/>
              </a:spcBef>
              <a:spcAft>
                <a:spcPts val="0"/>
              </a:spcAft>
              <a:buClr>
                <a:schemeClr val="tx1"/>
              </a:buClr>
              <a:buFont typeface="Wingdings"/>
              <a:buChar char="§"/>
              <a:tabLst/>
            </a:pPr>
            <a:r>
              <a:rPr lang="fr-BE" altLang="ja-JP" sz="1200" b="0" i="0" baseline="0" dirty="0" err="1" smtClean="0">
                <a:solidFill>
                  <a:schemeClr val="tx1"/>
                </a:solidFill>
                <a:latin typeface="Calibri"/>
                <a:ea typeface="+mn-ea"/>
                <a:cs typeface="+mn-cs"/>
              </a:rPr>
              <a:t>Citrix</a:t>
            </a:r>
            <a:r>
              <a:rPr lang="fr-BE" altLang="ja-JP" sz="1200" b="0" i="0" baseline="0" dirty="0" smtClean="0">
                <a:solidFill>
                  <a:schemeClr val="tx1"/>
                </a:solidFill>
                <a:latin typeface="Calibri"/>
                <a:ea typeface="+mn-ea"/>
                <a:cs typeface="+mn-cs"/>
              </a:rPr>
              <a:t> </a:t>
            </a:r>
            <a:r>
              <a:rPr lang="fr-BE" altLang="ja-JP" sz="1200" b="0" i="0" baseline="0" dirty="0" err="1" smtClean="0">
                <a:solidFill>
                  <a:schemeClr val="tx1"/>
                </a:solidFill>
                <a:latin typeface="Calibri"/>
                <a:ea typeface="+mn-ea"/>
                <a:cs typeface="+mn-cs"/>
              </a:rPr>
              <a:t>XenDesktop</a:t>
            </a:r>
            <a:r>
              <a:rPr lang="fr-BE" altLang="ja-JP" sz="1200" b="0" i="0" baseline="0" dirty="0" smtClean="0">
                <a:solidFill>
                  <a:schemeClr val="tx1"/>
                </a:solidFill>
                <a:latin typeface="Calibri"/>
                <a:ea typeface="+mn-ea"/>
                <a:cs typeface="+mn-cs"/>
              </a:rPr>
              <a:t> </a:t>
            </a:r>
            <a:r>
              <a:rPr lang="ja-JP" altLang="fr-BE" sz="1200" b="0" i="0" baseline="0" dirty="0" smtClean="0">
                <a:solidFill>
                  <a:schemeClr val="tx1"/>
                </a:solidFill>
                <a:latin typeface="Calibri"/>
                <a:ea typeface="+mn-ea"/>
                <a:cs typeface="+mn-cs"/>
              </a:rPr>
              <a:t>と </a:t>
            </a:r>
            <a:r>
              <a:rPr lang="fr-BE" altLang="ja-JP" sz="1200" b="0" i="0" baseline="0" dirty="0" err="1" smtClean="0">
                <a:solidFill>
                  <a:schemeClr val="tx1"/>
                </a:solidFill>
                <a:latin typeface="Calibri"/>
                <a:ea typeface="+mn-ea"/>
                <a:cs typeface="+mn-cs"/>
              </a:rPr>
              <a:t>VMware</a:t>
            </a:r>
            <a:r>
              <a:rPr lang="fr-BE" altLang="ja-JP" sz="1200" b="0" i="0" baseline="0" dirty="0" smtClean="0">
                <a:solidFill>
                  <a:schemeClr val="tx1"/>
                </a:solidFill>
                <a:latin typeface="Calibri"/>
                <a:ea typeface="+mn-ea"/>
                <a:cs typeface="+mn-cs"/>
              </a:rPr>
              <a:t> </a:t>
            </a:r>
            <a:r>
              <a:rPr lang="fr-BE" altLang="ja-JP" sz="1200" b="0" i="0" baseline="0" dirty="0" err="1" smtClean="0">
                <a:solidFill>
                  <a:schemeClr val="tx1"/>
                </a:solidFill>
                <a:latin typeface="Calibri"/>
                <a:ea typeface="+mn-ea"/>
                <a:cs typeface="+mn-cs"/>
              </a:rPr>
              <a:t>View</a:t>
            </a:r>
            <a:r>
              <a:rPr lang="fr-BE" altLang="ja-JP" sz="1200" b="0" i="0" baseline="0" dirty="0" smtClean="0">
                <a:solidFill>
                  <a:schemeClr val="tx1"/>
                </a:solidFill>
                <a:latin typeface="Calibri"/>
                <a:ea typeface="+mn-ea"/>
                <a:cs typeface="+mn-cs"/>
              </a:rPr>
              <a:t> </a:t>
            </a:r>
            <a:r>
              <a:rPr lang="ja-JP" altLang="fr-BE" sz="1200" b="0" i="0" baseline="0" dirty="0" smtClean="0">
                <a:solidFill>
                  <a:schemeClr val="tx1"/>
                </a:solidFill>
                <a:latin typeface="Calibri"/>
                <a:ea typeface="+mn-ea"/>
                <a:cs typeface="+mn-cs"/>
              </a:rPr>
              <a:t>をサポートします。</a:t>
            </a:r>
          </a:p>
          <a:p>
            <a:pPr marL="237744" marR="0" indent="-237744" algn="l" defTabSz="914400">
              <a:lnSpc>
                <a:spcPct val="95000"/>
              </a:lnSpc>
              <a:spcBef>
                <a:spcPts val="1440"/>
              </a:spcBef>
              <a:spcAft>
                <a:spcPts val="0"/>
              </a:spcAft>
              <a:buClr>
                <a:schemeClr val="tx1"/>
              </a:buClr>
              <a:buFont typeface="Wingdings"/>
              <a:buChar char="§"/>
              <a:tabLst/>
            </a:pPr>
            <a:r>
              <a:rPr lang="fr-BE" altLang="ja-JP" sz="1200" b="0" i="0" baseline="0" dirty="0" smtClean="0">
                <a:solidFill>
                  <a:schemeClr val="tx1"/>
                </a:solidFill>
                <a:latin typeface="Calibri"/>
                <a:ea typeface="+mn-ea"/>
                <a:cs typeface="+mn-cs"/>
              </a:rPr>
              <a:t>Power Over Ethernet</a:t>
            </a:r>
            <a:r>
              <a:rPr lang="ja-JP" altLang="fr-BE" sz="1200" b="0" i="0" baseline="0" dirty="0" smtClean="0">
                <a:solidFill>
                  <a:schemeClr val="tx1"/>
                </a:solidFill>
                <a:latin typeface="Calibri"/>
                <a:ea typeface="+mn-ea"/>
                <a:cs typeface="+mn-cs"/>
              </a:rPr>
              <a:t>（</a:t>
            </a:r>
            <a:r>
              <a:rPr lang="fr-BE" altLang="ja-JP" sz="1200" b="0" i="0" baseline="0" dirty="0" err="1" smtClean="0">
                <a:solidFill>
                  <a:schemeClr val="tx1"/>
                </a:solidFill>
                <a:latin typeface="Calibri"/>
                <a:ea typeface="+mn-ea"/>
                <a:cs typeface="+mn-cs"/>
              </a:rPr>
              <a:t>PoE</a:t>
            </a:r>
            <a:r>
              <a:rPr lang="ja-JP" altLang="fr-BE" sz="1200" b="0" i="0" baseline="0" dirty="0" smtClean="0">
                <a:solidFill>
                  <a:schemeClr val="tx1"/>
                </a:solidFill>
                <a:latin typeface="Calibri"/>
                <a:ea typeface="+mn-ea"/>
                <a:cs typeface="+mn-cs"/>
              </a:rPr>
              <a:t>）をサポートします。</a:t>
            </a:r>
          </a:p>
          <a:p>
            <a:pPr marL="237744" marR="0" indent="-237744" algn="l" defTabSz="914400">
              <a:lnSpc>
                <a:spcPct val="95000"/>
              </a:lnSpc>
              <a:spcBef>
                <a:spcPts val="1440"/>
              </a:spcBef>
              <a:spcAft>
                <a:spcPts val="0"/>
              </a:spcAft>
              <a:buClr>
                <a:schemeClr val="tx1"/>
              </a:buClr>
              <a:buFont typeface="Wingdings"/>
              <a:buChar char="§"/>
              <a:tabLst/>
            </a:pPr>
            <a:r>
              <a:rPr lang="ja-JP" altLang="fr-BE" sz="1200" b="0" i="0" baseline="0" dirty="0" smtClean="0">
                <a:solidFill>
                  <a:schemeClr val="tx1"/>
                </a:solidFill>
                <a:latin typeface="Calibri"/>
                <a:ea typeface="+mn-ea"/>
                <a:cs typeface="+mn-cs"/>
              </a:rPr>
              <a:t>電話とシン クライアントの </a:t>
            </a:r>
            <a:r>
              <a:rPr lang="fr-BE" altLang="ja-JP" sz="1200" b="0" i="0" baseline="0" dirty="0" smtClean="0">
                <a:solidFill>
                  <a:schemeClr val="tx1"/>
                </a:solidFill>
                <a:latin typeface="Calibri"/>
                <a:ea typeface="+mn-ea"/>
                <a:cs typeface="+mn-cs"/>
              </a:rPr>
              <a:t>1 </a:t>
            </a:r>
            <a:r>
              <a:rPr lang="ja-JP" altLang="fr-BE" sz="1200" b="0" i="0" baseline="0" dirty="0" smtClean="0">
                <a:solidFill>
                  <a:schemeClr val="tx1"/>
                </a:solidFill>
                <a:latin typeface="Calibri"/>
                <a:ea typeface="+mn-ea"/>
                <a:cs typeface="+mn-cs"/>
              </a:rPr>
              <a:t>つのイーサネット ポートを使用します。</a:t>
            </a:r>
          </a:p>
          <a:p>
            <a:pPr marL="237744" marR="0" indent="-237744" algn="l" defTabSz="914400">
              <a:lnSpc>
                <a:spcPct val="95000"/>
              </a:lnSpc>
              <a:spcBef>
                <a:spcPts val="1440"/>
              </a:spcBef>
              <a:spcAft>
                <a:spcPts val="0"/>
              </a:spcAft>
              <a:buFont typeface="Wingdings"/>
              <a:buChar char="§"/>
              <a:tabLst/>
            </a:pPr>
            <a:endParaRPr lang="ja-JP" altLang="en-US" baseline="0" dirty="0" smtClean="0"/>
          </a:p>
          <a:p>
            <a:pPr marL="0" algn="l" defTabSz="914400">
              <a:buNone/>
            </a:pPr>
            <a:endParaRPr lang="ja-JP" altLang="en-US" dirty="0"/>
          </a:p>
        </p:txBody>
      </p:sp>
      <p:sp>
        <p:nvSpPr>
          <p:cNvPr id="4" name="Slide Number Placeholder 3"/>
          <p:cNvSpPr>
            <a:spLocks noGrp="1"/>
          </p:cNvSpPr>
          <p:nvPr>
            <p:ph type="sldNum" sz="quarter" idx="10"/>
          </p:nvPr>
        </p:nvSpPr>
        <p:spPr>
          <a:xfrm>
            <a:off x="6366671" y="8904897"/>
            <a:ext cx="388937" cy="278987"/>
          </a:xfrm>
        </p:spPr>
        <p:txBody>
          <a:bodyPr/>
          <a:lstStyle/>
          <a:p>
            <a:pPr algn="r" defTabSz="914400">
              <a:buNone/>
            </a:pPr>
            <a:fld id="{567B6F56-350B-4E5B-A84B-F03C933C9AF6}" type="slidenum">
              <a:rPr lang="fr-BE" sz="1200" b="0" i="0" kern="1200">
                <a:solidFill>
                  <a:prstClr val="black"/>
                </a:solidFill>
                <a:latin typeface="Calibri"/>
                <a:ea typeface="+mn-ea"/>
                <a:cs typeface="+mn-cs"/>
              </a:rPr>
              <a:pPr algn="r" defTabSz="914400">
                <a:buNone/>
              </a:pPr>
              <a:t>23</a:t>
            </a:fld>
            <a:endParaRPr lang="en-US" sz="1200" kern="1200" dirty="0">
              <a:solidFill>
                <a:prstClr val="black"/>
              </a:solidFill>
              <a:latin typeface="Calibri"/>
              <a:ea typeface="+mn-ea"/>
              <a:cs typeface="+mn-cs"/>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04900" y="696913"/>
            <a:ext cx="4648200" cy="348615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lgn="r" defTabSz="914400">
              <a:buNone/>
            </a:pPr>
            <a:fld id="{2245027E-657E-4C4E-9A32-29318DE6140C}" type="slidenum">
              <a:rPr lang="fr-BE" sz="1200" b="0" i="0">
                <a:solidFill>
                  <a:schemeClr val="tx1"/>
                </a:solidFill>
                <a:latin typeface="Calibri"/>
                <a:ea typeface="+mn-ea"/>
                <a:cs typeface="+mn-cs"/>
              </a:rPr>
              <a:pPr algn="r" defTabSz="914400">
                <a:buNone/>
              </a:pPr>
              <a:t>24</a:t>
            </a:fld>
            <a:endParaRPr lang="en-US"/>
          </a:p>
        </p:txBody>
      </p:sp>
    </p:spTree>
    <p:extLst>
      <p:ext uri="{BB962C8B-B14F-4D97-AF65-F5344CB8AC3E}">
        <p14:creationId xmlns:p14="http://schemas.microsoft.com/office/powerpoint/2010/main" xmlns="" val="256827698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3" name="Rectangle 7"/>
          <p:cNvSpPr txBox="1">
            <a:spLocks noGrp="1" noChangeArrowheads="1"/>
          </p:cNvSpPr>
          <p:nvPr/>
        </p:nvSpPr>
        <p:spPr bwMode="auto">
          <a:xfrm>
            <a:off x="5800417" y="8680452"/>
            <a:ext cx="796683" cy="288926"/>
          </a:xfrm>
          <a:prstGeom prst="rect">
            <a:avLst/>
          </a:prstGeom>
          <a:noFill/>
          <a:ln w="9525">
            <a:noFill/>
            <a:miter lim="800000"/>
            <a:headEnd/>
            <a:tailEnd/>
          </a:ln>
        </p:spPr>
        <p:txBody>
          <a:bodyPr lIns="18783" tIns="0" rIns="18783" bIns="0" anchor="b"/>
          <a:lstStyle/>
          <a:p>
            <a:pPr algn="r" defTabSz="901690">
              <a:buNone/>
            </a:pPr>
            <a:fld id="{13BA62FE-A262-47BE-B4A1-25A2F9BED1C0}" type="slidenum">
              <a:rPr lang="fr-BE" sz="800" b="0" i="0">
                <a:solidFill>
                  <a:prstClr val="black"/>
                </a:solidFill>
                <a:latin typeface="Calibri"/>
                <a:ea typeface="+mn-ea"/>
                <a:cs typeface="+mn-cs"/>
              </a:rPr>
              <a:pPr algn="r" defTabSz="901690">
                <a:buNone/>
              </a:pPr>
              <a:t>25</a:t>
            </a:fld>
            <a:endParaRPr lang="en-US" sz="800" dirty="0">
              <a:solidFill>
                <a:prstClr val="black"/>
              </a:solidFill>
              <a:latin typeface="Calibri"/>
            </a:endParaRPr>
          </a:p>
        </p:txBody>
      </p:sp>
      <p:sp>
        <p:nvSpPr>
          <p:cNvPr id="90114" name="Rectangle 2"/>
          <p:cNvSpPr>
            <a:spLocks noGrp="1" noRot="1" noChangeAspect="1" noChangeArrowheads="1" noTextEdit="1"/>
          </p:cNvSpPr>
          <p:nvPr>
            <p:ph type="sldImg"/>
          </p:nvPr>
        </p:nvSpPr>
        <p:spPr>
          <a:xfrm>
            <a:off x="793750" y="242888"/>
            <a:ext cx="5326063" cy="3994150"/>
          </a:xfrm>
          <a:ln/>
        </p:spPr>
      </p:sp>
      <p:sp>
        <p:nvSpPr>
          <p:cNvPr id="90115" name="Rectangle 3"/>
          <p:cNvSpPr>
            <a:spLocks noGrp="1" noChangeArrowheads="1"/>
          </p:cNvSpPr>
          <p:nvPr>
            <p:ph type="body" idx="1"/>
          </p:nvPr>
        </p:nvSpPr>
        <p:spPr>
          <a:xfrm>
            <a:off x="751647" y="4378328"/>
            <a:ext cx="5350048" cy="4765672"/>
          </a:xfrm>
          <a:noFill/>
          <a:ln/>
        </p:spPr>
        <p:txBody>
          <a:bodyPr lIns="95487" tIns="50092" rIns="95487" bIns="50092">
            <a:noAutofit/>
          </a:bodyPr>
          <a:lstStyle/>
          <a:p>
            <a:pPr marL="0" algn="l" defTabSz="914400">
              <a:buNone/>
            </a:pPr>
            <a:r>
              <a:rPr lang="en-US" altLang="ja-JP" sz="1000" b="1" i="0" kern="1200" noProof="0" dirty="0" smtClean="0">
                <a:solidFill>
                  <a:schemeClr val="tx1"/>
                </a:solidFill>
                <a:latin typeface="Calibri"/>
                <a:ea typeface="+mn-ea"/>
                <a:cs typeface="+mn-cs"/>
              </a:rPr>
              <a:t>Cisco Identity Services Engine</a:t>
            </a:r>
            <a:r>
              <a:rPr lang="ja-JP" altLang="en-US" sz="1000" b="1" i="0" kern="1200" noProof="0" dirty="0" smtClean="0">
                <a:solidFill>
                  <a:schemeClr val="tx1"/>
                </a:solidFill>
                <a:latin typeface="Calibri"/>
                <a:ea typeface="+mn-ea"/>
                <a:cs typeface="+mn-cs"/>
              </a:rPr>
              <a:t>（</a:t>
            </a:r>
            <a:r>
              <a:rPr lang="en-US" altLang="ja-JP" sz="1000" b="1" i="0" kern="1200" noProof="0" dirty="0" smtClean="0">
                <a:solidFill>
                  <a:schemeClr val="tx1"/>
                </a:solidFill>
                <a:latin typeface="Calibri"/>
                <a:ea typeface="+mn-ea"/>
                <a:cs typeface="+mn-cs"/>
              </a:rPr>
              <a:t>ISE</a:t>
            </a:r>
            <a:r>
              <a:rPr lang="ja-JP" altLang="en-US" sz="1000" b="1" i="0" kern="1200" noProof="0" dirty="0" smtClean="0">
                <a:solidFill>
                  <a:schemeClr val="tx1"/>
                </a:solidFill>
                <a:latin typeface="Calibri"/>
                <a:ea typeface="+mn-ea"/>
                <a:cs typeface="+mn-cs"/>
              </a:rPr>
              <a:t>）による </a:t>
            </a:r>
            <a:r>
              <a:rPr lang="en-US" altLang="ja-JP" sz="1000" b="1" i="0" kern="1200" noProof="0" dirty="0" smtClean="0">
                <a:solidFill>
                  <a:schemeClr val="tx1"/>
                </a:solidFill>
                <a:latin typeface="Calibri"/>
                <a:ea typeface="+mn-ea"/>
                <a:cs typeface="+mn-cs"/>
              </a:rPr>
              <a:t>VXI </a:t>
            </a:r>
            <a:r>
              <a:rPr lang="ja-JP" altLang="en-US" sz="1000" b="1" i="0" kern="1200" noProof="0" dirty="0" smtClean="0">
                <a:solidFill>
                  <a:schemeClr val="tx1"/>
                </a:solidFill>
                <a:latin typeface="Calibri"/>
                <a:ea typeface="+mn-ea"/>
                <a:cs typeface="+mn-cs"/>
              </a:rPr>
              <a:t>のポリシーベースのアクセス</a:t>
            </a:r>
            <a:endParaRPr lang="ja-JP" altLang="en-US" sz="1000" kern="1200" noProof="0" dirty="0" smtClean="0">
              <a:solidFill>
                <a:schemeClr val="tx1"/>
              </a:solidFill>
              <a:latin typeface="+mn-lt"/>
              <a:ea typeface="+mn-ea"/>
              <a:cs typeface="+mn-cs"/>
            </a:endParaRPr>
          </a:p>
          <a:p>
            <a:pPr marL="0" algn="l" defTabSz="914400">
              <a:buNone/>
            </a:pPr>
            <a:r>
              <a:rPr lang="ja-JP" altLang="fr-BE" sz="1000" b="0" i="0" kern="1200" noProof="0" dirty="0" smtClean="0">
                <a:solidFill>
                  <a:schemeClr val="tx1"/>
                </a:solidFill>
                <a:latin typeface="Calibri"/>
                <a:ea typeface="+mn-ea"/>
                <a:cs typeface="+mn-cs"/>
              </a:rPr>
              <a:t> </a:t>
            </a:r>
          </a:p>
          <a:p>
            <a:pPr marL="0" algn="just" defTabSz="914400">
              <a:buNone/>
            </a:pPr>
            <a:r>
              <a:rPr lang="fr-BE" altLang="ja-JP" sz="1000" b="0" i="0" kern="1200" noProof="0" dirty="0" smtClean="0">
                <a:solidFill>
                  <a:schemeClr val="tx1"/>
                </a:solidFill>
                <a:latin typeface="Calibri"/>
                <a:ea typeface="+mn-ea"/>
                <a:cs typeface="+mn-cs"/>
              </a:rPr>
              <a:t>Cisco </a:t>
            </a:r>
            <a:r>
              <a:rPr lang="fr-BE" altLang="ja-JP" sz="1000" b="0" i="0" kern="1200" noProof="0" dirty="0" err="1" smtClean="0">
                <a:solidFill>
                  <a:schemeClr val="tx1"/>
                </a:solidFill>
                <a:latin typeface="Calibri"/>
                <a:ea typeface="+mn-ea"/>
                <a:cs typeface="+mn-cs"/>
              </a:rPr>
              <a:t>Identity</a:t>
            </a:r>
            <a:r>
              <a:rPr lang="ja-JP" altLang="fr-BE" sz="1000" b="0" i="0" kern="1200" noProof="0" dirty="0" smtClean="0">
                <a:solidFill>
                  <a:schemeClr val="tx1"/>
                </a:solidFill>
                <a:latin typeface="Calibri"/>
                <a:ea typeface="+mn-ea"/>
                <a:cs typeface="+mn-cs"/>
              </a:rPr>
              <a:t> </a:t>
            </a:r>
            <a:r>
              <a:rPr lang="fr-BE" altLang="ja-JP" sz="1000" b="0" i="0" kern="1200" noProof="0" dirty="0" smtClean="0">
                <a:solidFill>
                  <a:schemeClr val="tx1"/>
                </a:solidFill>
                <a:latin typeface="Calibri"/>
                <a:ea typeface="+mn-ea"/>
                <a:cs typeface="+mn-cs"/>
              </a:rPr>
              <a:t>Services </a:t>
            </a:r>
            <a:r>
              <a:rPr lang="fr-BE" altLang="ja-JP" sz="1000" b="0" i="0" kern="1200" noProof="0" dirty="0" err="1" smtClean="0">
                <a:solidFill>
                  <a:schemeClr val="tx1"/>
                </a:solidFill>
                <a:latin typeface="Calibri"/>
                <a:ea typeface="+mn-ea"/>
                <a:cs typeface="+mn-cs"/>
              </a:rPr>
              <a:t>Engine</a:t>
            </a:r>
            <a:r>
              <a:rPr lang="ja-JP" altLang="fr-BE" sz="1000" b="0" i="0" kern="1200" noProof="0" dirty="0" smtClean="0">
                <a:solidFill>
                  <a:schemeClr val="tx1"/>
                </a:solidFill>
                <a:latin typeface="Calibri"/>
                <a:ea typeface="+mn-ea"/>
                <a:cs typeface="+mn-cs"/>
              </a:rPr>
              <a:t>（</a:t>
            </a:r>
            <a:r>
              <a:rPr lang="fr-BE" altLang="ja-JP" sz="1000" b="0" i="0" kern="1200" noProof="0" dirty="0" smtClean="0">
                <a:solidFill>
                  <a:schemeClr val="tx1"/>
                </a:solidFill>
                <a:latin typeface="Calibri"/>
                <a:ea typeface="+mn-ea"/>
                <a:cs typeface="+mn-cs"/>
              </a:rPr>
              <a:t>ISE</a:t>
            </a:r>
            <a:r>
              <a:rPr lang="ja-JP" altLang="fr-BE" sz="1000" b="0" i="0" kern="1200" noProof="0" dirty="0" smtClean="0">
                <a:solidFill>
                  <a:schemeClr val="tx1"/>
                </a:solidFill>
                <a:latin typeface="Calibri"/>
                <a:ea typeface="+mn-ea"/>
                <a:cs typeface="+mn-cs"/>
              </a:rPr>
              <a:t>）は、ポリシーベースのサービスの提供を目的に設計されており、複数のアプリケーションやネットワーク サービスを通じて簡単にネットワークを拡張できるソリューションです。</a:t>
            </a:r>
            <a:r>
              <a:rPr lang="fr-BE" altLang="ja-JP" sz="1000" b="0" i="0" kern="1200" noProof="0" dirty="0" smtClean="0">
                <a:solidFill>
                  <a:schemeClr val="tx1"/>
                </a:solidFill>
                <a:latin typeface="Calibri"/>
                <a:ea typeface="+mn-ea"/>
                <a:cs typeface="+mn-cs"/>
              </a:rPr>
              <a:t>Cisco ISE </a:t>
            </a:r>
            <a:r>
              <a:rPr lang="ja-JP" altLang="fr-BE" sz="1000" b="0" i="0" kern="1200" noProof="0" dirty="0" smtClean="0">
                <a:solidFill>
                  <a:schemeClr val="tx1"/>
                </a:solidFill>
                <a:latin typeface="Calibri"/>
                <a:ea typeface="+mn-ea"/>
                <a:cs typeface="+mn-cs"/>
              </a:rPr>
              <a:t>は、</a:t>
            </a:r>
            <a:r>
              <a:rPr lang="fr-BE" altLang="ja-JP" sz="1000" b="0" i="0" kern="1200" noProof="0" dirty="0" smtClean="0">
                <a:solidFill>
                  <a:schemeClr val="tx1"/>
                </a:solidFill>
                <a:latin typeface="Calibri"/>
                <a:ea typeface="+mn-ea"/>
                <a:cs typeface="+mn-cs"/>
              </a:rPr>
              <a:t>Cisco </a:t>
            </a:r>
            <a:r>
              <a:rPr lang="fr-BE" altLang="ja-JP" sz="1000" b="0" i="0" kern="1200" noProof="0" dirty="0" err="1" smtClean="0">
                <a:solidFill>
                  <a:schemeClr val="tx1"/>
                </a:solidFill>
                <a:latin typeface="Calibri"/>
                <a:ea typeface="+mn-ea"/>
                <a:cs typeface="+mn-cs"/>
              </a:rPr>
              <a:t>Virtualization</a:t>
            </a:r>
            <a:r>
              <a:rPr lang="ja-JP" altLang="fr-BE" sz="1000" b="0" i="0" kern="1200" noProof="0" dirty="0" smtClean="0">
                <a:solidFill>
                  <a:schemeClr val="tx1"/>
                </a:solidFill>
                <a:latin typeface="Calibri"/>
                <a:ea typeface="+mn-ea"/>
                <a:cs typeface="+mn-cs"/>
              </a:rPr>
              <a:t> </a:t>
            </a:r>
            <a:r>
              <a:rPr lang="fr-BE" altLang="ja-JP" sz="1000" b="0" i="0" kern="1200" noProof="0" dirty="0" err="1" smtClean="0">
                <a:solidFill>
                  <a:schemeClr val="tx1"/>
                </a:solidFill>
                <a:latin typeface="Calibri"/>
                <a:ea typeface="+mn-ea"/>
                <a:cs typeface="+mn-cs"/>
              </a:rPr>
              <a:t>Experience</a:t>
            </a:r>
            <a:r>
              <a:rPr lang="ja-JP" altLang="fr-BE" sz="1000" b="0" i="0" kern="1200" noProof="0" dirty="0" smtClean="0">
                <a:solidFill>
                  <a:schemeClr val="tx1"/>
                </a:solidFill>
                <a:latin typeface="Calibri"/>
                <a:ea typeface="+mn-ea"/>
                <a:cs typeface="+mn-cs"/>
              </a:rPr>
              <a:t> </a:t>
            </a:r>
            <a:r>
              <a:rPr lang="fr-BE" altLang="ja-JP" sz="1000" b="0" i="0" kern="1200" noProof="0" dirty="0" smtClean="0">
                <a:solidFill>
                  <a:schemeClr val="tx1"/>
                </a:solidFill>
                <a:latin typeface="Calibri"/>
                <a:ea typeface="+mn-ea"/>
                <a:cs typeface="+mn-cs"/>
              </a:rPr>
              <a:t>Infrastructure</a:t>
            </a:r>
            <a:r>
              <a:rPr lang="ja-JP" altLang="fr-BE" sz="1000" b="0" i="0" kern="1200" noProof="0" dirty="0" smtClean="0">
                <a:solidFill>
                  <a:schemeClr val="tx1"/>
                </a:solidFill>
                <a:latin typeface="Calibri"/>
                <a:ea typeface="+mn-ea"/>
                <a:cs typeface="+mn-cs"/>
              </a:rPr>
              <a:t>（</a:t>
            </a:r>
            <a:r>
              <a:rPr lang="fr-BE" altLang="ja-JP" sz="1000" b="0" i="0" kern="1200" noProof="0" dirty="0" smtClean="0">
                <a:solidFill>
                  <a:schemeClr val="tx1"/>
                </a:solidFill>
                <a:latin typeface="Calibri"/>
                <a:ea typeface="+mn-ea"/>
                <a:cs typeface="+mn-cs"/>
              </a:rPr>
              <a:t>VXI</a:t>
            </a:r>
            <a:r>
              <a:rPr lang="ja-JP" altLang="fr-BE" sz="1000" b="0" i="0" kern="1200" noProof="0" dirty="0" smtClean="0">
                <a:solidFill>
                  <a:schemeClr val="tx1"/>
                </a:solidFill>
                <a:latin typeface="Calibri"/>
                <a:ea typeface="+mn-ea"/>
                <a:cs typeface="+mn-cs"/>
              </a:rPr>
              <a:t>）においても実証済みであり、仮想デスクトップから企業データへのアクセスには、安全なロールベースおよびデバイスベースのアクセスを提供します。ネットワークと </a:t>
            </a:r>
            <a:r>
              <a:rPr lang="fr-BE" altLang="ja-JP" sz="1000" b="0" i="0" kern="1200" noProof="0" dirty="0" smtClean="0">
                <a:solidFill>
                  <a:schemeClr val="tx1"/>
                </a:solidFill>
                <a:latin typeface="Calibri"/>
                <a:ea typeface="+mn-ea"/>
                <a:cs typeface="+mn-cs"/>
              </a:rPr>
              <a:t>VDI </a:t>
            </a:r>
            <a:r>
              <a:rPr lang="ja-JP" altLang="fr-BE" sz="1000" b="0" i="0" kern="1200" noProof="0" dirty="0" smtClean="0">
                <a:solidFill>
                  <a:schemeClr val="tx1"/>
                </a:solidFill>
                <a:latin typeface="Calibri"/>
                <a:ea typeface="+mn-ea"/>
                <a:cs typeface="+mn-cs"/>
              </a:rPr>
              <a:t>機能を組み合わせることにより、ユーザが企業ネットワークに個人用デバイスを持ち込んでも、データの整合性は損なわれません。    </a:t>
            </a:r>
          </a:p>
          <a:p>
            <a:pPr marL="0" algn="l" defTabSz="914400">
              <a:buNone/>
            </a:pPr>
            <a:r>
              <a:rPr lang="ja-JP" altLang="fr-BE" sz="1000" b="0" i="0" kern="1200" noProof="0" dirty="0" smtClean="0">
                <a:solidFill>
                  <a:schemeClr val="tx1"/>
                </a:solidFill>
                <a:latin typeface="Calibri"/>
                <a:ea typeface="+mn-ea"/>
                <a:cs typeface="+mn-cs"/>
              </a:rPr>
              <a:t> </a:t>
            </a:r>
          </a:p>
          <a:p>
            <a:pPr marL="0" algn="l" defTabSz="914400">
              <a:buNone/>
            </a:pPr>
            <a:r>
              <a:rPr lang="ja-JP" altLang="fr-BE" sz="1000" b="1" i="0" kern="1200" noProof="0" dirty="0" smtClean="0">
                <a:solidFill>
                  <a:schemeClr val="tx1"/>
                </a:solidFill>
                <a:latin typeface="Calibri"/>
                <a:ea typeface="+mn-ea"/>
                <a:cs typeface="+mn-cs"/>
              </a:rPr>
              <a:t>組織のニーズに合わせたスケール拡張</a:t>
            </a:r>
            <a:r>
              <a:rPr lang="ja-JP" altLang="fr-BE" sz="1000" b="0" i="0" kern="1200" noProof="0" dirty="0" smtClean="0">
                <a:solidFill>
                  <a:schemeClr val="tx1"/>
                </a:solidFill>
                <a:latin typeface="Calibri"/>
                <a:ea typeface="+mn-ea"/>
                <a:cs typeface="+mn-cs"/>
              </a:rPr>
              <a:t>：</a:t>
            </a:r>
            <a:r>
              <a:rPr lang="fr-BE" altLang="ja-JP" sz="1000" b="0" i="0" kern="1200" noProof="0" dirty="0" smtClean="0">
                <a:solidFill>
                  <a:schemeClr val="tx1"/>
                </a:solidFill>
                <a:latin typeface="Calibri"/>
                <a:ea typeface="+mn-ea"/>
                <a:cs typeface="+mn-cs"/>
              </a:rPr>
              <a:t>IT </a:t>
            </a:r>
            <a:r>
              <a:rPr lang="ja-JP" altLang="fr-BE" sz="1000" b="0" i="0" kern="1200" noProof="0" dirty="0" smtClean="0">
                <a:solidFill>
                  <a:schemeClr val="tx1"/>
                </a:solidFill>
                <a:latin typeface="Calibri"/>
                <a:ea typeface="+mn-ea"/>
                <a:cs typeface="+mn-cs"/>
              </a:rPr>
              <a:t>部門のサポート対象を、従来の物理デスクトップから、</a:t>
            </a:r>
            <a:r>
              <a:rPr lang="fr-BE" altLang="ja-JP" sz="1000" b="0" i="0" kern="1200" noProof="0" dirty="0" smtClean="0">
                <a:solidFill>
                  <a:schemeClr val="tx1"/>
                </a:solidFill>
                <a:latin typeface="Calibri"/>
                <a:ea typeface="+mn-ea"/>
                <a:cs typeface="+mn-cs"/>
              </a:rPr>
              <a:t>1 </a:t>
            </a:r>
            <a:r>
              <a:rPr lang="ja-JP" altLang="fr-BE" sz="1000" b="0" i="0" kern="1200" noProof="0" dirty="0" smtClean="0">
                <a:solidFill>
                  <a:schemeClr val="tx1"/>
                </a:solidFill>
                <a:latin typeface="Calibri"/>
                <a:ea typeface="+mn-ea"/>
                <a:cs typeface="+mn-cs"/>
              </a:rPr>
              <a:t>人のユーザが複数のデバイスを使用する仮想デスクトップ環境へと効率的かつ容易に拡張できます。</a:t>
            </a:r>
            <a:r>
              <a:rPr lang="fr-BE" altLang="ja-JP" sz="1000" b="0" i="0" kern="1200" noProof="0" dirty="0" smtClean="0">
                <a:solidFill>
                  <a:schemeClr val="tx1"/>
                </a:solidFill>
                <a:latin typeface="Calibri"/>
                <a:ea typeface="+mn-ea"/>
                <a:cs typeface="+mn-cs"/>
              </a:rPr>
              <a:t>ISE </a:t>
            </a:r>
            <a:r>
              <a:rPr lang="ja-JP" altLang="fr-BE" sz="1000" b="0" i="0" kern="1200" noProof="0" dirty="0" smtClean="0">
                <a:solidFill>
                  <a:schemeClr val="tx1"/>
                </a:solidFill>
                <a:latin typeface="Calibri"/>
                <a:ea typeface="+mn-ea"/>
                <a:cs typeface="+mn-cs"/>
              </a:rPr>
              <a:t>はすべてのポリシー作成を一元化し、情報をすべてのシスコ スイッチ、ワイヤレス コントローラ、およびネットワーク アクセス デバイス（</a:t>
            </a:r>
            <a:r>
              <a:rPr lang="fr-BE" altLang="ja-JP" sz="1000" b="0" i="0" kern="1200" noProof="0" dirty="0" smtClean="0">
                <a:solidFill>
                  <a:schemeClr val="tx1"/>
                </a:solidFill>
                <a:latin typeface="Calibri"/>
                <a:ea typeface="+mn-ea"/>
                <a:cs typeface="+mn-cs"/>
              </a:rPr>
              <a:t>NAD</a:t>
            </a:r>
            <a:r>
              <a:rPr lang="ja-JP" altLang="fr-BE" sz="1000" b="0" i="0" kern="1200" noProof="0" dirty="0" smtClean="0">
                <a:solidFill>
                  <a:schemeClr val="tx1"/>
                </a:solidFill>
                <a:latin typeface="Calibri"/>
                <a:ea typeface="+mn-ea"/>
                <a:cs typeface="+mn-cs"/>
              </a:rPr>
              <a:t>）にシームレスに反映させます。 </a:t>
            </a:r>
          </a:p>
          <a:p>
            <a:pPr marL="0" algn="l" defTabSz="914400">
              <a:buNone/>
            </a:pPr>
            <a:r>
              <a:rPr lang="ja-JP" altLang="fr-BE" sz="1000" b="0" i="0" kern="1200" noProof="0" dirty="0" smtClean="0">
                <a:solidFill>
                  <a:schemeClr val="tx1"/>
                </a:solidFill>
                <a:latin typeface="Calibri"/>
                <a:ea typeface="+mn-ea"/>
                <a:cs typeface="+mn-cs"/>
              </a:rPr>
              <a:t> </a:t>
            </a:r>
          </a:p>
          <a:p>
            <a:pPr marL="0" algn="l" defTabSz="914400">
              <a:buNone/>
            </a:pPr>
            <a:r>
              <a:rPr lang="ja-JP" altLang="fr-BE" sz="1000" b="0" i="0" kern="1200" noProof="0" dirty="0" smtClean="0">
                <a:solidFill>
                  <a:schemeClr val="tx1"/>
                </a:solidFill>
                <a:latin typeface="Calibri"/>
                <a:ea typeface="+mn-ea"/>
                <a:cs typeface="+mn-cs"/>
              </a:rPr>
              <a:t> </a:t>
            </a:r>
            <a:r>
              <a:rPr lang="ja-JP" altLang="fr-BE" sz="1000" b="1" i="0" kern="1200" noProof="0" dirty="0" smtClean="0">
                <a:solidFill>
                  <a:schemeClr val="tx1"/>
                </a:solidFill>
                <a:latin typeface="Calibri"/>
                <a:ea typeface="+mn-ea"/>
                <a:cs typeface="+mn-cs"/>
              </a:rPr>
              <a:t>個人所有 </a:t>
            </a:r>
            <a:r>
              <a:rPr lang="fr-BE" altLang="ja-JP" sz="1000" b="1" i="0" kern="1200" noProof="0" dirty="0" smtClean="0">
                <a:solidFill>
                  <a:schemeClr val="tx1"/>
                </a:solidFill>
                <a:latin typeface="Calibri"/>
                <a:ea typeface="+mn-ea"/>
                <a:cs typeface="+mn-cs"/>
              </a:rPr>
              <a:t>PC </a:t>
            </a:r>
            <a:r>
              <a:rPr lang="ja-JP" altLang="fr-BE" sz="1000" b="1" i="0" kern="1200" noProof="0" dirty="0" smtClean="0">
                <a:solidFill>
                  <a:schemeClr val="tx1"/>
                </a:solidFill>
                <a:latin typeface="Calibri"/>
                <a:ea typeface="+mn-ea"/>
                <a:cs typeface="+mn-cs"/>
              </a:rPr>
              <a:t>やモバイル タブレットの持ち込み（</a:t>
            </a:r>
            <a:r>
              <a:rPr lang="fr-BE" altLang="ja-JP" sz="1000" b="1" i="0" kern="1200" noProof="0" dirty="0" smtClean="0">
                <a:solidFill>
                  <a:schemeClr val="tx1"/>
                </a:solidFill>
                <a:latin typeface="Calibri"/>
                <a:ea typeface="+mn-ea"/>
                <a:cs typeface="+mn-cs"/>
              </a:rPr>
              <a:t>BYOD</a:t>
            </a:r>
            <a:r>
              <a:rPr lang="ja-JP" altLang="fr-BE" sz="1000" b="1" i="0" kern="1200" noProof="0" dirty="0" smtClean="0">
                <a:solidFill>
                  <a:schemeClr val="tx1"/>
                </a:solidFill>
                <a:latin typeface="Calibri"/>
                <a:ea typeface="+mn-ea"/>
                <a:cs typeface="+mn-cs"/>
              </a:rPr>
              <a:t>；</a:t>
            </a:r>
            <a:r>
              <a:rPr lang="fr-BE" altLang="ja-JP" sz="1000" b="1" i="0" kern="1200" noProof="0" dirty="0" err="1" smtClean="0">
                <a:solidFill>
                  <a:schemeClr val="tx1"/>
                </a:solidFill>
                <a:latin typeface="Calibri"/>
                <a:ea typeface="+mn-ea"/>
                <a:cs typeface="+mn-cs"/>
              </a:rPr>
              <a:t>Bring</a:t>
            </a:r>
            <a:r>
              <a:rPr lang="ja-JP" altLang="fr-BE" sz="1000" b="1" i="0" kern="1200" noProof="0" dirty="0" smtClean="0">
                <a:solidFill>
                  <a:schemeClr val="tx1"/>
                </a:solidFill>
                <a:latin typeface="Calibri"/>
                <a:ea typeface="+mn-ea"/>
                <a:cs typeface="+mn-cs"/>
              </a:rPr>
              <a:t> </a:t>
            </a:r>
            <a:r>
              <a:rPr lang="fr-BE" altLang="ja-JP" sz="1000" b="1" i="0" kern="1200" noProof="0" dirty="0" err="1" smtClean="0">
                <a:solidFill>
                  <a:schemeClr val="tx1"/>
                </a:solidFill>
                <a:latin typeface="Calibri"/>
                <a:ea typeface="+mn-ea"/>
                <a:cs typeface="+mn-cs"/>
              </a:rPr>
              <a:t>Your</a:t>
            </a:r>
            <a:r>
              <a:rPr lang="ja-JP" altLang="fr-BE" sz="1000" b="1" i="0" kern="1200" noProof="0" dirty="0" smtClean="0">
                <a:solidFill>
                  <a:schemeClr val="tx1"/>
                </a:solidFill>
                <a:latin typeface="Calibri"/>
                <a:ea typeface="+mn-ea"/>
                <a:cs typeface="+mn-cs"/>
              </a:rPr>
              <a:t> </a:t>
            </a:r>
            <a:r>
              <a:rPr lang="fr-BE" altLang="ja-JP" sz="1000" b="1" i="0" kern="1200" noProof="0" dirty="0" err="1" smtClean="0">
                <a:solidFill>
                  <a:schemeClr val="tx1"/>
                </a:solidFill>
                <a:latin typeface="Calibri"/>
                <a:ea typeface="+mn-ea"/>
                <a:cs typeface="+mn-cs"/>
              </a:rPr>
              <a:t>Own</a:t>
            </a:r>
            <a:r>
              <a:rPr lang="ja-JP" altLang="fr-BE" sz="1000" b="1" i="0" kern="1200" noProof="0" dirty="0" smtClean="0">
                <a:solidFill>
                  <a:schemeClr val="tx1"/>
                </a:solidFill>
                <a:latin typeface="Calibri"/>
                <a:ea typeface="+mn-ea"/>
                <a:cs typeface="+mn-cs"/>
              </a:rPr>
              <a:t> </a:t>
            </a:r>
            <a:r>
              <a:rPr lang="fr-BE" altLang="ja-JP" sz="1000" b="1" i="0" kern="1200" noProof="0" dirty="0" err="1" smtClean="0">
                <a:solidFill>
                  <a:schemeClr val="tx1"/>
                </a:solidFill>
                <a:latin typeface="Calibri"/>
                <a:ea typeface="+mn-ea"/>
                <a:cs typeface="+mn-cs"/>
              </a:rPr>
              <a:t>Device</a:t>
            </a:r>
            <a:r>
              <a:rPr lang="ja-JP" altLang="fr-BE" sz="1000" b="1" i="0" kern="1200" noProof="0" dirty="0" smtClean="0">
                <a:solidFill>
                  <a:schemeClr val="tx1"/>
                </a:solidFill>
                <a:latin typeface="Calibri"/>
                <a:ea typeface="+mn-ea"/>
                <a:cs typeface="+mn-cs"/>
              </a:rPr>
              <a:t>）に対するデータ セキュリティとコンプライアンス</a:t>
            </a:r>
            <a:r>
              <a:rPr lang="ja-JP" altLang="fr-BE" sz="1000" b="0" i="0" kern="1200" noProof="0" dirty="0" smtClean="0">
                <a:solidFill>
                  <a:schemeClr val="tx1"/>
                </a:solidFill>
                <a:latin typeface="Calibri"/>
                <a:ea typeface="+mn-ea"/>
                <a:cs typeface="+mn-cs"/>
              </a:rPr>
              <a:t> </a:t>
            </a:r>
            <a:r>
              <a:rPr lang="fr-BE" altLang="ja-JP" sz="1000" b="0" i="0" kern="1200" noProof="0" dirty="0" smtClean="0">
                <a:solidFill>
                  <a:schemeClr val="tx1"/>
                </a:solidFill>
                <a:latin typeface="Calibri"/>
                <a:ea typeface="+mn-ea"/>
                <a:cs typeface="+mn-cs"/>
              </a:rPr>
              <a:t>- ISE </a:t>
            </a:r>
            <a:r>
              <a:rPr lang="ja-JP" altLang="fr-BE" sz="1000" b="0" i="0" kern="1200" noProof="0" dirty="0" smtClean="0">
                <a:solidFill>
                  <a:schemeClr val="tx1"/>
                </a:solidFill>
                <a:latin typeface="Calibri"/>
                <a:ea typeface="+mn-ea"/>
                <a:cs typeface="+mn-cs"/>
              </a:rPr>
              <a:t>は、ユーザが複数のデバイスを利用して仮想デスクトップにアクセスする「個人所有デバイスの持ち込み（</a:t>
            </a:r>
            <a:r>
              <a:rPr lang="fr-BE" altLang="ja-JP" sz="1000" b="0" i="0" kern="1200" noProof="0" dirty="0" smtClean="0">
                <a:solidFill>
                  <a:schemeClr val="tx1"/>
                </a:solidFill>
                <a:latin typeface="Calibri"/>
                <a:ea typeface="+mn-ea"/>
                <a:cs typeface="+mn-cs"/>
              </a:rPr>
              <a:t>BYOD</a:t>
            </a:r>
            <a:r>
              <a:rPr lang="ja-JP" altLang="fr-BE" sz="1000" b="0" i="0" kern="1200" noProof="0" dirty="0" smtClean="0">
                <a:solidFill>
                  <a:schemeClr val="tx1"/>
                </a:solidFill>
                <a:latin typeface="Calibri"/>
                <a:ea typeface="+mn-ea"/>
                <a:cs typeface="+mn-cs"/>
              </a:rPr>
              <a:t>）」の管理をシンプルにします。</a:t>
            </a:r>
            <a:r>
              <a:rPr lang="fr-BE" altLang="ja-JP" sz="1000" b="0" i="0" kern="1200" noProof="0" dirty="0" smtClean="0">
                <a:solidFill>
                  <a:schemeClr val="tx1"/>
                </a:solidFill>
                <a:latin typeface="Calibri"/>
                <a:ea typeface="+mn-ea"/>
                <a:cs typeface="+mn-cs"/>
              </a:rPr>
              <a:t>Cisco ISE </a:t>
            </a:r>
            <a:r>
              <a:rPr lang="ja-JP" altLang="fr-BE" sz="1000" b="0" i="0" kern="1200" noProof="0" dirty="0" smtClean="0">
                <a:solidFill>
                  <a:schemeClr val="tx1"/>
                </a:solidFill>
                <a:latin typeface="Calibri"/>
                <a:ea typeface="+mn-ea"/>
                <a:cs typeface="+mn-cs"/>
              </a:rPr>
              <a:t>の一元化されたポリシー プラットフォームでは、色々な場所やデバイスを使用して仮想および非仮想セッションを行うユーザが混在する企業インフラストラクチャにおいて、企業全体で調査されたポリシーの作成と一貫したポリシーの適用が可能です。 </a:t>
            </a:r>
          </a:p>
          <a:p>
            <a:pPr marL="0" algn="l" defTabSz="914400">
              <a:buNone/>
            </a:pPr>
            <a:r>
              <a:rPr lang="ja-JP" altLang="fr-BE" sz="1000" b="0" i="0" kern="1200" noProof="0" dirty="0" smtClean="0">
                <a:solidFill>
                  <a:schemeClr val="tx1"/>
                </a:solidFill>
                <a:latin typeface="Calibri"/>
                <a:ea typeface="+mn-ea"/>
                <a:cs typeface="+mn-cs"/>
              </a:rPr>
              <a:t> </a:t>
            </a:r>
          </a:p>
          <a:p>
            <a:pPr marL="0" algn="l" defTabSz="914400">
              <a:buNone/>
            </a:pPr>
            <a:r>
              <a:rPr lang="fr-BE" altLang="ja-JP" sz="1000" b="0" i="0" kern="1200" noProof="0" dirty="0" smtClean="0">
                <a:solidFill>
                  <a:schemeClr val="tx1"/>
                </a:solidFill>
                <a:latin typeface="Calibri"/>
                <a:ea typeface="+mn-ea"/>
                <a:cs typeface="+mn-cs"/>
              </a:rPr>
              <a:t>ISE </a:t>
            </a:r>
            <a:r>
              <a:rPr lang="ja-JP" altLang="fr-BE" sz="1000" b="0" i="0" kern="1200" noProof="0" dirty="0" smtClean="0">
                <a:solidFill>
                  <a:schemeClr val="tx1"/>
                </a:solidFill>
                <a:latin typeface="Calibri"/>
                <a:ea typeface="+mn-ea"/>
                <a:cs typeface="+mn-cs"/>
              </a:rPr>
              <a:t>はデバイス プロファイル機能を備えており、自社のデバイスやそれ以外のデバイス別、またはデバイス単位で、 異なるさまざまなポリシーを関連付けることができます。</a:t>
            </a:r>
            <a:r>
              <a:rPr lang="fr-BE" altLang="ja-JP" sz="1000" b="0" i="0" kern="1200" noProof="0" dirty="0" smtClean="0">
                <a:solidFill>
                  <a:schemeClr val="tx1"/>
                </a:solidFill>
                <a:latin typeface="Calibri"/>
                <a:ea typeface="+mn-ea"/>
                <a:cs typeface="+mn-cs"/>
              </a:rPr>
              <a:t>ISE </a:t>
            </a:r>
            <a:r>
              <a:rPr lang="ja-JP" altLang="fr-BE" sz="1000" b="0" i="0" kern="1200" noProof="0" dirty="0" smtClean="0">
                <a:solidFill>
                  <a:schemeClr val="tx1"/>
                </a:solidFill>
                <a:latin typeface="Calibri"/>
                <a:ea typeface="+mn-ea"/>
                <a:cs typeface="+mn-cs"/>
              </a:rPr>
              <a:t>は、</a:t>
            </a:r>
            <a:r>
              <a:rPr lang="fr-BE" altLang="ja-JP" sz="1000" b="0" i="0" kern="1200" noProof="0" dirty="0" err="1" smtClean="0">
                <a:solidFill>
                  <a:schemeClr val="tx1"/>
                </a:solidFill>
                <a:latin typeface="Calibri"/>
                <a:ea typeface="+mn-ea"/>
                <a:cs typeface="+mn-cs"/>
              </a:rPr>
              <a:t>iPad</a:t>
            </a:r>
            <a:r>
              <a:rPr lang="ja-JP" altLang="fr-BE" sz="1000" b="0" i="0" kern="1200" noProof="0" dirty="0" smtClean="0">
                <a:solidFill>
                  <a:schemeClr val="tx1"/>
                </a:solidFill>
                <a:latin typeface="Calibri"/>
                <a:ea typeface="+mn-ea"/>
                <a:cs typeface="+mn-cs"/>
              </a:rPr>
              <a:t> や </a:t>
            </a:r>
            <a:r>
              <a:rPr lang="fr-BE" altLang="ja-JP" sz="1000" b="0" i="0" kern="1200" noProof="0" dirty="0" err="1" smtClean="0">
                <a:solidFill>
                  <a:schemeClr val="tx1"/>
                </a:solidFill>
                <a:latin typeface="Calibri"/>
                <a:ea typeface="+mn-ea"/>
                <a:cs typeface="+mn-cs"/>
              </a:rPr>
              <a:t>Cius</a:t>
            </a:r>
            <a:r>
              <a:rPr lang="ja-JP" altLang="fr-BE" sz="1000" b="0" i="0" kern="1200" noProof="0" dirty="0" smtClean="0">
                <a:solidFill>
                  <a:schemeClr val="tx1"/>
                </a:solidFill>
                <a:latin typeface="Calibri"/>
                <a:ea typeface="+mn-ea"/>
                <a:cs typeface="+mn-cs"/>
              </a:rPr>
              <a:t> などのタブレットおよびその他の個人所有デバイスを認識し、ユーザが企業ネットワーク上で個人用デバイスやタブレットから企業データにアクセスする際は、仮想デスクトップを使用することを義務付けています。会社から支給されるデバイスは、デスクトップ上のデータに直接アクセスでき、</a:t>
            </a:r>
            <a:r>
              <a:rPr lang="fr-BE" altLang="ja-JP" sz="1000" b="0" i="0" kern="1200" noProof="0" dirty="0" smtClean="0">
                <a:solidFill>
                  <a:schemeClr val="tx1"/>
                </a:solidFill>
                <a:latin typeface="Calibri"/>
                <a:ea typeface="+mn-ea"/>
                <a:cs typeface="+mn-cs"/>
              </a:rPr>
              <a:t>VDI </a:t>
            </a:r>
            <a:r>
              <a:rPr lang="ja-JP" altLang="fr-BE" sz="1000" b="0" i="0" kern="1200" noProof="0" dirty="0" smtClean="0">
                <a:solidFill>
                  <a:schemeClr val="tx1"/>
                </a:solidFill>
                <a:latin typeface="Calibri"/>
                <a:ea typeface="+mn-ea"/>
                <a:cs typeface="+mn-cs"/>
              </a:rPr>
              <a:t>セッションを介してアクセスする際の柔軟性にも優れています。このモデルの柔軟性と制御により、</a:t>
            </a:r>
            <a:r>
              <a:rPr lang="fr-BE" altLang="ja-JP" sz="1000" b="0" i="0" kern="1200" noProof="0" dirty="0" smtClean="0">
                <a:solidFill>
                  <a:schemeClr val="tx1"/>
                </a:solidFill>
                <a:latin typeface="Calibri"/>
                <a:ea typeface="+mn-ea"/>
                <a:cs typeface="+mn-cs"/>
              </a:rPr>
              <a:t>IT </a:t>
            </a:r>
            <a:r>
              <a:rPr lang="ja-JP" altLang="fr-BE" sz="1000" b="0" i="0" kern="1200" noProof="0" dirty="0" smtClean="0">
                <a:solidFill>
                  <a:schemeClr val="tx1"/>
                </a:solidFill>
                <a:latin typeface="Calibri"/>
                <a:ea typeface="+mn-ea"/>
                <a:cs typeface="+mn-cs"/>
              </a:rPr>
              <a:t>管理者は仮想デスクトップまたは会社の支給デバイス上のデータ漏洩がないことを確証でき、従業員の退社後、その従業員の個人用デスクトップからデータが外部に漏洩する危険性を最小限に抑えることができます。</a:t>
            </a:r>
          </a:p>
          <a:p>
            <a:pPr marL="0" algn="l" defTabSz="914400">
              <a:buNone/>
            </a:pPr>
            <a:r>
              <a:rPr lang="ja-JP" altLang="fr-BE" sz="1000" b="0" i="0" kern="1200" noProof="0" dirty="0" smtClean="0">
                <a:solidFill>
                  <a:schemeClr val="tx1"/>
                </a:solidFill>
                <a:latin typeface="Calibri"/>
                <a:ea typeface="+mn-ea"/>
                <a:cs typeface="+mn-cs"/>
              </a:rPr>
              <a:t> </a:t>
            </a:r>
          </a:p>
          <a:p>
            <a:pPr marL="0" algn="l" defTabSz="914400">
              <a:buNone/>
            </a:pPr>
            <a:endParaRPr lang="ja-JP" altLang="en-US" sz="1000" noProof="0" dirty="0" smtClean="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96925" y="244475"/>
            <a:ext cx="5319713" cy="3990975"/>
          </a:xfrm>
        </p:spPr>
      </p:sp>
      <p:sp>
        <p:nvSpPr>
          <p:cNvPr id="3" name="Notes Placeholder 2"/>
          <p:cNvSpPr>
            <a:spLocks noGrp="1"/>
          </p:cNvSpPr>
          <p:nvPr>
            <p:ph type="body" idx="1"/>
          </p:nvPr>
        </p:nvSpPr>
        <p:spPr/>
        <p:txBody>
          <a:bodyPr>
            <a:normAutofit/>
          </a:bodyPr>
          <a:lstStyle/>
          <a:p>
            <a:pPr marL="0" algn="just" defTabSz="895746">
              <a:buNone/>
            </a:pPr>
            <a:r>
              <a:rPr lang="fr-BE" altLang="ja-JP" sz="1200" b="0" i="0" noProof="0" dirty="0" smtClean="0">
                <a:solidFill>
                  <a:schemeClr val="tx1"/>
                </a:solidFill>
                <a:latin typeface="Arial"/>
                <a:ea typeface="+mn-ea"/>
                <a:cs typeface="+mn-cs"/>
              </a:rPr>
              <a:t>Cisco</a:t>
            </a:r>
            <a:r>
              <a:rPr lang="ja-JP" altLang="fr-BE" sz="1200" b="0" i="0" baseline="0" noProof="0" dirty="0" smtClean="0">
                <a:solidFill>
                  <a:schemeClr val="tx1"/>
                </a:solidFill>
                <a:latin typeface="Arial"/>
                <a:ea typeface="+mn-ea"/>
                <a:cs typeface="+mn-cs"/>
              </a:rPr>
              <a:t> </a:t>
            </a:r>
            <a:r>
              <a:rPr lang="fr-BE" altLang="ja-JP" sz="1200" b="0" i="0" baseline="0" noProof="0" dirty="0" err="1" smtClean="0">
                <a:solidFill>
                  <a:schemeClr val="tx1"/>
                </a:solidFill>
                <a:latin typeface="Arial"/>
                <a:ea typeface="+mn-ea"/>
                <a:cs typeface="+mn-cs"/>
              </a:rPr>
              <a:t>Unified</a:t>
            </a:r>
            <a:r>
              <a:rPr lang="ja-JP" altLang="fr-BE" sz="1200" b="0" i="0" baseline="0" noProof="0" dirty="0" smtClean="0">
                <a:solidFill>
                  <a:schemeClr val="tx1"/>
                </a:solidFill>
                <a:latin typeface="Arial"/>
                <a:ea typeface="+mn-ea"/>
                <a:cs typeface="+mn-cs"/>
              </a:rPr>
              <a:t> </a:t>
            </a:r>
            <a:r>
              <a:rPr lang="fr-BE" altLang="ja-JP" sz="1200" b="0" i="0" baseline="0" noProof="0" dirty="0" err="1" smtClean="0">
                <a:solidFill>
                  <a:schemeClr val="tx1"/>
                </a:solidFill>
                <a:latin typeface="Arial"/>
                <a:ea typeface="+mn-ea"/>
                <a:cs typeface="+mn-cs"/>
              </a:rPr>
              <a:t>Computing</a:t>
            </a:r>
            <a:r>
              <a:rPr lang="ja-JP" altLang="fr-BE" sz="1200" b="0" i="0" baseline="0" noProof="0" dirty="0" smtClean="0">
                <a:solidFill>
                  <a:schemeClr val="tx1"/>
                </a:solidFill>
                <a:latin typeface="Arial"/>
                <a:ea typeface="+mn-ea"/>
                <a:cs typeface="+mn-cs"/>
              </a:rPr>
              <a:t> </a:t>
            </a:r>
            <a:r>
              <a:rPr lang="fr-BE" altLang="ja-JP" sz="1200" b="0" i="0" baseline="0" noProof="0" dirty="0" smtClean="0">
                <a:solidFill>
                  <a:schemeClr val="tx1"/>
                </a:solidFill>
                <a:latin typeface="Arial"/>
                <a:ea typeface="+mn-ea"/>
                <a:cs typeface="+mn-cs"/>
              </a:rPr>
              <a:t>System </a:t>
            </a:r>
            <a:r>
              <a:rPr lang="ja-JP" altLang="fr-BE" sz="1200" b="0" i="0" baseline="0" noProof="0" dirty="0" smtClean="0">
                <a:solidFill>
                  <a:schemeClr val="tx1"/>
                </a:solidFill>
                <a:latin typeface="Arial"/>
                <a:ea typeface="+mn-ea"/>
                <a:cs typeface="+mn-cs"/>
              </a:rPr>
              <a:t>を仮想デスクトップ インフラストラクチャの基盤として使用することで、コンピューティング、ネットワーキング、仮想化、およびストレージ アクセスを統合し、革新的なテクノロジーを使用してデスクトップ仮想化のために理想的なプラットフォームを実現します。</a:t>
            </a:r>
            <a:endParaRPr lang="ja-JP" altLang="en-US" noProof="0" dirty="0" smtClean="0">
              <a:latin typeface="Arial" charset="0"/>
            </a:endParaRPr>
          </a:p>
          <a:p>
            <a:pPr marL="0" algn="just" defTabSz="895746">
              <a:buNone/>
            </a:pPr>
            <a:r>
              <a:rPr lang="ja-JP" altLang="fr-BE" sz="1200" b="0" i="0" noProof="0" dirty="0" smtClean="0">
                <a:solidFill>
                  <a:schemeClr val="tx1"/>
                </a:solidFill>
                <a:latin typeface="Arial"/>
                <a:ea typeface="+mn-ea"/>
                <a:cs typeface="+mn-cs"/>
              </a:rPr>
              <a:t>特に </a:t>
            </a:r>
            <a:r>
              <a:rPr lang="fr-BE" altLang="ja-JP" sz="1200" b="0" i="0" noProof="0" dirty="0" smtClean="0">
                <a:solidFill>
                  <a:schemeClr val="tx1"/>
                </a:solidFill>
                <a:latin typeface="Arial"/>
                <a:ea typeface="+mn-ea"/>
                <a:cs typeface="+mn-cs"/>
              </a:rPr>
              <a:t>Cisco UCS </a:t>
            </a:r>
            <a:r>
              <a:rPr lang="ja-JP" altLang="fr-BE" sz="1200" b="0" i="0" noProof="0" dirty="0" smtClean="0">
                <a:solidFill>
                  <a:schemeClr val="tx1"/>
                </a:solidFill>
                <a:latin typeface="Arial"/>
                <a:ea typeface="+mn-ea"/>
                <a:cs typeface="+mn-cs"/>
              </a:rPr>
              <a:t>は</a:t>
            </a:r>
            <a:r>
              <a:rPr lang="ja-JP" altLang="fr-BE" sz="1200" b="0" i="0" baseline="0" noProof="0" dirty="0" smtClean="0">
                <a:solidFill>
                  <a:schemeClr val="tx1"/>
                </a:solidFill>
                <a:latin typeface="Arial"/>
                <a:ea typeface="+mn-ea"/>
                <a:cs typeface="+mn-cs"/>
              </a:rPr>
              <a:t>アーキテクチャが大幅に簡素化され、少数のコンポーネントしか必要としないため、コストを他社よりも少なくとも </a:t>
            </a:r>
            <a:r>
              <a:rPr lang="fr-BE" altLang="ja-JP" sz="1200" b="0" i="0" baseline="0" noProof="0" dirty="0" smtClean="0">
                <a:solidFill>
                  <a:schemeClr val="tx1"/>
                </a:solidFill>
                <a:latin typeface="Arial"/>
                <a:ea typeface="+mn-ea"/>
                <a:cs typeface="+mn-cs"/>
              </a:rPr>
              <a:t>20 % </a:t>
            </a:r>
            <a:r>
              <a:rPr lang="ja-JP" altLang="fr-BE" sz="1200" b="0" i="0" baseline="0" noProof="0" dirty="0" smtClean="0">
                <a:solidFill>
                  <a:schemeClr val="tx1"/>
                </a:solidFill>
                <a:latin typeface="Arial"/>
                <a:ea typeface="+mn-ea"/>
                <a:cs typeface="+mn-cs"/>
              </a:rPr>
              <a:t>低く抑えることができます。</a:t>
            </a:r>
          </a:p>
          <a:p>
            <a:pPr marL="0" algn="just" defTabSz="895746">
              <a:buNone/>
            </a:pPr>
            <a:r>
              <a:rPr lang="ja-JP" altLang="fr-BE" sz="1200" b="0" i="0" baseline="0" noProof="0" dirty="0" smtClean="0">
                <a:solidFill>
                  <a:schemeClr val="tx1"/>
                </a:solidFill>
                <a:latin typeface="Arial"/>
                <a:ea typeface="+mn-ea"/>
                <a:cs typeface="+mn-cs"/>
              </a:rPr>
              <a:t>ユーザのパフォーマンスを低下することなく、</a:t>
            </a:r>
            <a:r>
              <a:rPr lang="fr-BE" altLang="ja-JP" sz="1200" b="0" i="0" baseline="0" noProof="0" dirty="0" smtClean="0">
                <a:solidFill>
                  <a:schemeClr val="tx1"/>
                </a:solidFill>
                <a:latin typeface="Arial"/>
                <a:ea typeface="+mn-ea"/>
                <a:cs typeface="+mn-cs"/>
              </a:rPr>
              <a:t>60 % </a:t>
            </a:r>
            <a:r>
              <a:rPr lang="ja-JP" altLang="fr-BE" sz="1200" b="0" i="0" baseline="0" noProof="0" dirty="0" smtClean="0">
                <a:solidFill>
                  <a:schemeClr val="tx1"/>
                </a:solidFill>
                <a:latin typeface="Arial"/>
                <a:ea typeface="+mn-ea"/>
                <a:cs typeface="+mn-cs"/>
              </a:rPr>
              <a:t>以上の仮想デスクトップをサポートします。</a:t>
            </a:r>
          </a:p>
          <a:p>
            <a:pPr marL="0" algn="just" defTabSz="895746">
              <a:buNone/>
            </a:pPr>
            <a:r>
              <a:rPr lang="ja-JP" altLang="fr-BE" sz="1200" b="0" i="0" baseline="0" noProof="0" dirty="0" smtClean="0">
                <a:solidFill>
                  <a:schemeClr val="tx1"/>
                </a:solidFill>
                <a:latin typeface="Arial"/>
                <a:ea typeface="+mn-ea"/>
                <a:cs typeface="+mn-cs"/>
              </a:rPr>
              <a:t>導入と拡張が容易です。</a:t>
            </a:r>
          </a:p>
          <a:p>
            <a:pPr marL="0" algn="just" defTabSz="895746">
              <a:buNone/>
            </a:pPr>
            <a:r>
              <a:rPr lang="ja-JP" altLang="fr-BE" sz="1200" b="0" i="0" noProof="0" dirty="0" smtClean="0">
                <a:solidFill>
                  <a:schemeClr val="tx1"/>
                </a:solidFill>
                <a:latin typeface="Calibri"/>
                <a:ea typeface="+mn-ea"/>
                <a:cs typeface="+mn-cs"/>
              </a:rPr>
              <a:t>大規模な拡張性 </a:t>
            </a:r>
            <a:r>
              <a:rPr lang="fr-BE" altLang="ja-JP" sz="1200" b="0" i="0" noProof="0" dirty="0" smtClean="0">
                <a:solidFill>
                  <a:schemeClr val="tx1"/>
                </a:solidFill>
                <a:latin typeface="Calibri"/>
                <a:ea typeface="+mn-ea"/>
                <a:cs typeface="+mn-cs"/>
              </a:rPr>
              <a:t>– </a:t>
            </a:r>
            <a:r>
              <a:rPr lang="ja-JP" altLang="fr-BE" sz="1200" b="0" i="0" noProof="0" dirty="0" smtClean="0">
                <a:solidFill>
                  <a:schemeClr val="tx1"/>
                </a:solidFill>
                <a:latin typeface="Calibri"/>
                <a:ea typeface="+mn-ea"/>
                <a:cs typeface="+mn-cs"/>
              </a:rPr>
              <a:t>システム全体で最大 </a:t>
            </a:r>
            <a:r>
              <a:rPr lang="fr-BE" altLang="ja-JP" sz="1200" b="0" i="0" noProof="0" dirty="0" smtClean="0">
                <a:solidFill>
                  <a:schemeClr val="tx1"/>
                </a:solidFill>
                <a:latin typeface="Calibri"/>
                <a:ea typeface="+mn-ea"/>
                <a:cs typeface="+mn-cs"/>
              </a:rPr>
              <a:t>38,400 </a:t>
            </a:r>
            <a:r>
              <a:rPr lang="ja-JP" altLang="fr-BE" sz="1200" b="0" i="0" noProof="0" dirty="0" smtClean="0">
                <a:solidFill>
                  <a:schemeClr val="tx1"/>
                </a:solidFill>
                <a:latin typeface="Calibri"/>
                <a:ea typeface="+mn-ea"/>
                <a:cs typeface="+mn-cs"/>
              </a:rPr>
              <a:t>のデスクトップまで拡張可能（</a:t>
            </a:r>
            <a:r>
              <a:rPr lang="fr-BE" altLang="ja-JP" sz="1200" b="0" i="0" noProof="0" dirty="0" smtClean="0">
                <a:solidFill>
                  <a:schemeClr val="tx1"/>
                </a:solidFill>
                <a:latin typeface="Calibri"/>
                <a:ea typeface="+mn-ea"/>
                <a:cs typeface="+mn-cs"/>
              </a:rPr>
              <a:t>320 </a:t>
            </a:r>
            <a:r>
              <a:rPr lang="ja-JP" altLang="fr-BE" sz="1200" b="0" i="0" noProof="0" dirty="0" smtClean="0">
                <a:solidFill>
                  <a:schemeClr val="tx1"/>
                </a:solidFill>
                <a:latin typeface="Calibri"/>
                <a:ea typeface="+mn-ea"/>
                <a:cs typeface="+mn-cs"/>
              </a:rPr>
              <a:t>のサーバ </a:t>
            </a:r>
            <a:r>
              <a:rPr lang="fr-BE" altLang="ja-JP" sz="1200" b="0" i="0" noProof="0" dirty="0" smtClean="0">
                <a:solidFill>
                  <a:schemeClr val="tx1"/>
                </a:solidFill>
                <a:latin typeface="Calibri"/>
                <a:ea typeface="+mn-ea"/>
                <a:cs typeface="+mn-cs"/>
              </a:rPr>
              <a:t>X 120 </a:t>
            </a:r>
            <a:r>
              <a:rPr lang="ja-JP" altLang="fr-BE" sz="1200" b="0" i="0" noProof="0" dirty="0" smtClean="0">
                <a:solidFill>
                  <a:schemeClr val="tx1"/>
                </a:solidFill>
                <a:latin typeface="Calibri"/>
                <a:ea typeface="+mn-ea"/>
                <a:cs typeface="+mn-cs"/>
              </a:rPr>
              <a:t>の仮想デスクトップ</a:t>
            </a:r>
            <a:r>
              <a:rPr lang="fr-BE" altLang="ja-JP" sz="1200" b="0" i="0" noProof="0" dirty="0" smtClean="0">
                <a:solidFill>
                  <a:schemeClr val="tx1"/>
                </a:solidFill>
                <a:latin typeface="Calibri"/>
                <a:ea typeface="+mn-ea"/>
                <a:cs typeface="+mn-cs"/>
              </a:rPr>
              <a:t>/</a:t>
            </a:r>
            <a:r>
              <a:rPr lang="ja-JP" altLang="fr-BE" sz="1200" b="0" i="0" noProof="0" dirty="0" smtClean="0">
                <a:solidFill>
                  <a:schemeClr val="tx1"/>
                </a:solidFill>
                <a:latin typeface="Calibri"/>
                <a:ea typeface="+mn-ea"/>
                <a:cs typeface="+mn-cs"/>
              </a:rPr>
              <a:t>サーバ）。</a:t>
            </a:r>
            <a:endParaRPr lang="ja-JP" altLang="en-US" baseline="0" noProof="0" dirty="0" smtClean="0">
              <a:latin typeface="Arial" charset="0"/>
            </a:endParaRPr>
          </a:p>
          <a:p>
            <a:pPr marL="0" algn="just" defTabSz="895746">
              <a:buNone/>
            </a:pPr>
            <a:r>
              <a:rPr lang="ja-JP" altLang="fr-BE" sz="1200" b="0" i="0" baseline="0" noProof="0" dirty="0" smtClean="0">
                <a:solidFill>
                  <a:schemeClr val="tx1"/>
                </a:solidFill>
                <a:latin typeface="Arial"/>
                <a:ea typeface="+mn-ea"/>
                <a:cs typeface="+mn-cs"/>
              </a:rPr>
              <a:t>コスト効果が最も高い </a:t>
            </a:r>
            <a:r>
              <a:rPr lang="fr-BE" altLang="ja-JP" sz="1200" b="0" i="0" baseline="0" noProof="0" dirty="0" smtClean="0">
                <a:solidFill>
                  <a:schemeClr val="tx1"/>
                </a:solidFill>
                <a:latin typeface="Arial"/>
                <a:ea typeface="+mn-ea"/>
                <a:cs typeface="+mn-cs"/>
              </a:rPr>
              <a:t>2 </a:t>
            </a:r>
            <a:r>
              <a:rPr lang="ja-JP" altLang="fr-BE" sz="1200" b="0" i="0" baseline="0" noProof="0" dirty="0" smtClean="0">
                <a:solidFill>
                  <a:schemeClr val="tx1"/>
                </a:solidFill>
                <a:latin typeface="Arial"/>
                <a:ea typeface="+mn-ea"/>
                <a:cs typeface="+mn-cs"/>
              </a:rPr>
              <a:t>ソケット サーバ向け大容量メモリと高速ストリーミング対応の安全な入出力を組み合わせて、ボトルネックを回避します。</a:t>
            </a:r>
            <a:endParaRPr lang="ja-JP" altLang="en-US" noProof="0" dirty="0"/>
          </a:p>
        </p:txBody>
      </p:sp>
      <p:sp>
        <p:nvSpPr>
          <p:cNvPr id="4" name="Slide Number Placeholder 3"/>
          <p:cNvSpPr>
            <a:spLocks noGrp="1"/>
          </p:cNvSpPr>
          <p:nvPr>
            <p:ph type="sldNum" sz="quarter" idx="10"/>
          </p:nvPr>
        </p:nvSpPr>
        <p:spPr/>
        <p:txBody>
          <a:bodyPr/>
          <a:lstStyle/>
          <a:p>
            <a:pPr algn="r" defTabSz="914400">
              <a:buNone/>
            </a:pPr>
            <a:fld id="{634D9984-92D9-4FC0-9CDC-A25ECE250237}" type="slidenum">
              <a:rPr lang="fr-BE" sz="1200" b="0" i="0">
                <a:solidFill>
                  <a:schemeClr val="tx1"/>
                </a:solidFill>
                <a:latin typeface="Calibri"/>
                <a:ea typeface="+mn-ea"/>
                <a:cs typeface="+mn-cs"/>
              </a:rPr>
              <a:pPr algn="r" defTabSz="914400">
                <a:buNone/>
              </a:pPr>
              <a:t>26</a:t>
            </a:fld>
            <a:endParaRPr lang="en-US"/>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a:bodyPr>
          <a:lstStyle/>
          <a:p>
            <a:pPr marL="0" algn="l" defTabSz="914400">
              <a:buNone/>
            </a:pPr>
            <a:r>
              <a:rPr lang="ja-JP" altLang="fr-BE" sz="1200" b="0" i="0" kern="1200" noProof="0" dirty="0" smtClean="0">
                <a:solidFill>
                  <a:schemeClr val="tx1"/>
                </a:solidFill>
                <a:latin typeface="Calibri"/>
                <a:ea typeface="+mn-ea"/>
                <a:cs typeface="+mn-cs"/>
              </a:rPr>
              <a:t>管理ドメインの拡張性</a:t>
            </a:r>
          </a:p>
          <a:p>
            <a:pPr marL="0" algn="l" defTabSz="914400">
              <a:buNone/>
            </a:pPr>
            <a:r>
              <a:rPr lang="ja-JP" altLang="fr-BE" sz="1200" b="0" i="0" kern="1200" noProof="0" dirty="0" smtClean="0">
                <a:solidFill>
                  <a:schemeClr val="tx1"/>
                </a:solidFill>
                <a:latin typeface="Calibri"/>
                <a:ea typeface="+mn-ea"/>
                <a:cs typeface="+mn-cs"/>
              </a:rPr>
              <a:t> </a:t>
            </a:r>
          </a:p>
          <a:p>
            <a:pPr marL="0" algn="l" defTabSz="914400">
              <a:buNone/>
            </a:pPr>
            <a:r>
              <a:rPr lang="ja-JP" altLang="fr-BE" sz="1200" b="0" i="0" kern="1200" noProof="0" dirty="0" smtClean="0">
                <a:solidFill>
                  <a:schemeClr val="tx1"/>
                </a:solidFill>
                <a:latin typeface="Calibri"/>
                <a:ea typeface="+mn-ea"/>
                <a:cs typeface="+mn-cs"/>
              </a:rPr>
              <a:t>従来は、</a:t>
            </a:r>
            <a:r>
              <a:rPr lang="fr-BE" altLang="ja-JP" sz="1200" b="0" i="0" kern="1200" baseline="0" noProof="0" dirty="0" smtClean="0">
                <a:solidFill>
                  <a:schemeClr val="tx1"/>
                </a:solidFill>
                <a:latin typeface="Calibri"/>
                <a:ea typeface="+mn-ea"/>
                <a:cs typeface="+mn-cs"/>
              </a:rPr>
              <a:t>B250 M2 </a:t>
            </a:r>
            <a:r>
              <a:rPr lang="ja-JP" altLang="fr-BE" sz="1200" b="0" i="0" kern="1200" baseline="0" noProof="0" dirty="0" smtClean="0">
                <a:solidFill>
                  <a:schemeClr val="tx1"/>
                </a:solidFill>
                <a:latin typeface="Calibri"/>
                <a:ea typeface="+mn-ea"/>
                <a:cs typeface="+mn-cs"/>
              </a:rPr>
              <a:t>を搭載したファブリック インターコネクト </a:t>
            </a:r>
            <a:r>
              <a:rPr lang="fr-BE" altLang="ja-JP" sz="1200" b="0" i="0" kern="1200" baseline="0" noProof="0" dirty="0" smtClean="0">
                <a:solidFill>
                  <a:schemeClr val="tx1"/>
                </a:solidFill>
                <a:latin typeface="Calibri"/>
                <a:ea typeface="+mn-ea"/>
                <a:cs typeface="+mn-cs"/>
              </a:rPr>
              <a:t>1 </a:t>
            </a:r>
            <a:r>
              <a:rPr lang="ja-JP" altLang="fr-BE" sz="1200" b="0" i="0" kern="1200" baseline="0" noProof="0" dirty="0" smtClean="0">
                <a:solidFill>
                  <a:schemeClr val="tx1"/>
                </a:solidFill>
                <a:latin typeface="Calibri"/>
                <a:ea typeface="+mn-ea"/>
                <a:cs typeface="+mn-cs"/>
              </a:rPr>
              <a:t>台あたり </a:t>
            </a:r>
            <a:r>
              <a:rPr lang="fr-BE" altLang="ja-JP" sz="1200" b="0" i="0" kern="1200" baseline="0" noProof="0" dirty="0" smtClean="0">
                <a:solidFill>
                  <a:schemeClr val="tx1"/>
                </a:solidFill>
                <a:latin typeface="Calibri"/>
                <a:ea typeface="+mn-ea"/>
                <a:cs typeface="+mn-cs"/>
              </a:rPr>
              <a:t>12 </a:t>
            </a:r>
            <a:r>
              <a:rPr lang="ja-JP" altLang="fr-BE" sz="1200" b="0" i="0" kern="1200" baseline="0" noProof="0" dirty="0" smtClean="0">
                <a:solidFill>
                  <a:schemeClr val="tx1"/>
                </a:solidFill>
                <a:latin typeface="Calibri"/>
                <a:ea typeface="+mn-ea"/>
                <a:cs typeface="+mn-cs"/>
              </a:rPr>
              <a:t>基のシャーシをサポート </a:t>
            </a:r>
            <a:r>
              <a:rPr lang="fr-BE" altLang="ja-JP" sz="1200" b="0" i="0" kern="1200" baseline="0" noProof="0" dirty="0" smtClean="0">
                <a:solidFill>
                  <a:schemeClr val="tx1"/>
                </a:solidFill>
                <a:latin typeface="Calibri"/>
                <a:ea typeface="+mn-ea"/>
                <a:cs typeface="+mn-cs"/>
              </a:rPr>
              <a:t>= 1 </a:t>
            </a:r>
            <a:r>
              <a:rPr lang="ja-JP" altLang="fr-BE" sz="1200" b="0" i="0" kern="1200" baseline="0" noProof="0" dirty="0" smtClean="0">
                <a:solidFill>
                  <a:schemeClr val="tx1"/>
                </a:solidFill>
                <a:latin typeface="Calibri"/>
                <a:ea typeface="+mn-ea"/>
                <a:cs typeface="+mn-cs"/>
              </a:rPr>
              <a:t>台のブレードにつき </a:t>
            </a:r>
            <a:r>
              <a:rPr lang="fr-BE" altLang="ja-JP" sz="1200" b="0" i="0" kern="1200" baseline="0" noProof="0" dirty="0" smtClean="0">
                <a:solidFill>
                  <a:schemeClr val="tx1"/>
                </a:solidFill>
                <a:latin typeface="Calibri"/>
                <a:ea typeface="+mn-ea"/>
                <a:cs typeface="+mn-cs"/>
              </a:rPr>
              <a:t>110 </a:t>
            </a:r>
            <a:r>
              <a:rPr lang="ja-JP" altLang="fr-BE" sz="1200" b="0" i="0" kern="1200" baseline="0" noProof="0" dirty="0" smtClean="0">
                <a:solidFill>
                  <a:schemeClr val="tx1"/>
                </a:solidFill>
                <a:latin typeface="Calibri"/>
                <a:ea typeface="+mn-ea"/>
                <a:cs typeface="+mn-cs"/>
              </a:rPr>
              <a:t>の仮想デスクトップ： </a:t>
            </a:r>
          </a:p>
          <a:p>
            <a:pPr marL="0" algn="l" defTabSz="914400">
              <a:buNone/>
            </a:pPr>
            <a:r>
              <a:rPr lang="ja-JP" altLang="fr-BE" sz="1200" b="0" i="0" kern="1200" baseline="0" noProof="0" dirty="0" smtClean="0">
                <a:solidFill>
                  <a:schemeClr val="tx1"/>
                </a:solidFill>
                <a:latin typeface="Calibri"/>
                <a:ea typeface="+mn-ea"/>
                <a:cs typeface="+mn-cs"/>
              </a:rPr>
              <a:t>つまり、</a:t>
            </a:r>
            <a:r>
              <a:rPr lang="fr-BE" altLang="ja-JP" sz="1200" b="0" i="0" kern="1200" baseline="0" noProof="0" dirty="0" smtClean="0">
                <a:solidFill>
                  <a:schemeClr val="tx1"/>
                </a:solidFill>
                <a:latin typeface="Calibri"/>
                <a:ea typeface="+mn-ea"/>
                <a:cs typeface="+mn-cs"/>
              </a:rPr>
              <a:t>4 X 1 </a:t>
            </a:r>
            <a:r>
              <a:rPr lang="ja-JP" altLang="fr-BE" sz="1200" b="0" i="0" kern="1200" baseline="0" noProof="0" dirty="0" smtClean="0">
                <a:solidFill>
                  <a:schemeClr val="tx1"/>
                </a:solidFill>
                <a:latin typeface="Calibri"/>
                <a:ea typeface="+mn-ea"/>
                <a:cs typeface="+mn-cs"/>
              </a:rPr>
              <a:t>つのシャーシにつき </a:t>
            </a:r>
            <a:r>
              <a:rPr lang="fr-BE" altLang="ja-JP" sz="1200" b="0" i="0" kern="1200" baseline="0" noProof="0" dirty="0" smtClean="0">
                <a:solidFill>
                  <a:schemeClr val="tx1"/>
                </a:solidFill>
                <a:latin typeface="Calibri"/>
                <a:ea typeface="+mn-ea"/>
                <a:cs typeface="+mn-cs"/>
              </a:rPr>
              <a:t>110  X 12 = 1 </a:t>
            </a:r>
            <a:r>
              <a:rPr lang="ja-JP" altLang="fr-BE" sz="1200" b="0" i="0" kern="1200" baseline="0" noProof="0" dirty="0" smtClean="0">
                <a:solidFill>
                  <a:schemeClr val="tx1"/>
                </a:solidFill>
                <a:latin typeface="Calibri"/>
                <a:ea typeface="+mn-ea"/>
                <a:cs typeface="+mn-cs"/>
              </a:rPr>
              <a:t>つの管理ドメインにつき </a:t>
            </a:r>
            <a:r>
              <a:rPr lang="fr-BE" altLang="ja-JP" sz="1200" b="0" i="0" kern="1200" baseline="0" noProof="0" dirty="0" smtClean="0">
                <a:solidFill>
                  <a:schemeClr val="tx1"/>
                </a:solidFill>
                <a:latin typeface="Calibri"/>
                <a:ea typeface="+mn-ea"/>
                <a:cs typeface="+mn-cs"/>
              </a:rPr>
              <a:t>5,280 </a:t>
            </a:r>
            <a:r>
              <a:rPr lang="ja-JP" altLang="fr-BE" sz="1200" b="0" i="0" kern="1200" baseline="0" noProof="0" dirty="0" smtClean="0">
                <a:solidFill>
                  <a:schemeClr val="tx1"/>
                </a:solidFill>
                <a:latin typeface="Calibri"/>
                <a:ea typeface="+mn-ea"/>
                <a:cs typeface="+mn-cs"/>
              </a:rPr>
              <a:t>の仮想デスクトップとなる</a:t>
            </a:r>
          </a:p>
          <a:p>
            <a:pPr marL="0" algn="l" defTabSz="914400">
              <a:buNone/>
            </a:pPr>
            <a:endParaRPr lang="ja-JP" altLang="en-US" sz="1200" kern="1200" baseline="0" noProof="0" dirty="0" smtClean="0">
              <a:solidFill>
                <a:schemeClr val="tx1"/>
              </a:solidFill>
              <a:latin typeface="+mn-lt"/>
              <a:ea typeface="+mn-ea"/>
              <a:cs typeface="+mn-cs"/>
            </a:endParaRPr>
          </a:p>
          <a:p>
            <a:pPr marL="0" algn="l" defTabSz="914400">
              <a:buNone/>
            </a:pPr>
            <a:r>
              <a:rPr lang="fr-BE" altLang="ja-JP" sz="1200" b="0" i="0" kern="1200" noProof="0" dirty="0" smtClean="0">
                <a:solidFill>
                  <a:schemeClr val="tx1"/>
                </a:solidFill>
                <a:latin typeface="Calibri"/>
                <a:ea typeface="+mn-ea"/>
                <a:cs typeface="+mn-cs"/>
              </a:rPr>
              <a:t>QA </a:t>
            </a:r>
            <a:r>
              <a:rPr lang="ja-JP" altLang="fr-BE" sz="1200" b="0" i="0" kern="1200" noProof="0" dirty="0" smtClean="0">
                <a:solidFill>
                  <a:schemeClr val="tx1"/>
                </a:solidFill>
                <a:latin typeface="Calibri"/>
                <a:ea typeface="+mn-ea"/>
                <a:cs typeface="+mn-cs"/>
              </a:rPr>
              <a:t>部門は </a:t>
            </a:r>
            <a:r>
              <a:rPr lang="fr-BE" altLang="ja-JP" sz="1200" b="0" i="0" kern="1200" noProof="0" dirty="0" err="1" smtClean="0">
                <a:solidFill>
                  <a:schemeClr val="tx1"/>
                </a:solidFill>
                <a:latin typeface="Calibri"/>
                <a:ea typeface="+mn-ea"/>
                <a:cs typeface="+mn-cs"/>
              </a:rPr>
              <a:t>Capitola</a:t>
            </a:r>
            <a:r>
              <a:rPr lang="ja-JP" altLang="fr-BE" sz="1200" b="0" i="0" kern="1200" noProof="0" dirty="0" smtClean="0">
                <a:solidFill>
                  <a:schemeClr val="tx1"/>
                </a:solidFill>
                <a:latin typeface="Calibri"/>
                <a:ea typeface="+mn-ea"/>
                <a:cs typeface="+mn-cs"/>
              </a:rPr>
              <a:t> で </a:t>
            </a:r>
            <a:r>
              <a:rPr lang="fr-BE" altLang="ja-JP" sz="1200" b="0" i="0" kern="1200" noProof="0" dirty="0" smtClean="0">
                <a:solidFill>
                  <a:schemeClr val="tx1"/>
                </a:solidFill>
                <a:latin typeface="Calibri"/>
                <a:ea typeface="+mn-ea"/>
                <a:cs typeface="+mn-cs"/>
              </a:rPr>
              <a:t>20 </a:t>
            </a:r>
            <a:r>
              <a:rPr lang="ja-JP" altLang="fr-BE" sz="1200" b="0" i="0" kern="1200" noProof="0" dirty="0" smtClean="0">
                <a:solidFill>
                  <a:schemeClr val="tx1"/>
                </a:solidFill>
                <a:latin typeface="Calibri"/>
                <a:ea typeface="+mn-ea"/>
                <a:cs typeface="+mn-cs"/>
              </a:rPr>
              <a:t>基のシャーシがサポートされていることを確認しています。古いアーキテクチャでは </a:t>
            </a:r>
            <a:r>
              <a:rPr lang="fr-BE" altLang="ja-JP" sz="1200" b="0" i="0" kern="1200" noProof="0" dirty="0" smtClean="0">
                <a:solidFill>
                  <a:schemeClr val="tx1"/>
                </a:solidFill>
                <a:latin typeface="Calibri"/>
                <a:ea typeface="+mn-ea"/>
                <a:cs typeface="+mn-cs"/>
              </a:rPr>
              <a:t>20 </a:t>
            </a:r>
            <a:r>
              <a:rPr lang="ja-JP" altLang="fr-BE" sz="1200" b="0" i="0" kern="1200" noProof="0" dirty="0" smtClean="0">
                <a:solidFill>
                  <a:schemeClr val="tx1"/>
                </a:solidFill>
                <a:latin typeface="Calibri"/>
                <a:ea typeface="+mn-ea"/>
                <a:cs typeface="+mn-cs"/>
              </a:rPr>
              <a:t>基のシャーシに </a:t>
            </a:r>
            <a:r>
              <a:rPr lang="fr-BE" altLang="ja-JP" sz="1200" b="0" i="0" kern="1200" noProof="0" dirty="0" smtClean="0">
                <a:solidFill>
                  <a:schemeClr val="tx1"/>
                </a:solidFill>
                <a:latin typeface="Calibri"/>
                <a:ea typeface="+mn-ea"/>
                <a:cs typeface="+mn-cs"/>
              </a:rPr>
              <a:t>B250M2 </a:t>
            </a:r>
            <a:r>
              <a:rPr lang="ja-JP" altLang="fr-BE" sz="1200" b="0" i="0" kern="1200" noProof="0" dirty="0" smtClean="0">
                <a:solidFill>
                  <a:schemeClr val="tx1"/>
                </a:solidFill>
                <a:latin typeface="Calibri"/>
                <a:ea typeface="+mn-ea"/>
                <a:cs typeface="+mn-cs"/>
              </a:rPr>
              <a:t>を搭載していました。したがって、</a:t>
            </a:r>
            <a:r>
              <a:rPr lang="fr-BE" altLang="ja-JP" sz="1200" b="0" i="0" kern="1200" noProof="0" dirty="0" smtClean="0">
                <a:solidFill>
                  <a:schemeClr val="tx1"/>
                </a:solidFill>
                <a:latin typeface="Calibri"/>
                <a:ea typeface="+mn-ea"/>
                <a:cs typeface="+mn-cs"/>
              </a:rPr>
              <a:t>160  X 4 = 640 </a:t>
            </a:r>
            <a:r>
              <a:rPr lang="ja-JP" altLang="fr-BE" sz="1200" b="0" i="0" kern="1200" noProof="0" dirty="0" smtClean="0">
                <a:solidFill>
                  <a:schemeClr val="tx1"/>
                </a:solidFill>
                <a:latin typeface="Calibri"/>
                <a:ea typeface="+mn-ea"/>
                <a:cs typeface="+mn-cs"/>
              </a:rPr>
              <a:t>のデスクトップ</a:t>
            </a:r>
            <a:r>
              <a:rPr lang="fr-BE" altLang="ja-JP" sz="1200" b="0" i="0" kern="1200" noProof="0" dirty="0" smtClean="0">
                <a:solidFill>
                  <a:schemeClr val="tx1"/>
                </a:solidFill>
                <a:latin typeface="Calibri"/>
                <a:ea typeface="+mn-ea"/>
                <a:cs typeface="+mn-cs"/>
              </a:rPr>
              <a:t>/</a:t>
            </a:r>
            <a:r>
              <a:rPr lang="ja-JP" altLang="fr-BE" sz="1200" b="0" i="0" kern="1200" noProof="0" dirty="0" smtClean="0">
                <a:solidFill>
                  <a:schemeClr val="tx1"/>
                </a:solidFill>
                <a:latin typeface="Calibri"/>
                <a:ea typeface="+mn-ea"/>
                <a:cs typeface="+mn-cs"/>
              </a:rPr>
              <a:t>シャーシならば、</a:t>
            </a:r>
            <a:r>
              <a:rPr lang="fr-BE" altLang="ja-JP" sz="1200" b="0" i="0" kern="1200" noProof="0" dirty="0" smtClean="0">
                <a:solidFill>
                  <a:schemeClr val="tx1"/>
                </a:solidFill>
                <a:latin typeface="Calibri"/>
                <a:ea typeface="+mn-ea"/>
                <a:cs typeface="+mn-cs"/>
              </a:rPr>
              <a:t>640 X 20 = 12,800 </a:t>
            </a:r>
            <a:r>
              <a:rPr lang="ja-JP" altLang="fr-BE" sz="1200" b="0" i="0" kern="1200" noProof="0" dirty="0" smtClean="0">
                <a:solidFill>
                  <a:schemeClr val="tx1"/>
                </a:solidFill>
                <a:latin typeface="Calibri"/>
                <a:ea typeface="+mn-ea"/>
                <a:cs typeface="+mn-cs"/>
              </a:rPr>
              <a:t>のデスクトップ</a:t>
            </a:r>
            <a:r>
              <a:rPr lang="fr-BE" altLang="ja-JP" sz="1200" b="0" i="0" kern="1200" noProof="0" dirty="0" smtClean="0">
                <a:solidFill>
                  <a:schemeClr val="tx1"/>
                </a:solidFill>
                <a:latin typeface="Calibri"/>
                <a:ea typeface="+mn-ea"/>
                <a:cs typeface="+mn-cs"/>
              </a:rPr>
              <a:t>/UCS </a:t>
            </a:r>
            <a:r>
              <a:rPr lang="ja-JP" altLang="fr-BE" sz="1200" b="0" i="0" kern="1200" noProof="0" dirty="0" smtClean="0">
                <a:solidFill>
                  <a:schemeClr val="tx1"/>
                </a:solidFill>
                <a:latin typeface="Calibri"/>
                <a:ea typeface="+mn-ea"/>
                <a:cs typeface="+mn-cs"/>
              </a:rPr>
              <a:t>管理ドメインとなります。</a:t>
            </a:r>
          </a:p>
          <a:p>
            <a:pPr marL="0" algn="l" defTabSz="914400">
              <a:buNone/>
            </a:pPr>
            <a:r>
              <a:rPr lang="ja-JP" altLang="fr-BE" sz="1200" b="0" i="0" kern="1200" noProof="0" dirty="0" smtClean="0">
                <a:solidFill>
                  <a:schemeClr val="tx1"/>
                </a:solidFill>
                <a:latin typeface="Calibri"/>
                <a:ea typeface="+mn-ea"/>
                <a:cs typeface="+mn-cs"/>
              </a:rPr>
              <a:t> </a:t>
            </a:r>
          </a:p>
          <a:p>
            <a:pPr marL="0" algn="l" defTabSz="914400">
              <a:buNone/>
            </a:pPr>
            <a:r>
              <a:rPr lang="fr-BE" altLang="ja-JP" sz="1200" b="0" i="0" kern="1200" noProof="0" dirty="0" smtClean="0">
                <a:solidFill>
                  <a:schemeClr val="tx1"/>
                </a:solidFill>
                <a:latin typeface="Calibri"/>
                <a:ea typeface="+mn-ea"/>
                <a:cs typeface="+mn-cs"/>
              </a:rPr>
              <a:t>B230M1 </a:t>
            </a:r>
            <a:r>
              <a:rPr lang="ja-JP" altLang="fr-BE" sz="1200" b="0" i="0" kern="1200" noProof="0" dirty="0" smtClean="0">
                <a:solidFill>
                  <a:schemeClr val="tx1"/>
                </a:solidFill>
                <a:latin typeface="Calibri"/>
                <a:ea typeface="+mn-ea"/>
                <a:cs typeface="+mn-cs"/>
              </a:rPr>
              <a:t>の場合も、サーバ密度あたりの値は </a:t>
            </a:r>
            <a:r>
              <a:rPr lang="fr-BE" altLang="ja-JP" sz="1200" b="0" i="0" kern="1200" noProof="0" dirty="0" smtClean="0">
                <a:solidFill>
                  <a:schemeClr val="tx1"/>
                </a:solidFill>
                <a:latin typeface="Calibri"/>
                <a:ea typeface="+mn-ea"/>
                <a:cs typeface="+mn-cs"/>
              </a:rPr>
              <a:t>B250M2 </a:t>
            </a:r>
            <a:r>
              <a:rPr lang="ja-JP" altLang="fr-BE" sz="1200" b="0" i="0" kern="1200" noProof="0" dirty="0" smtClean="0">
                <a:solidFill>
                  <a:schemeClr val="tx1"/>
                </a:solidFill>
                <a:latin typeface="Calibri"/>
                <a:ea typeface="+mn-ea"/>
                <a:cs typeface="+mn-cs"/>
              </a:rPr>
              <a:t>と同じです。つまり、</a:t>
            </a:r>
            <a:r>
              <a:rPr lang="fr-BE" altLang="ja-JP" sz="1200" b="0" i="0" kern="1200" noProof="0" dirty="0" smtClean="0">
                <a:solidFill>
                  <a:schemeClr val="tx1"/>
                </a:solidFill>
                <a:latin typeface="Calibri"/>
                <a:ea typeface="+mn-ea"/>
                <a:cs typeface="+mn-cs"/>
              </a:rPr>
              <a:t>UCS </a:t>
            </a:r>
            <a:r>
              <a:rPr lang="ja-JP" altLang="fr-BE" sz="1200" b="0" i="0" kern="1200" noProof="0" dirty="0" smtClean="0">
                <a:solidFill>
                  <a:schemeClr val="tx1"/>
                </a:solidFill>
                <a:latin typeface="Calibri"/>
                <a:ea typeface="+mn-ea"/>
                <a:cs typeface="+mn-cs"/>
              </a:rPr>
              <a:t>管理ドメインの </a:t>
            </a:r>
            <a:r>
              <a:rPr lang="fr-BE" altLang="ja-JP" sz="1200" b="0" i="0" kern="1200" noProof="0" dirty="0" smtClean="0">
                <a:solidFill>
                  <a:schemeClr val="tx1"/>
                </a:solidFill>
                <a:latin typeface="Calibri"/>
                <a:ea typeface="+mn-ea"/>
                <a:cs typeface="+mn-cs"/>
              </a:rPr>
              <a:t>VM </a:t>
            </a:r>
            <a:r>
              <a:rPr lang="ja-JP" altLang="fr-BE" sz="1200" b="0" i="0" kern="1200" noProof="0" dirty="0" smtClean="0">
                <a:solidFill>
                  <a:schemeClr val="tx1"/>
                </a:solidFill>
                <a:latin typeface="Calibri"/>
                <a:ea typeface="+mn-ea"/>
                <a:cs typeface="+mn-cs"/>
              </a:rPr>
              <a:t>数は </a:t>
            </a:r>
            <a:r>
              <a:rPr lang="fr-BE" altLang="ja-JP" sz="1200" b="0" i="0" kern="1200" noProof="0" dirty="0" smtClean="0">
                <a:solidFill>
                  <a:schemeClr val="tx1"/>
                </a:solidFill>
                <a:latin typeface="Calibri"/>
                <a:ea typeface="+mn-ea"/>
                <a:cs typeface="+mn-cs"/>
              </a:rPr>
              <a:t>2 </a:t>
            </a:r>
            <a:r>
              <a:rPr lang="ja-JP" altLang="fr-BE" sz="1200" b="0" i="0" kern="1200" noProof="0" dirty="0" smtClean="0">
                <a:solidFill>
                  <a:schemeClr val="tx1"/>
                </a:solidFill>
                <a:latin typeface="Calibri"/>
                <a:ea typeface="+mn-ea"/>
                <a:cs typeface="+mn-cs"/>
              </a:rPr>
              <a:t>倍以上です（</a:t>
            </a:r>
            <a:r>
              <a:rPr lang="fr-BE" altLang="ja-JP" sz="1200" b="0" i="0" kern="1200" noProof="0" dirty="0" smtClean="0">
                <a:solidFill>
                  <a:schemeClr val="tx1"/>
                </a:solidFill>
                <a:latin typeface="Calibri"/>
                <a:ea typeface="+mn-ea"/>
                <a:cs typeface="+mn-cs"/>
              </a:rPr>
              <a:t>B230 </a:t>
            </a:r>
            <a:r>
              <a:rPr lang="ja-JP" altLang="fr-BE" sz="1200" b="0" i="0" kern="1200" noProof="0" dirty="0" smtClean="0">
                <a:solidFill>
                  <a:schemeClr val="tx1"/>
                </a:solidFill>
                <a:latin typeface="Calibri"/>
                <a:ea typeface="+mn-ea"/>
                <a:cs typeface="+mn-cs"/>
              </a:rPr>
              <a:t>はハーフ幅。一方、</a:t>
            </a:r>
            <a:r>
              <a:rPr lang="fr-BE" altLang="ja-JP" sz="1200" b="0" i="0" kern="1200" noProof="0" dirty="0" smtClean="0">
                <a:solidFill>
                  <a:schemeClr val="tx1"/>
                </a:solidFill>
                <a:latin typeface="Calibri"/>
                <a:ea typeface="+mn-ea"/>
                <a:cs typeface="+mn-cs"/>
              </a:rPr>
              <a:t>B250 </a:t>
            </a:r>
            <a:r>
              <a:rPr lang="ja-JP" altLang="fr-BE" sz="1200" b="0" i="0" kern="1200" noProof="0" dirty="0" smtClean="0">
                <a:solidFill>
                  <a:schemeClr val="tx1"/>
                </a:solidFill>
                <a:latin typeface="Calibri"/>
                <a:ea typeface="+mn-ea"/>
                <a:cs typeface="+mn-cs"/>
              </a:rPr>
              <a:t>はフル幅）。</a:t>
            </a:r>
          </a:p>
          <a:p>
            <a:pPr marL="0" algn="l" defTabSz="914400">
              <a:buNone/>
            </a:pPr>
            <a:r>
              <a:rPr lang="ja-JP" altLang="fr-BE" sz="1200" b="0" i="0" kern="1200" noProof="0" dirty="0" smtClean="0">
                <a:solidFill>
                  <a:schemeClr val="tx1"/>
                </a:solidFill>
                <a:latin typeface="Calibri"/>
                <a:ea typeface="+mn-ea"/>
                <a:cs typeface="+mn-cs"/>
              </a:rPr>
              <a:t> </a:t>
            </a:r>
          </a:p>
          <a:p>
            <a:pPr marL="0" algn="l" defTabSz="914400">
              <a:buNone/>
            </a:pPr>
            <a:r>
              <a:rPr lang="fr-BE" altLang="ja-JP" sz="1200" b="0" i="0" kern="1200" noProof="0" dirty="0" smtClean="0">
                <a:solidFill>
                  <a:schemeClr val="tx1"/>
                </a:solidFill>
                <a:latin typeface="Calibri"/>
                <a:ea typeface="+mn-ea"/>
                <a:cs typeface="+mn-cs"/>
              </a:rPr>
              <a:t>B230M2 </a:t>
            </a:r>
            <a:r>
              <a:rPr lang="ja-JP" altLang="fr-BE" sz="1200" b="0" i="0" kern="1200" noProof="0" dirty="0" smtClean="0">
                <a:solidFill>
                  <a:schemeClr val="tx1"/>
                </a:solidFill>
                <a:latin typeface="Calibri"/>
                <a:ea typeface="+mn-ea"/>
                <a:cs typeface="+mn-cs"/>
              </a:rPr>
              <a:t>によって密度が </a:t>
            </a:r>
            <a:r>
              <a:rPr lang="fr-BE" altLang="ja-JP" sz="1200" b="0" i="0" kern="1200" noProof="0" dirty="0" smtClean="0">
                <a:solidFill>
                  <a:schemeClr val="tx1"/>
                </a:solidFill>
                <a:latin typeface="Calibri"/>
                <a:ea typeface="+mn-ea"/>
                <a:cs typeface="+mn-cs"/>
              </a:rPr>
              <a:t>20 % </a:t>
            </a:r>
            <a:r>
              <a:rPr lang="ja-JP" altLang="fr-BE" sz="1200" b="0" i="0" kern="1200" noProof="0" dirty="0" smtClean="0">
                <a:solidFill>
                  <a:schemeClr val="tx1"/>
                </a:solidFill>
                <a:latin typeface="Calibri"/>
                <a:ea typeface="+mn-ea"/>
                <a:cs typeface="+mn-cs"/>
              </a:rPr>
              <a:t>以上増加します。これは </a:t>
            </a:r>
            <a:r>
              <a:rPr lang="fr-BE" altLang="ja-JP" sz="1200" b="0" i="0" kern="1200" noProof="0" dirty="0" smtClean="0">
                <a:solidFill>
                  <a:schemeClr val="tx1"/>
                </a:solidFill>
                <a:latin typeface="Calibri"/>
                <a:ea typeface="+mn-ea"/>
                <a:cs typeface="+mn-cs"/>
              </a:rPr>
              <a:t>1 </a:t>
            </a:r>
            <a:r>
              <a:rPr lang="ja-JP" altLang="fr-BE" sz="1200" b="0" i="0" kern="1200" noProof="0" dirty="0" smtClean="0">
                <a:solidFill>
                  <a:schemeClr val="tx1"/>
                </a:solidFill>
                <a:latin typeface="Calibri"/>
                <a:ea typeface="+mn-ea"/>
                <a:cs typeface="+mn-cs"/>
              </a:rPr>
              <a:t>台のブレードあたり約 </a:t>
            </a:r>
            <a:r>
              <a:rPr lang="fr-BE" altLang="ja-JP" sz="1200" b="0" i="0" kern="1200" noProof="0" dirty="0" smtClean="0">
                <a:solidFill>
                  <a:schemeClr val="tx1"/>
                </a:solidFill>
                <a:latin typeface="Calibri"/>
                <a:ea typeface="+mn-ea"/>
                <a:cs typeface="+mn-cs"/>
              </a:rPr>
              <a:t>192 </a:t>
            </a:r>
            <a:r>
              <a:rPr lang="ja-JP" altLang="fr-BE" sz="1200" b="0" i="0" kern="1200" noProof="0" dirty="0" smtClean="0">
                <a:solidFill>
                  <a:schemeClr val="tx1"/>
                </a:solidFill>
                <a:latin typeface="Calibri"/>
                <a:ea typeface="+mn-ea"/>
                <a:cs typeface="+mn-cs"/>
              </a:rPr>
              <a:t>の </a:t>
            </a:r>
            <a:r>
              <a:rPr lang="fr-BE" altLang="ja-JP" sz="1200" b="0" i="0" kern="1200" noProof="0" dirty="0" smtClean="0">
                <a:solidFill>
                  <a:schemeClr val="tx1"/>
                </a:solidFill>
                <a:latin typeface="Calibri"/>
                <a:ea typeface="+mn-ea"/>
                <a:cs typeface="+mn-cs"/>
              </a:rPr>
              <a:t>VM </a:t>
            </a:r>
            <a:r>
              <a:rPr lang="ja-JP" altLang="fr-BE" sz="1200" b="0" i="0" kern="1200" noProof="0" dirty="0" smtClean="0">
                <a:solidFill>
                  <a:schemeClr val="tx1"/>
                </a:solidFill>
                <a:latin typeface="Calibri"/>
                <a:ea typeface="+mn-ea"/>
                <a:cs typeface="+mn-cs"/>
              </a:rPr>
              <a:t>数に相当します。  </a:t>
            </a:r>
          </a:p>
          <a:p>
            <a:pPr marL="0" algn="l" defTabSz="914400">
              <a:buNone/>
            </a:pPr>
            <a:endParaRPr lang="ja-JP" altLang="en-US" sz="1200" kern="1200" noProof="0" dirty="0" smtClean="0">
              <a:solidFill>
                <a:schemeClr val="tx1"/>
              </a:solidFill>
              <a:latin typeface="+mn-lt"/>
              <a:ea typeface="+mn-ea"/>
              <a:cs typeface="+mn-cs"/>
            </a:endParaRPr>
          </a:p>
          <a:p>
            <a:pPr marL="0" algn="l" defTabSz="914400">
              <a:buNone/>
            </a:pPr>
            <a:r>
              <a:rPr lang="ja-JP" altLang="fr-BE" sz="1200" b="0" i="0" kern="1200" noProof="0" dirty="0" smtClean="0">
                <a:solidFill>
                  <a:schemeClr val="tx1"/>
                </a:solidFill>
                <a:latin typeface="Calibri"/>
                <a:ea typeface="+mn-ea"/>
                <a:cs typeface="+mn-cs"/>
              </a:rPr>
              <a:t>正味の値を示すと、</a:t>
            </a:r>
            <a:r>
              <a:rPr lang="fr-BE" altLang="ja-JP" sz="1200" b="0" i="0" kern="1200" baseline="0" noProof="0" dirty="0" smtClean="0">
                <a:solidFill>
                  <a:schemeClr val="tx1"/>
                </a:solidFill>
                <a:latin typeface="Calibri"/>
                <a:ea typeface="+mn-ea"/>
                <a:cs typeface="+mn-cs"/>
              </a:rPr>
              <a:t>1 </a:t>
            </a:r>
            <a:r>
              <a:rPr lang="ja-JP" altLang="fr-BE" sz="1200" b="0" i="0" kern="1200" baseline="0" noProof="0" dirty="0" smtClean="0">
                <a:solidFill>
                  <a:schemeClr val="tx1"/>
                </a:solidFill>
                <a:latin typeface="Calibri"/>
                <a:ea typeface="+mn-ea"/>
                <a:cs typeface="+mn-cs"/>
              </a:rPr>
              <a:t>つのドメインあたり </a:t>
            </a:r>
            <a:r>
              <a:rPr lang="fr-BE" altLang="ja-JP" sz="1200" b="0" i="0" kern="1200" baseline="0" noProof="0" dirty="0" smtClean="0">
                <a:solidFill>
                  <a:schemeClr val="tx1"/>
                </a:solidFill>
                <a:latin typeface="Calibri"/>
                <a:ea typeface="+mn-ea"/>
                <a:cs typeface="+mn-cs"/>
              </a:rPr>
              <a:t>B230M2 </a:t>
            </a:r>
            <a:r>
              <a:rPr lang="ja-JP" altLang="fr-BE" sz="1200" b="0" i="0" kern="1200" baseline="0" noProof="0" dirty="0" smtClean="0">
                <a:solidFill>
                  <a:schemeClr val="tx1"/>
                </a:solidFill>
                <a:latin typeface="Calibri"/>
                <a:ea typeface="+mn-ea"/>
                <a:cs typeface="+mn-cs"/>
              </a:rPr>
              <a:t>と </a:t>
            </a:r>
            <a:r>
              <a:rPr lang="fr-BE" altLang="ja-JP" sz="1200" b="0" i="0" kern="1200" baseline="0" noProof="0" dirty="0" smtClean="0">
                <a:solidFill>
                  <a:schemeClr val="tx1"/>
                </a:solidFill>
                <a:latin typeface="Calibri"/>
                <a:ea typeface="+mn-ea"/>
                <a:cs typeface="+mn-cs"/>
              </a:rPr>
              <a:t>20 </a:t>
            </a:r>
            <a:r>
              <a:rPr lang="ja-JP" altLang="fr-BE" sz="1200" b="0" i="0" kern="1200" baseline="0" noProof="0" dirty="0" smtClean="0">
                <a:solidFill>
                  <a:schemeClr val="tx1"/>
                </a:solidFill>
                <a:latin typeface="Calibri"/>
                <a:ea typeface="+mn-ea"/>
                <a:cs typeface="+mn-cs"/>
              </a:rPr>
              <a:t>基のシャーシを搭載した管理ドメインは、古いアーキテクチャの </a:t>
            </a:r>
            <a:r>
              <a:rPr lang="fr-BE" altLang="ja-JP" sz="1200" b="0" i="0" kern="1200" baseline="0" noProof="0" dirty="0" smtClean="0">
                <a:solidFill>
                  <a:schemeClr val="tx1"/>
                </a:solidFill>
                <a:latin typeface="Calibri"/>
                <a:ea typeface="+mn-ea"/>
                <a:cs typeface="+mn-cs"/>
              </a:rPr>
              <a:t>FI </a:t>
            </a:r>
            <a:r>
              <a:rPr lang="ja-JP" altLang="fr-BE" sz="1200" b="0" i="0" kern="1200" baseline="0" noProof="0" dirty="0" smtClean="0">
                <a:solidFill>
                  <a:schemeClr val="tx1"/>
                </a:solidFill>
                <a:latin typeface="Calibri"/>
                <a:ea typeface="+mn-ea"/>
                <a:cs typeface="+mn-cs"/>
              </a:rPr>
              <a:t>管理あたり </a:t>
            </a:r>
            <a:r>
              <a:rPr lang="fr-BE" altLang="ja-JP" sz="1200" b="0" i="0" kern="1200" baseline="0" noProof="0" dirty="0" smtClean="0">
                <a:solidFill>
                  <a:schemeClr val="tx1"/>
                </a:solidFill>
                <a:latin typeface="Calibri"/>
                <a:ea typeface="+mn-ea"/>
                <a:cs typeface="+mn-cs"/>
              </a:rPr>
              <a:t>5,280 </a:t>
            </a:r>
            <a:r>
              <a:rPr lang="ja-JP" altLang="fr-BE" sz="1200" b="0" i="0" kern="1200" baseline="0" noProof="0" dirty="0" smtClean="0">
                <a:solidFill>
                  <a:schemeClr val="tx1"/>
                </a:solidFill>
                <a:latin typeface="Calibri"/>
                <a:ea typeface="+mn-ea"/>
                <a:cs typeface="+mn-cs"/>
              </a:rPr>
              <a:t>の仮想デスクトップから、</a:t>
            </a:r>
            <a:r>
              <a:rPr lang="fr-BE" altLang="ja-JP" sz="1200" b="0" i="0" kern="1200" baseline="0" noProof="0" dirty="0" err="1" smtClean="0">
                <a:solidFill>
                  <a:schemeClr val="tx1"/>
                </a:solidFill>
                <a:latin typeface="Calibri"/>
                <a:ea typeface="+mn-ea"/>
                <a:cs typeface="+mn-cs"/>
              </a:rPr>
              <a:t>Capitola</a:t>
            </a:r>
            <a:r>
              <a:rPr lang="ja-JP" altLang="fr-BE" sz="1200" b="0" i="0" kern="1200" baseline="0" noProof="0" dirty="0" smtClean="0">
                <a:solidFill>
                  <a:schemeClr val="tx1"/>
                </a:solidFill>
                <a:latin typeface="Calibri"/>
                <a:ea typeface="+mn-ea"/>
                <a:cs typeface="+mn-cs"/>
              </a:rPr>
              <a:t> アーキテクチャの </a:t>
            </a:r>
            <a:r>
              <a:rPr lang="fr-BE" altLang="ja-JP" sz="1200" b="0" i="0" kern="1200" baseline="0" noProof="0" dirty="0" smtClean="0">
                <a:solidFill>
                  <a:schemeClr val="tx1"/>
                </a:solidFill>
                <a:latin typeface="Calibri"/>
                <a:ea typeface="+mn-ea"/>
                <a:cs typeface="+mn-cs"/>
              </a:rPr>
              <a:t>30,720 </a:t>
            </a:r>
            <a:r>
              <a:rPr lang="ja-JP" altLang="fr-BE" sz="1200" b="0" i="0" kern="1200" baseline="0" noProof="0" dirty="0" smtClean="0">
                <a:solidFill>
                  <a:schemeClr val="tx1"/>
                </a:solidFill>
                <a:latin typeface="Calibri"/>
                <a:ea typeface="+mn-ea"/>
                <a:cs typeface="+mn-cs"/>
              </a:rPr>
              <a:t>の仮想デスクトップ（</a:t>
            </a:r>
            <a:r>
              <a:rPr lang="fr-BE" altLang="ja-JP" sz="1200" b="0" i="0" kern="1200" baseline="0" noProof="0" dirty="0" smtClean="0">
                <a:solidFill>
                  <a:schemeClr val="tx1"/>
                </a:solidFill>
                <a:latin typeface="Calibri"/>
                <a:ea typeface="+mn-ea"/>
                <a:cs typeface="+mn-cs"/>
              </a:rPr>
              <a:t>192 X 8 </a:t>
            </a:r>
            <a:r>
              <a:rPr lang="ja-JP" altLang="fr-BE" sz="1200" b="0" i="0" kern="1200" baseline="0" noProof="0" dirty="0" smtClean="0">
                <a:solidFill>
                  <a:schemeClr val="tx1"/>
                </a:solidFill>
                <a:latin typeface="Calibri"/>
                <a:ea typeface="+mn-ea"/>
                <a:cs typeface="+mn-cs"/>
              </a:rPr>
              <a:t>ブレード </a:t>
            </a:r>
            <a:r>
              <a:rPr lang="fr-BE" altLang="ja-JP" sz="1200" b="0" i="0" kern="1200" baseline="0" noProof="0" dirty="0" smtClean="0">
                <a:solidFill>
                  <a:schemeClr val="tx1"/>
                </a:solidFill>
                <a:latin typeface="Calibri"/>
                <a:ea typeface="+mn-ea"/>
                <a:cs typeface="+mn-cs"/>
              </a:rPr>
              <a:t>X 20 </a:t>
            </a:r>
            <a:r>
              <a:rPr lang="ja-JP" altLang="fr-BE" sz="1200" b="0" i="0" kern="1200" baseline="0" noProof="0" dirty="0" smtClean="0">
                <a:solidFill>
                  <a:schemeClr val="tx1"/>
                </a:solidFill>
                <a:latin typeface="Calibri"/>
                <a:ea typeface="+mn-ea"/>
                <a:cs typeface="+mn-cs"/>
              </a:rPr>
              <a:t>シャーシ）に拡張されました。</a:t>
            </a:r>
          </a:p>
          <a:p>
            <a:pPr marL="0" algn="l" defTabSz="914400">
              <a:buNone/>
            </a:pPr>
            <a:endParaRPr lang="ja-JP" altLang="en-US" sz="1200" kern="1200" baseline="0" noProof="0" dirty="0" smtClean="0">
              <a:solidFill>
                <a:schemeClr val="tx1"/>
              </a:solidFill>
              <a:latin typeface="+mn-lt"/>
              <a:ea typeface="+mn-ea"/>
              <a:cs typeface="+mn-cs"/>
            </a:endParaRPr>
          </a:p>
          <a:p>
            <a:pPr marL="0" algn="l" defTabSz="914400">
              <a:buNone/>
            </a:pPr>
            <a:r>
              <a:rPr lang="fr-BE" altLang="ja-JP" sz="1200" b="0" i="0" kern="1200" baseline="0" noProof="0" dirty="0" smtClean="0">
                <a:solidFill>
                  <a:schemeClr val="tx1"/>
                </a:solidFill>
                <a:latin typeface="Calibri"/>
                <a:ea typeface="+mn-ea"/>
                <a:cs typeface="+mn-cs"/>
              </a:rPr>
              <a:t>B250 M2 </a:t>
            </a:r>
            <a:r>
              <a:rPr lang="ja-JP" altLang="fr-BE" sz="1200" b="0" i="0" kern="1200" baseline="0" noProof="0" dirty="0" smtClean="0">
                <a:solidFill>
                  <a:schemeClr val="tx1"/>
                </a:solidFill>
                <a:latin typeface="Calibri"/>
                <a:ea typeface="+mn-ea"/>
                <a:cs typeface="+mn-cs"/>
              </a:rPr>
              <a:t>サーバ </a:t>
            </a:r>
            <a:r>
              <a:rPr lang="fr-BE" altLang="ja-JP" sz="1200" b="0" i="0" kern="1200" baseline="0" noProof="0" dirty="0" smtClean="0">
                <a:solidFill>
                  <a:schemeClr val="tx1"/>
                </a:solidFill>
                <a:latin typeface="Calibri"/>
                <a:ea typeface="+mn-ea"/>
                <a:cs typeface="+mn-cs"/>
              </a:rPr>
              <a:t>1 </a:t>
            </a:r>
            <a:r>
              <a:rPr lang="ja-JP" altLang="fr-BE" sz="1200" b="0" i="0" kern="1200" baseline="0" noProof="0" dirty="0" smtClean="0">
                <a:solidFill>
                  <a:schemeClr val="tx1"/>
                </a:solidFill>
                <a:latin typeface="Calibri"/>
                <a:ea typeface="+mn-ea"/>
                <a:cs typeface="+mn-cs"/>
              </a:rPr>
              <a:t>台につき </a:t>
            </a:r>
            <a:r>
              <a:rPr lang="fr-BE" altLang="ja-JP" sz="1200" b="0" i="0" kern="1200" baseline="0" noProof="0" dirty="0" smtClean="0">
                <a:solidFill>
                  <a:schemeClr val="tx1"/>
                </a:solidFill>
                <a:latin typeface="Calibri"/>
                <a:ea typeface="+mn-ea"/>
                <a:cs typeface="+mn-cs"/>
              </a:rPr>
              <a:t>110 </a:t>
            </a:r>
            <a:r>
              <a:rPr lang="ja-JP" altLang="fr-BE" sz="1200" b="0" i="0" kern="1200" baseline="0" noProof="0" dirty="0" smtClean="0">
                <a:solidFill>
                  <a:schemeClr val="tx1"/>
                </a:solidFill>
                <a:latin typeface="Calibri"/>
                <a:ea typeface="+mn-ea"/>
                <a:cs typeface="+mn-cs"/>
              </a:rPr>
              <a:t>の </a:t>
            </a:r>
            <a:r>
              <a:rPr lang="fr-BE" altLang="ja-JP" sz="1200" b="0" i="0" kern="1200" baseline="0" noProof="0" dirty="0" smtClean="0">
                <a:solidFill>
                  <a:schemeClr val="tx1"/>
                </a:solidFill>
                <a:latin typeface="Calibri"/>
                <a:ea typeface="+mn-ea"/>
                <a:cs typeface="+mn-cs"/>
              </a:rPr>
              <a:t>Windows 7 </a:t>
            </a:r>
            <a:r>
              <a:rPr lang="ja-JP" altLang="fr-BE" sz="1200" b="0" i="0" kern="1200" baseline="0" noProof="0" dirty="0" smtClean="0">
                <a:solidFill>
                  <a:schemeClr val="tx1"/>
                </a:solidFill>
                <a:latin typeface="Calibri"/>
                <a:ea typeface="+mn-ea"/>
                <a:cs typeface="+mn-cs"/>
              </a:rPr>
              <a:t>仮想デスクトップから、</a:t>
            </a:r>
            <a:r>
              <a:rPr lang="fr-BE" altLang="ja-JP" sz="1200" b="0" i="0" kern="1200" baseline="0" noProof="0" dirty="0" smtClean="0">
                <a:solidFill>
                  <a:schemeClr val="tx1"/>
                </a:solidFill>
                <a:latin typeface="Calibri"/>
                <a:ea typeface="+mn-ea"/>
                <a:cs typeface="+mn-cs"/>
              </a:rPr>
              <a:t>B250 </a:t>
            </a:r>
            <a:r>
              <a:rPr lang="ja-JP" altLang="fr-BE" sz="1200" b="0" i="0" kern="1200" baseline="0" noProof="0" dirty="0" smtClean="0">
                <a:solidFill>
                  <a:schemeClr val="tx1"/>
                </a:solidFill>
                <a:latin typeface="Calibri"/>
                <a:ea typeface="+mn-ea"/>
                <a:cs typeface="+mn-cs"/>
              </a:rPr>
              <a:t>サーバ </a:t>
            </a:r>
            <a:r>
              <a:rPr lang="fr-BE" altLang="ja-JP" sz="1200" b="0" i="0" kern="1200" baseline="0" noProof="0" dirty="0" smtClean="0">
                <a:solidFill>
                  <a:schemeClr val="tx1"/>
                </a:solidFill>
                <a:latin typeface="Calibri"/>
                <a:ea typeface="+mn-ea"/>
                <a:cs typeface="+mn-cs"/>
              </a:rPr>
              <a:t>1 </a:t>
            </a:r>
            <a:r>
              <a:rPr lang="ja-JP" altLang="fr-BE" sz="1200" b="0" i="0" kern="1200" baseline="0" noProof="0" dirty="0" smtClean="0">
                <a:solidFill>
                  <a:schemeClr val="tx1"/>
                </a:solidFill>
                <a:latin typeface="Calibri"/>
                <a:ea typeface="+mn-ea"/>
                <a:cs typeface="+mn-cs"/>
              </a:rPr>
              <a:t>台に付き </a:t>
            </a:r>
            <a:r>
              <a:rPr lang="fr-BE" altLang="ja-JP" sz="1200" b="0" i="0" kern="1200" baseline="0" noProof="0" dirty="0" smtClean="0">
                <a:solidFill>
                  <a:schemeClr val="tx1"/>
                </a:solidFill>
                <a:latin typeface="Calibri"/>
                <a:ea typeface="+mn-ea"/>
                <a:cs typeface="+mn-cs"/>
              </a:rPr>
              <a:t>160 </a:t>
            </a:r>
            <a:r>
              <a:rPr lang="ja-JP" altLang="fr-BE" sz="1200" b="0" i="0" kern="1200" baseline="0" noProof="0" dirty="0" smtClean="0">
                <a:solidFill>
                  <a:schemeClr val="tx1"/>
                </a:solidFill>
                <a:latin typeface="Calibri"/>
                <a:ea typeface="+mn-ea"/>
                <a:cs typeface="+mn-cs"/>
              </a:rPr>
              <a:t>の仮想デスクトップに移行できます。</a:t>
            </a:r>
          </a:p>
          <a:p>
            <a:pPr marL="0" algn="l" defTabSz="914400">
              <a:buNone/>
            </a:pPr>
            <a:endParaRPr lang="ja-JP" altLang="en-US" sz="1200" kern="1200" baseline="0" noProof="0" dirty="0" smtClean="0">
              <a:solidFill>
                <a:schemeClr val="tx1"/>
              </a:solidFill>
              <a:latin typeface="+mn-lt"/>
              <a:ea typeface="+mn-ea"/>
              <a:cs typeface="+mn-cs"/>
            </a:endParaRPr>
          </a:p>
          <a:p>
            <a:pPr marL="0" algn="l" defTabSz="914400">
              <a:buNone/>
            </a:pPr>
            <a:endParaRPr lang="ja-JP" altLang="en-US" sz="1200" kern="1200" baseline="0" noProof="0" dirty="0" smtClean="0">
              <a:solidFill>
                <a:schemeClr val="tx1"/>
              </a:solidFill>
              <a:latin typeface="+mn-lt"/>
              <a:ea typeface="+mn-ea"/>
              <a:cs typeface="+mn-cs"/>
            </a:endParaRPr>
          </a:p>
          <a:p>
            <a:pPr marL="0" algn="l" defTabSz="914400">
              <a:buNone/>
            </a:pPr>
            <a:endParaRPr lang="ja-JP" altLang="en-US" sz="1200" kern="1200" baseline="0" noProof="0" dirty="0" smtClean="0">
              <a:solidFill>
                <a:schemeClr val="tx1"/>
              </a:solidFill>
              <a:latin typeface="+mn-lt"/>
              <a:ea typeface="+mn-ea"/>
              <a:cs typeface="+mn-cs"/>
            </a:endParaRPr>
          </a:p>
          <a:p>
            <a:pPr marL="0" algn="l" defTabSz="914400">
              <a:buNone/>
            </a:pPr>
            <a:endParaRPr lang="ja-JP" altLang="en-US" sz="1200" kern="1200" noProof="0" dirty="0" smtClean="0">
              <a:solidFill>
                <a:schemeClr val="tx1"/>
              </a:solidFill>
              <a:latin typeface="+mn-lt"/>
              <a:ea typeface="+mn-ea"/>
              <a:cs typeface="+mn-cs"/>
            </a:endParaRPr>
          </a:p>
          <a:p>
            <a:pPr marL="0" algn="l" defTabSz="914400">
              <a:buNone/>
            </a:pPr>
            <a:endParaRPr lang="ja-JP" altLang="en-US" noProof="0" dirty="0"/>
          </a:p>
        </p:txBody>
      </p:sp>
      <p:sp>
        <p:nvSpPr>
          <p:cNvPr id="4" name="Slide Number Placeholder 3"/>
          <p:cNvSpPr>
            <a:spLocks noGrp="1"/>
          </p:cNvSpPr>
          <p:nvPr>
            <p:ph type="sldNum" sz="quarter" idx="10"/>
          </p:nvPr>
        </p:nvSpPr>
        <p:spPr/>
        <p:txBody>
          <a:bodyPr/>
          <a:lstStyle/>
          <a:p>
            <a:pPr algn="r" defTabSz="914400">
              <a:buNone/>
            </a:pPr>
            <a:fld id="{5876B895-5FFE-434B-978E-B9447D6E27B9}" type="slidenum">
              <a:rPr lang="fr-BE" sz="1200" b="0" i="0" kern="1200">
                <a:solidFill>
                  <a:prstClr val="black"/>
                </a:solidFill>
                <a:latin typeface="Calibri"/>
                <a:ea typeface="+mn-ea"/>
                <a:cs typeface="+mn-cs"/>
              </a:rPr>
              <a:pPr algn="r" defTabSz="914400">
                <a:buNone/>
              </a:pPr>
              <a:t>27</a:t>
            </a:fld>
            <a:endParaRPr lang="en-US" sz="1200" kern="1200" dirty="0">
              <a:solidFill>
                <a:prstClr val="black"/>
              </a:solidFill>
              <a:latin typeface="Calibri"/>
              <a:ea typeface="+mn-ea"/>
              <a:cs typeface="+mn-cs"/>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lgn="r" defTabSz="914400">
              <a:buNone/>
            </a:pPr>
            <a:fld id="{96FA8831-C8BE-4802-9C2B-197E625A8934}" type="slidenum">
              <a:rPr lang="fr-BE" sz="1200" b="0" i="0">
                <a:solidFill>
                  <a:schemeClr val="tx1"/>
                </a:solidFill>
                <a:latin typeface="Calibri"/>
                <a:ea typeface="+mn-ea"/>
                <a:cs typeface="+mn-cs"/>
              </a:rPr>
              <a:pPr algn="r" defTabSz="914400">
                <a:buNone/>
              </a:pPr>
              <a:t>28</a:t>
            </a:fld>
            <a:endParaRPr lang="en-US" dirty="0"/>
          </a:p>
        </p:txBody>
      </p:sp>
    </p:spTree>
    <p:extLst>
      <p:ext uri="{BB962C8B-B14F-4D97-AF65-F5344CB8AC3E}">
        <p14:creationId xmlns:p14="http://schemas.microsoft.com/office/powerpoint/2010/main" xmlns="" val="1171575065"/>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002" name="Slide Image Placeholder 1"/>
          <p:cNvSpPr>
            <a:spLocks noGrp="1" noRot="1" noChangeAspect="1" noTextEdit="1"/>
          </p:cNvSpPr>
          <p:nvPr>
            <p:ph type="sldImg"/>
          </p:nvPr>
        </p:nvSpPr>
        <p:spPr bwMode="auto">
          <a:noFill/>
          <a:ln>
            <a:solidFill>
              <a:srgbClr val="000000"/>
            </a:solidFill>
            <a:miter lim="800000"/>
            <a:headEnd/>
            <a:tailEnd/>
          </a:ln>
        </p:spPr>
      </p:sp>
      <p:sp>
        <p:nvSpPr>
          <p:cNvPr id="128003" name="Notes Placeholder 2"/>
          <p:cNvSpPr>
            <a:spLocks noGrp="1"/>
          </p:cNvSpPr>
          <p:nvPr>
            <p:ph type="body" idx="1"/>
          </p:nvPr>
        </p:nvSpPr>
        <p:spPr bwMode="auto">
          <a:xfrm>
            <a:off x="685800" y="4416425"/>
            <a:ext cx="5486400" cy="4879975"/>
          </a:xfrm>
          <a:noFill/>
        </p:spPr>
        <p:txBody>
          <a:bodyPr wrap="square" numCol="1" anchor="t" anchorCtr="0" compatLnSpc="1">
            <a:prstTxWarp prst="textNoShape">
              <a:avLst/>
            </a:prstTxWarp>
            <a:noAutofit/>
          </a:bodyPr>
          <a:lstStyle/>
          <a:p>
            <a:pPr marL="0" algn="just" defTabSz="914400">
              <a:spcBef>
                <a:spcPct val="0"/>
              </a:spcBef>
              <a:buNone/>
            </a:pPr>
            <a:r>
              <a:rPr lang="ja-JP" altLang="en-US" sz="1100" b="0" i="0" dirty="0" smtClean="0">
                <a:solidFill>
                  <a:schemeClr val="tx1"/>
                </a:solidFill>
                <a:latin typeface="Calibri"/>
                <a:ea typeface="+mn-ea"/>
                <a:cs typeface="+mn-cs"/>
              </a:rPr>
              <a:t>大学のキャンパスなどは </a:t>
            </a:r>
            <a:r>
              <a:rPr lang="fr-BE" altLang="ja-JP" sz="1100" b="0" i="0" dirty="0" smtClean="0">
                <a:solidFill>
                  <a:schemeClr val="tx1"/>
                </a:solidFill>
                <a:latin typeface="Calibri"/>
                <a:ea typeface="+mn-ea"/>
                <a:cs typeface="+mn-cs"/>
              </a:rPr>
              <a:t>50 </a:t>
            </a:r>
            <a:r>
              <a:rPr lang="ja-JP" altLang="en-US" sz="1100" b="0" i="0" dirty="0" smtClean="0">
                <a:solidFill>
                  <a:schemeClr val="tx1"/>
                </a:solidFill>
                <a:latin typeface="Calibri"/>
                <a:ea typeface="+mn-ea"/>
                <a:cs typeface="+mn-cs"/>
              </a:rPr>
              <a:t>年前から同じ方法で構築されています。つまり、構築するシステムごとに別のネットワークを用意するという手法です。データ用のネットワーク、音声用のネットワーク、ビデオ用のネットワーク、クロック </a:t>
            </a:r>
            <a:r>
              <a:rPr lang="fr-BE" altLang="ja-JP" sz="1100" b="0" i="0" dirty="0" smtClean="0">
                <a:solidFill>
                  <a:schemeClr val="tx1"/>
                </a:solidFill>
                <a:latin typeface="Calibri"/>
                <a:ea typeface="+mn-ea"/>
                <a:cs typeface="+mn-cs"/>
              </a:rPr>
              <a:t>&amp; </a:t>
            </a:r>
            <a:r>
              <a:rPr lang="ja-JP" altLang="en-US" sz="1100" b="0" i="0" dirty="0" smtClean="0">
                <a:solidFill>
                  <a:schemeClr val="tx1"/>
                </a:solidFill>
                <a:latin typeface="Calibri"/>
                <a:ea typeface="+mn-ea"/>
                <a:cs typeface="+mn-cs"/>
              </a:rPr>
              <a:t>ベル用のネットワーク、電力管理用のネットワーク、構築制御用のネットワーク、オーバーヘッド ページング用のネットワークなどが、それぞれ別々に用意されています。 </a:t>
            </a:r>
          </a:p>
          <a:p>
            <a:pPr marL="457200" lvl="1" algn="just" defTabSz="914400">
              <a:spcBef>
                <a:spcPct val="0"/>
              </a:spcBef>
              <a:buNone/>
            </a:pPr>
            <a:r>
              <a:rPr lang="fr-BE" altLang="ja-JP" sz="1100" b="0" i="0" dirty="0" smtClean="0">
                <a:solidFill>
                  <a:schemeClr val="tx1"/>
                </a:solidFill>
                <a:latin typeface="Calibri"/>
                <a:ea typeface="+mn-ea"/>
                <a:cs typeface="+mn-cs"/>
              </a:rPr>
              <a:t>Cisco </a:t>
            </a:r>
            <a:r>
              <a:rPr lang="fr-BE" altLang="ja-JP" sz="1100" b="0" i="0" dirty="0" err="1" smtClean="0">
                <a:solidFill>
                  <a:schemeClr val="tx1"/>
                </a:solidFill>
                <a:latin typeface="Calibri"/>
                <a:ea typeface="+mn-ea"/>
                <a:cs typeface="+mn-cs"/>
              </a:rPr>
              <a:t>Connected</a:t>
            </a:r>
            <a:r>
              <a:rPr lang="ja-JP" altLang="en-US" sz="1100" b="0" i="0" dirty="0" smtClean="0">
                <a:solidFill>
                  <a:schemeClr val="tx1"/>
                </a:solidFill>
                <a:latin typeface="Calibri"/>
                <a:ea typeface="+mn-ea"/>
                <a:cs typeface="+mn-cs"/>
              </a:rPr>
              <a:t> </a:t>
            </a:r>
            <a:r>
              <a:rPr lang="fr-BE" altLang="ja-JP" sz="1100" b="0" i="0" dirty="0" smtClean="0">
                <a:solidFill>
                  <a:schemeClr val="tx1"/>
                </a:solidFill>
                <a:latin typeface="Calibri"/>
                <a:ea typeface="+mn-ea"/>
                <a:cs typeface="+mn-cs"/>
              </a:rPr>
              <a:t>Learning </a:t>
            </a:r>
            <a:r>
              <a:rPr lang="ja-JP" altLang="en-US" sz="1100" b="0" i="0" dirty="0" smtClean="0">
                <a:solidFill>
                  <a:schemeClr val="tx1"/>
                </a:solidFill>
                <a:latin typeface="Calibri"/>
                <a:ea typeface="+mn-ea"/>
                <a:cs typeface="+mn-cs"/>
              </a:rPr>
              <a:t>ソリューションは、これらの複数のネットワークを </a:t>
            </a:r>
            <a:r>
              <a:rPr lang="fr-BE" altLang="ja-JP" sz="1100" b="0" i="0" dirty="0" smtClean="0">
                <a:solidFill>
                  <a:schemeClr val="tx1"/>
                </a:solidFill>
                <a:latin typeface="Calibri"/>
                <a:ea typeface="+mn-ea"/>
                <a:cs typeface="+mn-cs"/>
              </a:rPr>
              <a:t>1 </a:t>
            </a:r>
            <a:r>
              <a:rPr lang="ja-JP" altLang="en-US" sz="1100" b="0" i="0" dirty="0" smtClean="0">
                <a:solidFill>
                  <a:schemeClr val="tx1"/>
                </a:solidFill>
                <a:latin typeface="Calibri"/>
                <a:ea typeface="+mn-ea"/>
                <a:cs typeface="+mn-cs"/>
              </a:rPr>
              <a:t>つの環境に集約して、教育システム、構築システム、サービス システム、およびデータ システムを連携します。このシステムを通じて、グローバルなコラボレーションや研究活動の質が向上し、情報セキュリティは強化され、リアルタイムなコミュニケーションやコラボレーションが可能になり、優れた各種サービスを学生へ提供することができます。また、改善された電力消費により「環境に優しい」スマートなキャンパスを構築します。 </a:t>
            </a:r>
          </a:p>
          <a:p>
            <a:pPr marL="0" algn="just" defTabSz="914400">
              <a:spcBef>
                <a:spcPct val="0"/>
              </a:spcBef>
              <a:buNone/>
            </a:pPr>
            <a:r>
              <a:rPr lang="ja-JP" altLang="en-US" sz="1100" b="0" i="0" dirty="0" smtClean="0">
                <a:solidFill>
                  <a:schemeClr val="tx1"/>
                </a:solidFill>
                <a:latin typeface="Calibri"/>
                <a:ea typeface="+mn-ea"/>
                <a:cs typeface="+mn-cs"/>
              </a:rPr>
              <a:t>キャンパスは、これらの高度なソリューションにより、ネットワークにつながった学習環境へと一変します。しかし、ソリューションを通じて、実際にそうした価値を実現するには、ソリューションを</a:t>
            </a:r>
            <a:r>
              <a:rPr lang="ja-JP" altLang="en-US" sz="1100" b="1" i="0" dirty="0" smtClean="0">
                <a:solidFill>
                  <a:schemeClr val="tx1"/>
                </a:solidFill>
                <a:latin typeface="Calibri"/>
                <a:ea typeface="+mn-ea"/>
                <a:cs typeface="+mn-cs"/>
              </a:rPr>
              <a:t>すばやく、効率的に、かつ、サービスの中断を最小限に抑えて展開</a:t>
            </a:r>
            <a:r>
              <a:rPr lang="ja-JP" altLang="en-US" sz="1100" b="0" i="0" dirty="0" smtClean="0">
                <a:solidFill>
                  <a:schemeClr val="tx1"/>
                </a:solidFill>
                <a:latin typeface="Calibri"/>
                <a:ea typeface="+mn-ea"/>
                <a:cs typeface="+mn-cs"/>
              </a:rPr>
              <a:t>する必要があります。そうすれば、投資から最大の利益が得られ、キャンパスにおける将来に向けたサービスの拡張が可能となるでしょう。 </a:t>
            </a:r>
          </a:p>
          <a:p>
            <a:pPr marL="0" algn="just" defTabSz="914400">
              <a:spcBef>
                <a:spcPct val="0"/>
              </a:spcBef>
              <a:buNone/>
            </a:pPr>
            <a:endParaRPr lang="ja-JP" altLang="en-US" sz="1100" dirty="0" smtClean="0"/>
          </a:p>
          <a:p>
            <a:pPr marL="0" algn="just" defTabSz="914400">
              <a:spcBef>
                <a:spcPct val="0"/>
              </a:spcBef>
              <a:buNone/>
            </a:pPr>
            <a:r>
              <a:rPr lang="ja-JP" altLang="en-US" sz="1100" b="0" i="0" dirty="0" smtClean="0">
                <a:solidFill>
                  <a:schemeClr val="tx1"/>
                </a:solidFill>
                <a:latin typeface="Calibri"/>
                <a:ea typeface="+mn-ea"/>
                <a:cs typeface="+mn-cs"/>
              </a:rPr>
              <a:t>シスコ サービスとシスコのパートナーは、これらの高度なソリューションと、そのメンテナンスに必要なサポート サービスに関する専門技術を提供します。</a:t>
            </a:r>
          </a:p>
          <a:p>
            <a:pPr marL="457200" lvl="1" algn="just" defTabSz="914400">
              <a:spcBef>
                <a:spcPct val="0"/>
              </a:spcBef>
              <a:buNone/>
            </a:pPr>
            <a:r>
              <a:rPr lang="ja-JP" altLang="en-US" sz="1100" b="0" i="0" dirty="0" smtClean="0">
                <a:solidFill>
                  <a:schemeClr val="tx1"/>
                </a:solidFill>
                <a:latin typeface="Calibri"/>
                <a:ea typeface="+mn-ea"/>
                <a:cs typeface="+mn-cs"/>
              </a:rPr>
              <a:t>より高度な教育組織との連携を通じて、</a:t>
            </a:r>
            <a:r>
              <a:rPr lang="ja-JP" altLang="en-US" sz="1100" b="1" i="0" dirty="0" smtClean="0">
                <a:solidFill>
                  <a:schemeClr val="tx1"/>
                </a:solidFill>
                <a:latin typeface="Calibri"/>
                <a:ea typeface="+mn-ea"/>
                <a:cs typeface="+mn-cs"/>
              </a:rPr>
              <a:t>プロセスの効率化、コストの抑制</a:t>
            </a:r>
            <a:r>
              <a:rPr lang="ja-JP" altLang="en-US" sz="1100" b="0" i="0" dirty="0" smtClean="0">
                <a:solidFill>
                  <a:schemeClr val="tx1"/>
                </a:solidFill>
                <a:latin typeface="Calibri"/>
                <a:ea typeface="+mn-ea"/>
                <a:cs typeface="+mn-cs"/>
              </a:rPr>
              <a:t>、およびリアルタイムなコミュニケーションと対話を実現し、シスコ サービスとシスコのパートナーによる、</a:t>
            </a:r>
            <a:r>
              <a:rPr lang="fr-BE" altLang="ja-JP" sz="1100" b="0" i="0" dirty="0" smtClean="0">
                <a:solidFill>
                  <a:schemeClr val="tx1"/>
                </a:solidFill>
                <a:latin typeface="Calibri"/>
                <a:ea typeface="+mn-ea"/>
                <a:cs typeface="+mn-cs"/>
              </a:rPr>
              <a:t>21 </a:t>
            </a:r>
            <a:r>
              <a:rPr lang="ja-JP" altLang="en-US" sz="1100" b="0" i="0" dirty="0" smtClean="0">
                <a:solidFill>
                  <a:schemeClr val="tx1"/>
                </a:solidFill>
                <a:latin typeface="Calibri"/>
                <a:ea typeface="+mn-ea"/>
                <a:cs typeface="+mn-cs"/>
              </a:rPr>
              <a:t>世紀にふさわしい、ネットワークにつながった真のラーニング エクスペリエンスの計画および構築が可能となります。</a:t>
            </a:r>
            <a:r>
              <a:rPr lang="ja-JP" altLang="en-US" sz="1100" b="1" i="0" dirty="0" smtClean="0">
                <a:solidFill>
                  <a:schemeClr val="tx1"/>
                </a:solidFill>
                <a:latin typeface="Calibri"/>
                <a:ea typeface="+mn-ea"/>
                <a:cs typeface="+mn-cs"/>
              </a:rPr>
              <a:t>既存のリソースを最適化</a:t>
            </a:r>
            <a:r>
              <a:rPr lang="ja-JP" altLang="en-US" sz="1100" b="0" i="0" dirty="0" smtClean="0">
                <a:solidFill>
                  <a:schemeClr val="tx1"/>
                </a:solidFill>
                <a:latin typeface="Calibri"/>
                <a:ea typeface="+mn-ea"/>
                <a:cs typeface="+mn-cs"/>
              </a:rPr>
              <a:t>し、新しいテクノロジーを迅速かつシームレスに統合することで、</a:t>
            </a:r>
            <a:r>
              <a:rPr lang="fr-BE" altLang="ja-JP" sz="1100" b="0" i="0" dirty="0" smtClean="0">
                <a:solidFill>
                  <a:schemeClr val="tx1"/>
                </a:solidFill>
                <a:latin typeface="Calibri"/>
                <a:ea typeface="+mn-ea"/>
                <a:cs typeface="+mn-cs"/>
              </a:rPr>
              <a:t>IT </a:t>
            </a:r>
            <a:r>
              <a:rPr lang="ja-JP" altLang="en-US" sz="1100" b="0" i="0" dirty="0" smtClean="0">
                <a:solidFill>
                  <a:schemeClr val="tx1"/>
                </a:solidFill>
                <a:latin typeface="Calibri"/>
                <a:ea typeface="+mn-ea"/>
                <a:cs typeface="+mn-cs"/>
              </a:rPr>
              <a:t>管理者、研究者、スタッフ、教員、学生などがデータやリソースに安全かつ信頼性の高い方法でアクセスできるようになります。 </a:t>
            </a:r>
          </a:p>
          <a:p>
            <a:pPr marL="0" algn="just" defTabSz="914400">
              <a:spcBef>
                <a:spcPct val="0"/>
              </a:spcBef>
              <a:buNone/>
            </a:pPr>
            <a:r>
              <a:rPr lang="fr-BE" altLang="ja-JP" sz="1100" b="0" i="0" dirty="0" smtClean="0">
                <a:solidFill>
                  <a:schemeClr val="tx1"/>
                </a:solidFill>
                <a:latin typeface="Calibri"/>
                <a:ea typeface="+mn-ea"/>
                <a:cs typeface="+mn-cs"/>
              </a:rPr>
              <a:t>www.cisco.com/go/educationservices</a:t>
            </a:r>
          </a:p>
          <a:p>
            <a:pPr marL="0" algn="just" defTabSz="914400">
              <a:spcBef>
                <a:spcPct val="0"/>
              </a:spcBef>
              <a:buNone/>
            </a:pPr>
            <a:endParaRPr lang="ja-JP" altLang="en-US" sz="1100" dirty="0" smtClean="0"/>
          </a:p>
        </p:txBody>
      </p:sp>
      <p:sp>
        <p:nvSpPr>
          <p:cNvPr id="128004"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algn="r" defTabSz="914400">
              <a:spcBef>
                <a:spcPct val="0"/>
              </a:spcBef>
              <a:spcAft>
                <a:spcPct val="0"/>
              </a:spcAft>
              <a:buNone/>
            </a:pPr>
            <a:fld id="{EBEE12F6-CFEB-4383-BE79-6C19672CC601}" type="slidenum">
              <a:rPr lang="fr-BE" sz="1200" b="0" i="0">
                <a:solidFill>
                  <a:schemeClr val="tx1"/>
                </a:solidFill>
                <a:latin typeface="Calibri"/>
                <a:ea typeface="+mn-ea"/>
                <a:cs typeface="+mn-cs"/>
              </a:rPr>
              <a:pPr algn="r" defTabSz="914400">
                <a:spcBef>
                  <a:spcPct val="0"/>
                </a:spcBef>
                <a:spcAft>
                  <a:spcPct val="0"/>
                </a:spcAft>
                <a:buNone/>
              </a:pPr>
              <a:t>29</a:t>
            </a:fld>
            <a:endParaRPr lang="en-US" dirty="0"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lgn="r" defTabSz="914400">
              <a:buNone/>
            </a:pPr>
            <a:fld id="{5876B895-5FFE-434B-978E-B9447D6E27B9}" type="slidenum">
              <a:rPr lang="fr-BE" sz="1200" b="0" i="0" kern="1200">
                <a:solidFill>
                  <a:prstClr val="black"/>
                </a:solidFill>
                <a:latin typeface="Calibri"/>
                <a:ea typeface="+mn-ea"/>
                <a:cs typeface="+mn-cs"/>
              </a:rPr>
              <a:pPr algn="r" defTabSz="914400">
                <a:buNone/>
              </a:pPr>
              <a:t>3</a:t>
            </a:fld>
            <a:endParaRPr lang="en-US" sz="1200" kern="1200" dirty="0">
              <a:solidFill>
                <a:prstClr val="black"/>
              </a:solidFill>
              <a:latin typeface="Calibri"/>
              <a:ea typeface="+mn-ea"/>
              <a:cs typeface="+mn-cs"/>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lgn="r" defTabSz="914400">
              <a:buNone/>
            </a:pPr>
            <a:fld id="{5876B895-5FFE-434B-978E-B9447D6E27B9}" type="slidenum">
              <a:rPr lang="fr-BE" sz="1200" b="0" i="0" kern="1200">
                <a:solidFill>
                  <a:prstClr val="black"/>
                </a:solidFill>
                <a:latin typeface="Calibri"/>
                <a:ea typeface="+mn-ea"/>
                <a:cs typeface="+mn-cs"/>
              </a:rPr>
              <a:pPr algn="r" defTabSz="914400">
                <a:buNone/>
              </a:pPr>
              <a:t>30</a:t>
            </a:fld>
            <a:endParaRPr lang="en-US" sz="1200" kern="1200" dirty="0">
              <a:solidFill>
                <a:prstClr val="black"/>
              </a:solidFill>
              <a:latin typeface="Calibri"/>
              <a:ea typeface="+mn-ea"/>
              <a:cs typeface="+mn-cs"/>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lgn="r" defTabSz="914400">
              <a:buNone/>
            </a:pPr>
            <a:fld id="{96FA8831-C8BE-4802-9C2B-197E625A8934}" type="slidenum">
              <a:rPr lang="fr-BE" sz="1200" b="0" i="0">
                <a:solidFill>
                  <a:schemeClr val="tx1"/>
                </a:solidFill>
                <a:latin typeface="Calibri"/>
                <a:ea typeface="+mn-ea"/>
                <a:cs typeface="+mn-cs"/>
              </a:rPr>
              <a:pPr algn="r" defTabSz="914400">
                <a:buNone/>
              </a:pPr>
              <a:t>31</a:t>
            </a:fld>
            <a:endParaRPr lang="en-US" dirty="0"/>
          </a:p>
        </p:txBody>
      </p:sp>
    </p:spTree>
    <p:extLst>
      <p:ext uri="{BB962C8B-B14F-4D97-AF65-F5344CB8AC3E}">
        <p14:creationId xmlns:p14="http://schemas.microsoft.com/office/powerpoint/2010/main" xmlns="" val="1171575065"/>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2" name="Rectangle 2"/>
          <p:cNvSpPr>
            <a:spLocks noGrp="1" noRot="1" noChangeAspect="1" noChangeArrowheads="1" noTextEdit="1"/>
          </p:cNvSpPr>
          <p:nvPr>
            <p:ph type="sldImg"/>
          </p:nvPr>
        </p:nvSpPr>
        <p:spPr bwMode="auto">
          <a:xfrm>
            <a:off x="788988" y="236538"/>
            <a:ext cx="5335587" cy="4003675"/>
          </a:xfrm>
          <a:noFill/>
          <a:ln>
            <a:solidFill>
              <a:srgbClr val="000000"/>
            </a:solidFill>
            <a:miter lim="800000"/>
            <a:headEnd/>
            <a:tailEnd/>
          </a:ln>
        </p:spPr>
      </p:sp>
      <p:sp>
        <p:nvSpPr>
          <p:cNvPr id="1156099" name="Rectangle 3"/>
          <p:cNvSpPr>
            <a:spLocks noGrp="1" noChangeArrowheads="1"/>
          </p:cNvSpPr>
          <p:nvPr>
            <p:ph type="body" idx="1"/>
          </p:nvPr>
        </p:nvSpPr>
        <p:spPr>
          <a:xfrm>
            <a:off x="396875" y="4386263"/>
            <a:ext cx="5983288" cy="4251325"/>
          </a:xfrm>
        </p:spPr>
        <p:txBody>
          <a:bodyPr/>
          <a:lstStyle/>
          <a:p>
            <a:pPr marL="114300" indent="-114300" algn="just" defTabSz="814365">
              <a:lnSpc>
                <a:spcPct val="85000"/>
              </a:lnSpc>
              <a:spcBef>
                <a:spcPct val="40000"/>
              </a:spcBef>
              <a:spcAft>
                <a:spcPts val="0"/>
              </a:spcAft>
              <a:buNone/>
            </a:pPr>
            <a:r>
              <a:rPr lang="ja-JP" altLang="en-US" sz="1200" b="0" i="0" noProof="0" dirty="0" smtClean="0">
                <a:solidFill>
                  <a:schemeClr val="tx1"/>
                </a:solidFill>
                <a:latin typeface="Calibri"/>
                <a:ea typeface="+mn-ea"/>
                <a:cs typeface="+mn-cs"/>
              </a:rPr>
              <a:t>状況</a:t>
            </a:r>
          </a:p>
          <a:p>
            <a:pPr marL="114300" indent="-114300" algn="just" defTabSz="814365">
              <a:lnSpc>
                <a:spcPct val="85000"/>
              </a:lnSpc>
              <a:spcBef>
                <a:spcPct val="40000"/>
              </a:spcBef>
              <a:spcAft>
                <a:spcPts val="0"/>
              </a:spcAft>
              <a:buClr>
                <a:srgbClr val="1F497D"/>
              </a:buClr>
              <a:buFont typeface="Wingdings"/>
              <a:buChar char="§"/>
            </a:pPr>
            <a:r>
              <a:rPr lang="ja-JP" altLang="en-US" sz="1200" b="0" i="0" noProof="0" dirty="0" smtClean="0">
                <a:solidFill>
                  <a:schemeClr val="tx1"/>
                </a:solidFill>
                <a:latin typeface="Calibri"/>
                <a:ea typeface="+mn-ea"/>
                <a:cs typeface="+mn-cs"/>
              </a:rPr>
              <a:t>デスクトップ コンピュータの製品サイクルが短く、デスクトップ アプリケーション環境の管理が難しく、運用コストが高くなります。</a:t>
            </a:r>
          </a:p>
          <a:p>
            <a:pPr marL="114300" indent="-114300" algn="just" defTabSz="814365">
              <a:lnSpc>
                <a:spcPct val="85000"/>
              </a:lnSpc>
              <a:spcBef>
                <a:spcPct val="40000"/>
              </a:spcBef>
              <a:spcAft>
                <a:spcPts val="0"/>
              </a:spcAft>
              <a:buClr>
                <a:srgbClr val="1F497D"/>
              </a:buClr>
              <a:buFont typeface="Wingdings"/>
              <a:buChar char="§"/>
            </a:pPr>
            <a:r>
              <a:rPr lang="ja-JP" altLang="en-US" sz="1200" b="0" i="0" noProof="0" dirty="0" smtClean="0">
                <a:solidFill>
                  <a:schemeClr val="tx1"/>
                </a:solidFill>
                <a:latin typeface="Calibri"/>
                <a:ea typeface="+mn-ea"/>
                <a:cs typeface="+mn-cs"/>
              </a:rPr>
              <a:t>教員、学生、および職員から寄せられる具体的なリアルタイムのソフトウェア アプリケーション要求に対応できません。</a:t>
            </a:r>
          </a:p>
          <a:p>
            <a:pPr marL="114300" indent="-114300" algn="just" defTabSz="814365">
              <a:lnSpc>
                <a:spcPct val="85000"/>
              </a:lnSpc>
              <a:spcBef>
                <a:spcPct val="40000"/>
              </a:spcBef>
              <a:spcAft>
                <a:spcPts val="0"/>
              </a:spcAft>
              <a:buClr>
                <a:srgbClr val="1F497D"/>
              </a:buClr>
              <a:buFont typeface="Wingdings"/>
              <a:buChar char="§"/>
            </a:pPr>
            <a:r>
              <a:rPr lang="ja-JP" altLang="en-US" sz="1200" b="0" i="0" noProof="0" dirty="0" smtClean="0">
                <a:solidFill>
                  <a:schemeClr val="tx1"/>
                </a:solidFill>
                <a:latin typeface="Calibri"/>
                <a:ea typeface="+mn-ea"/>
                <a:cs typeface="+mn-cs"/>
              </a:rPr>
              <a:t>データ センター内でデスクトップ、アプリケーション、およびデータ間を接続できません。</a:t>
            </a:r>
          </a:p>
          <a:p>
            <a:pPr marL="0" algn="just" defTabSz="914400">
              <a:spcBef>
                <a:spcPts val="0"/>
              </a:spcBef>
              <a:spcAft>
                <a:spcPts val="0"/>
              </a:spcAft>
              <a:buNone/>
            </a:pPr>
            <a:endParaRPr lang="ja-JP" altLang="en-US" noProof="0" dirty="0" smtClean="0"/>
          </a:p>
          <a:p>
            <a:pPr marL="0" algn="just" defTabSz="914400">
              <a:spcBef>
                <a:spcPts val="0"/>
              </a:spcBef>
              <a:spcAft>
                <a:spcPts val="0"/>
              </a:spcAft>
              <a:buNone/>
            </a:pPr>
            <a:r>
              <a:rPr lang="ja-JP" altLang="en-US" sz="1200" b="0" i="0" noProof="0" dirty="0" smtClean="0">
                <a:solidFill>
                  <a:schemeClr val="tx1"/>
                </a:solidFill>
                <a:latin typeface="Calibri"/>
                <a:ea typeface="+mn-ea"/>
                <a:cs typeface="+mn-cs"/>
              </a:rPr>
              <a:t>ソリューション</a:t>
            </a:r>
          </a:p>
          <a:p>
            <a:pPr marL="114300" indent="-114300" algn="just" defTabSz="814365">
              <a:lnSpc>
                <a:spcPct val="85000"/>
              </a:lnSpc>
              <a:spcBef>
                <a:spcPct val="40000"/>
              </a:spcBef>
              <a:spcAft>
                <a:spcPts val="0"/>
              </a:spcAft>
              <a:buClr>
                <a:srgbClr val="1F497D"/>
              </a:buClr>
              <a:buFont typeface="Wingdings"/>
              <a:buChar char="§"/>
            </a:pPr>
            <a:r>
              <a:rPr lang="fr-BE" altLang="ja-JP" sz="1200" b="0" i="0" noProof="0" dirty="0" err="1" smtClean="0">
                <a:solidFill>
                  <a:schemeClr val="tx1"/>
                </a:solidFill>
                <a:latin typeface="Calibri"/>
                <a:ea typeface="+mn-ea"/>
                <a:cs typeface="+mn-cs"/>
              </a:rPr>
              <a:t>VMware</a:t>
            </a:r>
            <a:r>
              <a:rPr lang="ja-JP" altLang="en-US" sz="1200" b="0" i="0" noProof="0" dirty="0" smtClean="0">
                <a:solidFill>
                  <a:schemeClr val="tx1"/>
                </a:solidFill>
                <a:latin typeface="Calibri"/>
                <a:ea typeface="+mn-ea"/>
                <a:cs typeface="+mn-cs"/>
              </a:rPr>
              <a:t> と仮想デスクトップ用に最適化された、最新技術を搭載した </a:t>
            </a:r>
            <a:r>
              <a:rPr lang="fr-BE" altLang="ja-JP" sz="1200" b="0" i="0" noProof="0" dirty="0" smtClean="0">
                <a:solidFill>
                  <a:schemeClr val="tx1"/>
                </a:solidFill>
                <a:latin typeface="Calibri"/>
                <a:ea typeface="+mn-ea"/>
                <a:cs typeface="+mn-cs"/>
              </a:rPr>
              <a:t>Cisco </a:t>
            </a:r>
            <a:r>
              <a:rPr lang="fr-BE" altLang="ja-JP" sz="1200" b="0" i="0" noProof="0" dirty="0" err="1" smtClean="0">
                <a:solidFill>
                  <a:schemeClr val="tx1"/>
                </a:solidFill>
                <a:latin typeface="Calibri"/>
                <a:ea typeface="+mn-ea"/>
                <a:cs typeface="+mn-cs"/>
              </a:rPr>
              <a:t>Unified</a:t>
            </a:r>
            <a:r>
              <a:rPr lang="ja-JP" altLang="en-US" sz="1200" b="0" i="0" noProof="0" dirty="0" smtClean="0">
                <a:solidFill>
                  <a:schemeClr val="tx1"/>
                </a:solidFill>
                <a:latin typeface="Calibri"/>
                <a:ea typeface="+mn-ea"/>
                <a:cs typeface="+mn-cs"/>
              </a:rPr>
              <a:t> </a:t>
            </a:r>
            <a:r>
              <a:rPr lang="fr-BE" altLang="ja-JP" sz="1200" b="0" i="0" noProof="0" dirty="0" err="1" smtClean="0">
                <a:solidFill>
                  <a:schemeClr val="tx1"/>
                </a:solidFill>
                <a:latin typeface="Calibri"/>
                <a:ea typeface="+mn-ea"/>
                <a:cs typeface="+mn-cs"/>
              </a:rPr>
              <a:t>Computing</a:t>
            </a:r>
            <a:r>
              <a:rPr lang="ja-JP" altLang="en-US" sz="1200" b="0" i="0" noProof="0" dirty="0" smtClean="0">
                <a:solidFill>
                  <a:schemeClr val="tx1"/>
                </a:solidFill>
                <a:latin typeface="Calibri"/>
                <a:ea typeface="+mn-ea"/>
                <a:cs typeface="+mn-cs"/>
              </a:rPr>
              <a:t> </a:t>
            </a:r>
            <a:r>
              <a:rPr lang="fr-BE" altLang="ja-JP" sz="1200" b="0" i="0" noProof="0" dirty="0" smtClean="0">
                <a:solidFill>
                  <a:schemeClr val="tx1"/>
                </a:solidFill>
                <a:latin typeface="Calibri"/>
                <a:ea typeface="+mn-ea"/>
                <a:cs typeface="+mn-cs"/>
              </a:rPr>
              <a:t>System </a:t>
            </a:r>
            <a:r>
              <a:rPr lang="ja-JP" altLang="en-US" sz="1200" b="0" i="0" noProof="0" dirty="0" smtClean="0">
                <a:solidFill>
                  <a:schemeClr val="tx1"/>
                </a:solidFill>
                <a:latin typeface="Calibri"/>
                <a:ea typeface="+mn-ea"/>
                <a:cs typeface="+mn-cs"/>
              </a:rPr>
              <a:t>テクノロジーを実装します。</a:t>
            </a:r>
          </a:p>
          <a:p>
            <a:pPr marL="114300" indent="-114300" algn="just" defTabSz="814365">
              <a:lnSpc>
                <a:spcPct val="85000"/>
              </a:lnSpc>
              <a:spcBef>
                <a:spcPct val="40000"/>
              </a:spcBef>
              <a:spcAft>
                <a:spcPts val="0"/>
              </a:spcAft>
              <a:buClr>
                <a:srgbClr val="1F497D"/>
              </a:buClr>
              <a:buFont typeface="Wingdings"/>
              <a:buChar char="§"/>
            </a:pPr>
            <a:r>
              <a:rPr lang="ja-JP" altLang="en-US" sz="1200" b="0" i="0" noProof="0" dirty="0" smtClean="0">
                <a:solidFill>
                  <a:schemeClr val="tx1"/>
                </a:solidFill>
                <a:latin typeface="Calibri"/>
                <a:ea typeface="+mn-ea"/>
                <a:cs typeface="+mn-cs"/>
              </a:rPr>
              <a:t>統合されたコンピューティング システムを使用して、単一の画面からサーバを管理できるようにします。</a:t>
            </a:r>
          </a:p>
          <a:p>
            <a:pPr marL="0" algn="just" defTabSz="914400">
              <a:spcBef>
                <a:spcPts val="0"/>
              </a:spcBef>
              <a:spcAft>
                <a:spcPts val="0"/>
              </a:spcAft>
              <a:buNone/>
            </a:pPr>
            <a:endParaRPr lang="ja-JP" altLang="en-US" noProof="0" dirty="0" smtClean="0"/>
          </a:p>
          <a:p>
            <a:pPr marL="0" algn="just" defTabSz="914400">
              <a:spcBef>
                <a:spcPts val="0"/>
              </a:spcBef>
              <a:spcAft>
                <a:spcPts val="0"/>
              </a:spcAft>
              <a:buNone/>
            </a:pPr>
            <a:r>
              <a:rPr lang="ja-JP" altLang="en-US" sz="1200" b="0" i="0" noProof="0" dirty="0" smtClean="0">
                <a:solidFill>
                  <a:schemeClr val="tx1"/>
                </a:solidFill>
                <a:latin typeface="Calibri"/>
                <a:ea typeface="+mn-ea"/>
                <a:cs typeface="+mn-cs"/>
              </a:rPr>
              <a:t>結果</a:t>
            </a:r>
          </a:p>
          <a:p>
            <a:pPr marL="114300" indent="-114300" algn="just" defTabSz="814365">
              <a:lnSpc>
                <a:spcPct val="85000"/>
              </a:lnSpc>
              <a:spcBef>
                <a:spcPct val="40000"/>
              </a:spcBef>
              <a:spcAft>
                <a:spcPts val="0"/>
              </a:spcAft>
              <a:buClr>
                <a:srgbClr val="1F497D"/>
              </a:buClr>
              <a:buFont typeface="Wingdings"/>
              <a:buChar char="§"/>
            </a:pPr>
            <a:r>
              <a:rPr lang="ja-JP" altLang="en-US" sz="1200" b="0" i="0" noProof="0" dirty="0" smtClean="0">
                <a:solidFill>
                  <a:schemeClr val="tx1"/>
                </a:solidFill>
                <a:latin typeface="Calibri"/>
                <a:ea typeface="+mn-ea"/>
                <a:cs typeface="+mn-cs"/>
              </a:rPr>
              <a:t>教育現場や管理部門のニーズに応えて、特定のソフトウェア アプリケーション要件やビジネス要件を展開できます。</a:t>
            </a:r>
          </a:p>
          <a:p>
            <a:pPr marL="114300" indent="-114300" algn="just" defTabSz="814365">
              <a:lnSpc>
                <a:spcPct val="85000"/>
              </a:lnSpc>
              <a:spcBef>
                <a:spcPct val="40000"/>
              </a:spcBef>
              <a:spcAft>
                <a:spcPts val="0"/>
              </a:spcAft>
              <a:buClr>
                <a:srgbClr val="1F497D"/>
              </a:buClr>
              <a:buFont typeface="Wingdings"/>
              <a:buChar char="§"/>
            </a:pPr>
            <a:r>
              <a:rPr lang="ja-JP" altLang="en-US" sz="1200" b="0" i="0" noProof="0" dirty="0" smtClean="0">
                <a:solidFill>
                  <a:schemeClr val="tx1"/>
                </a:solidFill>
                <a:latin typeface="Calibri"/>
                <a:ea typeface="+mn-ea"/>
                <a:cs typeface="+mn-cs"/>
              </a:rPr>
              <a:t>学生や教職員への応答時間が短縮され、教育現場や管理上のニーズに容易に対応できます。</a:t>
            </a:r>
          </a:p>
          <a:p>
            <a:pPr marL="114300" indent="-114300" algn="just" defTabSz="814365">
              <a:lnSpc>
                <a:spcPct val="85000"/>
              </a:lnSpc>
              <a:spcBef>
                <a:spcPct val="40000"/>
              </a:spcBef>
              <a:spcAft>
                <a:spcPts val="0"/>
              </a:spcAft>
              <a:buClr>
                <a:srgbClr val="1F497D"/>
              </a:buClr>
              <a:buFont typeface="Wingdings"/>
              <a:buChar char="§"/>
            </a:pPr>
            <a:r>
              <a:rPr lang="ja-JP" altLang="en-US" sz="1200" b="0" i="0" noProof="0" dirty="0" smtClean="0">
                <a:solidFill>
                  <a:schemeClr val="tx1"/>
                </a:solidFill>
                <a:latin typeface="Calibri"/>
                <a:ea typeface="+mn-ea"/>
                <a:cs typeface="+mn-cs"/>
              </a:rPr>
              <a:t>実習室のマシンを仮想デスクトップに移行し、運用コストを削減し、デスクトップの製品サイクルを延長できます。</a:t>
            </a:r>
          </a:p>
          <a:p>
            <a:pPr marL="0" algn="just" defTabSz="914400">
              <a:spcBef>
                <a:spcPts val="0"/>
              </a:spcBef>
              <a:spcAft>
                <a:spcPts val="0"/>
              </a:spcAft>
              <a:buNone/>
            </a:pPr>
            <a:endParaRPr lang="ja-JP" altLang="en-US" noProof="0" dirty="0"/>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2" name="Rectangle 2"/>
          <p:cNvSpPr>
            <a:spLocks noGrp="1" noRot="1" noChangeAspect="1" noChangeArrowheads="1" noTextEdit="1"/>
          </p:cNvSpPr>
          <p:nvPr>
            <p:ph type="sldImg"/>
          </p:nvPr>
        </p:nvSpPr>
        <p:spPr bwMode="auto">
          <a:xfrm>
            <a:off x="788988" y="236538"/>
            <a:ext cx="5335587" cy="4003675"/>
          </a:xfrm>
          <a:noFill/>
          <a:ln>
            <a:solidFill>
              <a:srgbClr val="000000"/>
            </a:solidFill>
            <a:miter lim="800000"/>
            <a:headEnd/>
            <a:tailEnd/>
          </a:ln>
        </p:spPr>
      </p:sp>
      <p:sp>
        <p:nvSpPr>
          <p:cNvPr id="1156099" name="Rectangle 3"/>
          <p:cNvSpPr>
            <a:spLocks noGrp="1" noChangeArrowheads="1"/>
          </p:cNvSpPr>
          <p:nvPr>
            <p:ph type="body" idx="1"/>
          </p:nvPr>
        </p:nvSpPr>
        <p:spPr>
          <a:xfrm>
            <a:off x="396875" y="4386263"/>
            <a:ext cx="5983288" cy="4251325"/>
          </a:xfrm>
        </p:spPr>
        <p:txBody>
          <a:bodyPr/>
          <a:lstStyle/>
          <a:p>
            <a:pPr marL="114300" indent="-114300" algn="just" defTabSz="814365">
              <a:lnSpc>
                <a:spcPct val="85000"/>
              </a:lnSpc>
              <a:spcBef>
                <a:spcPct val="40000"/>
              </a:spcBef>
              <a:spcAft>
                <a:spcPts val="0"/>
              </a:spcAft>
              <a:buNone/>
            </a:pPr>
            <a:r>
              <a:rPr lang="ja-JP" altLang="en-US" sz="1200" b="0" i="0" noProof="0" smtClean="0">
                <a:solidFill>
                  <a:schemeClr val="tx1"/>
                </a:solidFill>
                <a:latin typeface="Calibri"/>
                <a:ea typeface="+mn-ea"/>
                <a:cs typeface="+mn-cs"/>
              </a:rPr>
              <a:t>状況</a:t>
            </a:r>
          </a:p>
          <a:p>
            <a:pPr marL="114300" indent="-114300" algn="just" defTabSz="814365">
              <a:lnSpc>
                <a:spcPct val="85000"/>
              </a:lnSpc>
              <a:spcBef>
                <a:spcPct val="40000"/>
              </a:spcBef>
              <a:spcAft>
                <a:spcPts val="0"/>
              </a:spcAft>
              <a:buClr>
                <a:srgbClr val="1F497D"/>
              </a:buClr>
              <a:buFont typeface="Wingdings"/>
              <a:buChar char="§"/>
            </a:pPr>
            <a:r>
              <a:rPr lang="ja-JP" altLang="en-US" sz="1200" b="0" i="0" noProof="0" smtClean="0">
                <a:solidFill>
                  <a:schemeClr val="tx1"/>
                </a:solidFill>
                <a:latin typeface="Calibri"/>
                <a:ea typeface="+mn-ea"/>
                <a:cs typeface="+mn-cs"/>
              </a:rPr>
              <a:t>デスクトップ コンピュータの製品サイクルが短く、デスクトップ アプリケーション環境の管理が難しく、運用コストが高くなります。</a:t>
            </a:r>
          </a:p>
          <a:p>
            <a:pPr marL="114300" indent="-114300" algn="just" defTabSz="814365">
              <a:lnSpc>
                <a:spcPct val="85000"/>
              </a:lnSpc>
              <a:spcBef>
                <a:spcPct val="40000"/>
              </a:spcBef>
              <a:spcAft>
                <a:spcPts val="0"/>
              </a:spcAft>
              <a:buClr>
                <a:srgbClr val="1F497D"/>
              </a:buClr>
              <a:buFont typeface="Wingdings"/>
              <a:buChar char="§"/>
            </a:pPr>
            <a:r>
              <a:rPr lang="ja-JP" altLang="en-US" sz="1200" b="0" i="0" noProof="0" smtClean="0">
                <a:solidFill>
                  <a:schemeClr val="tx1"/>
                </a:solidFill>
                <a:latin typeface="Calibri"/>
                <a:ea typeface="+mn-ea"/>
                <a:cs typeface="+mn-cs"/>
              </a:rPr>
              <a:t>教員、学生、および職員から寄せられる具体的なリアルタイムのソフトウェア アプリケーション要求に対応できません。</a:t>
            </a:r>
          </a:p>
          <a:p>
            <a:pPr marL="114300" indent="-114300" algn="just" defTabSz="814365">
              <a:lnSpc>
                <a:spcPct val="85000"/>
              </a:lnSpc>
              <a:spcBef>
                <a:spcPct val="40000"/>
              </a:spcBef>
              <a:spcAft>
                <a:spcPts val="0"/>
              </a:spcAft>
              <a:buClr>
                <a:srgbClr val="1F497D"/>
              </a:buClr>
              <a:buFont typeface="Wingdings"/>
              <a:buChar char="§"/>
            </a:pPr>
            <a:r>
              <a:rPr lang="ja-JP" altLang="en-US" sz="1200" b="0" i="0" noProof="0" smtClean="0">
                <a:solidFill>
                  <a:schemeClr val="tx1"/>
                </a:solidFill>
                <a:latin typeface="Calibri"/>
                <a:ea typeface="+mn-ea"/>
                <a:cs typeface="+mn-cs"/>
              </a:rPr>
              <a:t>データ センター内でデスクトップ、アプリケーション、およびデータ間を接続できません。</a:t>
            </a:r>
          </a:p>
          <a:p>
            <a:pPr marL="0" algn="just" defTabSz="914400">
              <a:spcBef>
                <a:spcPts val="0"/>
              </a:spcBef>
              <a:spcAft>
                <a:spcPts val="0"/>
              </a:spcAft>
              <a:buNone/>
            </a:pPr>
            <a:endParaRPr lang="ja-JP" altLang="en-US" noProof="0" smtClean="0"/>
          </a:p>
          <a:p>
            <a:pPr marL="0" algn="just" defTabSz="914400">
              <a:spcBef>
                <a:spcPts val="0"/>
              </a:spcBef>
              <a:spcAft>
                <a:spcPts val="0"/>
              </a:spcAft>
              <a:buNone/>
            </a:pPr>
            <a:r>
              <a:rPr lang="ja-JP" altLang="en-US" sz="1200" b="0" i="0" noProof="0" smtClean="0">
                <a:solidFill>
                  <a:schemeClr val="tx1"/>
                </a:solidFill>
                <a:latin typeface="Calibri"/>
                <a:ea typeface="+mn-ea"/>
                <a:cs typeface="+mn-cs"/>
              </a:rPr>
              <a:t>ソリューション</a:t>
            </a:r>
          </a:p>
          <a:p>
            <a:pPr marL="114300" indent="-114300" algn="just" defTabSz="814365">
              <a:lnSpc>
                <a:spcPct val="85000"/>
              </a:lnSpc>
              <a:spcBef>
                <a:spcPct val="40000"/>
              </a:spcBef>
              <a:spcAft>
                <a:spcPts val="0"/>
              </a:spcAft>
              <a:buClr>
                <a:srgbClr val="1F497D"/>
              </a:buClr>
              <a:buFont typeface="Wingdings"/>
              <a:buChar char="§"/>
            </a:pPr>
            <a:r>
              <a:rPr lang="fr-BE" altLang="ja-JP" sz="1200" b="0" i="0" noProof="0" dirty="0" err="1" smtClean="0">
                <a:solidFill>
                  <a:schemeClr val="tx1"/>
                </a:solidFill>
                <a:latin typeface="Calibri"/>
                <a:ea typeface="+mn-ea"/>
                <a:cs typeface="+mn-cs"/>
              </a:rPr>
              <a:t>VMware</a:t>
            </a:r>
            <a:r>
              <a:rPr lang="ja-JP" altLang="en-US" sz="1200" b="0" i="0" noProof="0" smtClean="0">
                <a:solidFill>
                  <a:schemeClr val="tx1"/>
                </a:solidFill>
                <a:latin typeface="Calibri"/>
                <a:ea typeface="+mn-ea"/>
                <a:cs typeface="+mn-cs"/>
              </a:rPr>
              <a:t> と仮想デスクトップ用に最適化された、最新技術を搭載した </a:t>
            </a:r>
            <a:r>
              <a:rPr lang="fr-BE" altLang="ja-JP" sz="1200" b="0" i="0" noProof="0" dirty="0" smtClean="0">
                <a:solidFill>
                  <a:schemeClr val="tx1"/>
                </a:solidFill>
                <a:latin typeface="Calibri"/>
                <a:ea typeface="+mn-ea"/>
                <a:cs typeface="+mn-cs"/>
              </a:rPr>
              <a:t>Cisco </a:t>
            </a:r>
            <a:r>
              <a:rPr lang="fr-BE" altLang="ja-JP" sz="1200" b="0" i="0" noProof="0" dirty="0" err="1" smtClean="0">
                <a:solidFill>
                  <a:schemeClr val="tx1"/>
                </a:solidFill>
                <a:latin typeface="Calibri"/>
                <a:ea typeface="+mn-ea"/>
                <a:cs typeface="+mn-cs"/>
              </a:rPr>
              <a:t>Unified</a:t>
            </a:r>
            <a:r>
              <a:rPr lang="ja-JP" altLang="en-US" sz="1200" b="0" i="0" noProof="0" smtClean="0">
                <a:solidFill>
                  <a:schemeClr val="tx1"/>
                </a:solidFill>
                <a:latin typeface="Calibri"/>
                <a:ea typeface="+mn-ea"/>
                <a:cs typeface="+mn-cs"/>
              </a:rPr>
              <a:t> </a:t>
            </a:r>
            <a:r>
              <a:rPr lang="fr-BE" altLang="ja-JP" sz="1200" b="0" i="0" noProof="0" dirty="0" err="1" smtClean="0">
                <a:solidFill>
                  <a:schemeClr val="tx1"/>
                </a:solidFill>
                <a:latin typeface="Calibri"/>
                <a:ea typeface="+mn-ea"/>
                <a:cs typeface="+mn-cs"/>
              </a:rPr>
              <a:t>Computing</a:t>
            </a:r>
            <a:r>
              <a:rPr lang="ja-JP" altLang="en-US" sz="1200" b="0" i="0" noProof="0" smtClean="0">
                <a:solidFill>
                  <a:schemeClr val="tx1"/>
                </a:solidFill>
                <a:latin typeface="Calibri"/>
                <a:ea typeface="+mn-ea"/>
                <a:cs typeface="+mn-cs"/>
              </a:rPr>
              <a:t> </a:t>
            </a:r>
            <a:r>
              <a:rPr lang="fr-BE" altLang="ja-JP" sz="1200" b="0" i="0" noProof="0" dirty="0" smtClean="0">
                <a:solidFill>
                  <a:schemeClr val="tx1"/>
                </a:solidFill>
                <a:latin typeface="Calibri"/>
                <a:ea typeface="+mn-ea"/>
                <a:cs typeface="+mn-cs"/>
              </a:rPr>
              <a:t>System </a:t>
            </a:r>
            <a:r>
              <a:rPr lang="ja-JP" altLang="en-US" sz="1200" b="0" i="0" noProof="0" smtClean="0">
                <a:solidFill>
                  <a:schemeClr val="tx1"/>
                </a:solidFill>
                <a:latin typeface="Calibri"/>
                <a:ea typeface="+mn-ea"/>
                <a:cs typeface="+mn-cs"/>
              </a:rPr>
              <a:t>テクノロジーを実装します。</a:t>
            </a:r>
          </a:p>
          <a:p>
            <a:pPr marL="114300" indent="-114300" algn="just" defTabSz="814365">
              <a:lnSpc>
                <a:spcPct val="85000"/>
              </a:lnSpc>
              <a:spcBef>
                <a:spcPct val="40000"/>
              </a:spcBef>
              <a:spcAft>
                <a:spcPts val="0"/>
              </a:spcAft>
              <a:buClr>
                <a:srgbClr val="1F497D"/>
              </a:buClr>
              <a:buFont typeface="Wingdings"/>
              <a:buChar char="§"/>
            </a:pPr>
            <a:r>
              <a:rPr lang="ja-JP" altLang="en-US" sz="1200" b="0" i="0" noProof="0" smtClean="0">
                <a:solidFill>
                  <a:schemeClr val="tx1"/>
                </a:solidFill>
                <a:latin typeface="Calibri"/>
                <a:ea typeface="+mn-ea"/>
                <a:cs typeface="+mn-cs"/>
              </a:rPr>
              <a:t>統合されたコンピューティング システムを使用して、単一の画面からサーバを管理できるようにします。</a:t>
            </a:r>
          </a:p>
          <a:p>
            <a:pPr marL="0" algn="just" defTabSz="914400">
              <a:spcBef>
                <a:spcPts val="0"/>
              </a:spcBef>
              <a:spcAft>
                <a:spcPts val="0"/>
              </a:spcAft>
              <a:buNone/>
            </a:pPr>
            <a:endParaRPr lang="ja-JP" altLang="en-US" noProof="0" smtClean="0"/>
          </a:p>
          <a:p>
            <a:pPr marL="0" algn="just" defTabSz="914400">
              <a:spcBef>
                <a:spcPts val="0"/>
              </a:spcBef>
              <a:spcAft>
                <a:spcPts val="0"/>
              </a:spcAft>
              <a:buNone/>
            </a:pPr>
            <a:r>
              <a:rPr lang="ja-JP" altLang="en-US" sz="1200" b="0" i="0" noProof="0" smtClean="0">
                <a:solidFill>
                  <a:schemeClr val="tx1"/>
                </a:solidFill>
                <a:latin typeface="Calibri"/>
                <a:ea typeface="+mn-ea"/>
                <a:cs typeface="+mn-cs"/>
              </a:rPr>
              <a:t>結果</a:t>
            </a:r>
          </a:p>
          <a:p>
            <a:pPr marL="114300" indent="-114300" algn="just" defTabSz="814365">
              <a:lnSpc>
                <a:spcPct val="85000"/>
              </a:lnSpc>
              <a:spcBef>
                <a:spcPct val="40000"/>
              </a:spcBef>
              <a:spcAft>
                <a:spcPts val="0"/>
              </a:spcAft>
              <a:buClr>
                <a:srgbClr val="1F497D"/>
              </a:buClr>
              <a:buFont typeface="Wingdings"/>
              <a:buChar char="§"/>
            </a:pPr>
            <a:r>
              <a:rPr lang="ja-JP" altLang="en-US" sz="1200" b="0" i="0" noProof="0" smtClean="0">
                <a:solidFill>
                  <a:schemeClr val="tx1"/>
                </a:solidFill>
                <a:latin typeface="Calibri"/>
                <a:ea typeface="+mn-ea"/>
                <a:cs typeface="+mn-cs"/>
              </a:rPr>
              <a:t>教育現場や管理部門のニーズに応えて、特定のソフトウェア アプリケーション要件やビジネス要件を展開できます。</a:t>
            </a:r>
          </a:p>
          <a:p>
            <a:pPr marL="114300" indent="-114300" algn="just" defTabSz="814365">
              <a:lnSpc>
                <a:spcPct val="85000"/>
              </a:lnSpc>
              <a:spcBef>
                <a:spcPct val="40000"/>
              </a:spcBef>
              <a:spcAft>
                <a:spcPts val="0"/>
              </a:spcAft>
              <a:buClr>
                <a:srgbClr val="1F497D"/>
              </a:buClr>
              <a:buFont typeface="Wingdings"/>
              <a:buChar char="§"/>
            </a:pPr>
            <a:r>
              <a:rPr lang="ja-JP" altLang="en-US" sz="1200" b="0" i="0" noProof="0" smtClean="0">
                <a:solidFill>
                  <a:schemeClr val="tx1"/>
                </a:solidFill>
                <a:latin typeface="Calibri"/>
                <a:ea typeface="+mn-ea"/>
                <a:cs typeface="+mn-cs"/>
              </a:rPr>
              <a:t>学生や教職員への応答時間が短縮され、教育現場や管理上のニーズに容易に対応できます。</a:t>
            </a:r>
          </a:p>
          <a:p>
            <a:pPr marL="114300" indent="-114300" algn="just" defTabSz="814365">
              <a:lnSpc>
                <a:spcPct val="85000"/>
              </a:lnSpc>
              <a:spcBef>
                <a:spcPct val="40000"/>
              </a:spcBef>
              <a:spcAft>
                <a:spcPts val="0"/>
              </a:spcAft>
              <a:buClr>
                <a:srgbClr val="1F497D"/>
              </a:buClr>
              <a:buFont typeface="Wingdings"/>
              <a:buChar char="§"/>
            </a:pPr>
            <a:r>
              <a:rPr lang="ja-JP" altLang="en-US" sz="1200" b="0" i="0" noProof="0" smtClean="0">
                <a:solidFill>
                  <a:schemeClr val="tx1"/>
                </a:solidFill>
                <a:latin typeface="Calibri"/>
                <a:ea typeface="+mn-ea"/>
                <a:cs typeface="+mn-cs"/>
              </a:rPr>
              <a:t>実習室のマシンを仮想デスクトップに移行し、運用コストを削減し、デスクトップの製品サイクルを延長できます。</a:t>
            </a:r>
          </a:p>
          <a:p>
            <a:pPr marL="0" algn="just" defTabSz="914400">
              <a:spcBef>
                <a:spcPts val="0"/>
              </a:spcBef>
              <a:spcAft>
                <a:spcPts val="0"/>
              </a:spcAft>
              <a:buNone/>
            </a:pPr>
            <a:endParaRPr lang="ja-JP" altLang="en-US" noProof="0"/>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lgn="r" defTabSz="914400">
              <a:buNone/>
            </a:pPr>
            <a:fld id="{96FA8831-C8BE-4802-9C2B-197E625A8934}" type="slidenum">
              <a:rPr lang="fr-BE" sz="1200" b="0" i="0">
                <a:solidFill>
                  <a:schemeClr val="tx1"/>
                </a:solidFill>
                <a:latin typeface="Calibri"/>
                <a:ea typeface="+mn-ea"/>
                <a:cs typeface="+mn-cs"/>
              </a:rPr>
              <a:pPr algn="r" defTabSz="914400">
                <a:buNone/>
              </a:pPr>
              <a:t>34</a:t>
            </a:fld>
            <a:endParaRPr lang="en-US" dirty="0"/>
          </a:p>
        </p:txBody>
      </p:sp>
    </p:spTree>
    <p:extLst>
      <p:ext uri="{BB962C8B-B14F-4D97-AF65-F5344CB8AC3E}">
        <p14:creationId xmlns:p14="http://schemas.microsoft.com/office/powerpoint/2010/main" xmlns="" val="1171575065"/>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5800" y="4416425"/>
            <a:ext cx="5486400" cy="4562475"/>
          </a:xfrm>
        </p:spPr>
        <p:txBody>
          <a:bodyPr>
            <a:noAutofit/>
          </a:bodyPr>
          <a:lstStyle/>
          <a:p>
            <a:pPr marL="0" algn="just" defTabSz="914400">
              <a:buNone/>
            </a:pPr>
            <a:r>
              <a:rPr lang="fr-BE" altLang="ja-JP" sz="650" b="0" i="0" noProof="0" dirty="0" smtClean="0">
                <a:solidFill>
                  <a:schemeClr val="tx1"/>
                </a:solidFill>
                <a:latin typeface="Calibri"/>
                <a:ea typeface="+mn-ea"/>
                <a:cs typeface="+mn-cs"/>
              </a:rPr>
              <a:t>ROI </a:t>
            </a:r>
            <a:r>
              <a:rPr lang="ja-JP" altLang="en-US" sz="650" b="0" i="0" noProof="0" dirty="0" smtClean="0">
                <a:solidFill>
                  <a:schemeClr val="tx1"/>
                </a:solidFill>
                <a:latin typeface="Calibri"/>
                <a:ea typeface="+mn-ea"/>
                <a:cs typeface="+mn-cs"/>
              </a:rPr>
              <a:t>計算ツールも使用できます。</a:t>
            </a:r>
          </a:p>
          <a:p>
            <a:pPr marL="0" algn="just" defTabSz="914400">
              <a:buNone/>
            </a:pPr>
            <a:endParaRPr lang="ja-JP" altLang="en-US" sz="650" noProof="0" dirty="0" smtClean="0"/>
          </a:p>
          <a:p>
            <a:pPr marL="0" algn="just" defTabSz="914400">
              <a:buNone/>
            </a:pPr>
            <a:r>
              <a:rPr lang="ja-JP" altLang="en-US" sz="650" b="0" i="0" noProof="0" dirty="0" smtClean="0">
                <a:solidFill>
                  <a:schemeClr val="tx1"/>
                </a:solidFill>
                <a:latin typeface="Calibri"/>
                <a:ea typeface="+mn-ea"/>
                <a:cs typeface="+mn-cs"/>
              </a:rPr>
              <a:t>主な販売対象は誰ですか。さまざまな</a:t>
            </a:r>
            <a:r>
              <a:rPr lang="ja-JP" altLang="en-US" sz="650" b="0" i="0" baseline="0" noProof="0" dirty="0" smtClean="0">
                <a:solidFill>
                  <a:schemeClr val="tx1"/>
                </a:solidFill>
                <a:latin typeface="Calibri"/>
                <a:ea typeface="+mn-ea"/>
                <a:cs typeface="+mn-cs"/>
              </a:rPr>
              <a:t>購買層が考えられます。音声</a:t>
            </a:r>
            <a:r>
              <a:rPr lang="fr-BE" altLang="ja-JP" sz="650" b="0" i="0" baseline="0" noProof="0" dirty="0" smtClean="0">
                <a:solidFill>
                  <a:schemeClr val="tx1"/>
                </a:solidFill>
                <a:latin typeface="Calibri"/>
                <a:ea typeface="+mn-ea"/>
                <a:cs typeface="+mn-cs"/>
              </a:rPr>
              <a:t>/UC </a:t>
            </a:r>
            <a:r>
              <a:rPr lang="ja-JP" altLang="en-US" sz="650" b="0" i="0" baseline="0" noProof="0" dirty="0" smtClean="0">
                <a:solidFill>
                  <a:schemeClr val="tx1"/>
                </a:solidFill>
                <a:latin typeface="Calibri"/>
                <a:ea typeface="+mn-ea"/>
                <a:cs typeface="+mn-cs"/>
              </a:rPr>
              <a:t>に問題を抱えている人もいれば、ネットワークに問題を抱えている人もいます。データセンターに関心を寄せている人もいれば、デスクトップに関心を寄せている人もあります。</a:t>
            </a:r>
          </a:p>
          <a:p>
            <a:pPr marL="0" algn="just" defTabSz="914400">
              <a:buNone/>
            </a:pPr>
            <a:endParaRPr lang="ja-JP" altLang="en-US" sz="650" baseline="0" noProof="0" dirty="0" smtClean="0"/>
          </a:p>
          <a:p>
            <a:pPr marL="0" algn="just" defTabSz="914400">
              <a:buNone/>
            </a:pPr>
            <a:r>
              <a:rPr lang="ja-JP" altLang="en-US" sz="650" b="0" i="0" baseline="0" noProof="0" dirty="0" smtClean="0">
                <a:solidFill>
                  <a:schemeClr val="tx1"/>
                </a:solidFill>
                <a:latin typeface="Calibri"/>
                <a:ea typeface="+mn-ea"/>
                <a:cs typeface="+mn-cs"/>
              </a:rPr>
              <a:t>仮想化に対する関心が顧客に芽生えています。多くの顧客、具体的には約 </a:t>
            </a:r>
            <a:r>
              <a:rPr lang="fr-BE" altLang="ja-JP" sz="650" b="0" i="0" baseline="0" noProof="0" dirty="0" smtClean="0">
                <a:solidFill>
                  <a:schemeClr val="tx1"/>
                </a:solidFill>
                <a:latin typeface="Calibri"/>
                <a:ea typeface="+mn-ea"/>
                <a:cs typeface="+mn-cs"/>
              </a:rPr>
              <a:t>25 % </a:t>
            </a:r>
            <a:r>
              <a:rPr lang="ja-JP" altLang="en-US" sz="650" b="0" i="0" baseline="0" noProof="0" dirty="0" smtClean="0">
                <a:solidFill>
                  <a:schemeClr val="tx1"/>
                </a:solidFill>
                <a:latin typeface="Calibri"/>
                <a:ea typeface="+mn-ea"/>
                <a:cs typeface="+mn-cs"/>
              </a:rPr>
              <a:t>の顧客が、所有するデスクトップのうち </a:t>
            </a:r>
            <a:r>
              <a:rPr lang="fr-BE" altLang="ja-JP" sz="650" b="0" i="0" baseline="0" noProof="0" dirty="0" smtClean="0">
                <a:solidFill>
                  <a:schemeClr val="tx1"/>
                </a:solidFill>
                <a:latin typeface="Calibri"/>
                <a:ea typeface="+mn-ea"/>
                <a:cs typeface="+mn-cs"/>
              </a:rPr>
              <a:t>25 </a:t>
            </a:r>
            <a:r>
              <a:rPr lang="ja-JP" altLang="en-US" sz="650" b="0" i="0" baseline="0" noProof="0" dirty="0" smtClean="0">
                <a:solidFill>
                  <a:schemeClr val="tx1"/>
                </a:solidFill>
                <a:latin typeface="Calibri"/>
                <a:ea typeface="+mn-ea"/>
                <a:cs typeface="+mn-cs"/>
              </a:rPr>
              <a:t>～ </a:t>
            </a:r>
            <a:r>
              <a:rPr lang="fr-BE" altLang="ja-JP" sz="650" b="0" i="0" baseline="0" noProof="0" dirty="0" smtClean="0">
                <a:solidFill>
                  <a:schemeClr val="tx1"/>
                </a:solidFill>
                <a:latin typeface="Calibri"/>
                <a:ea typeface="+mn-ea"/>
                <a:cs typeface="+mn-cs"/>
              </a:rPr>
              <a:t>50 % </a:t>
            </a:r>
            <a:r>
              <a:rPr lang="ja-JP" altLang="en-US" sz="650" b="0" i="0" baseline="0" noProof="0" dirty="0" smtClean="0">
                <a:solidFill>
                  <a:schemeClr val="tx1"/>
                </a:solidFill>
                <a:latin typeface="Calibri"/>
                <a:ea typeface="+mn-ea"/>
                <a:cs typeface="+mn-cs"/>
              </a:rPr>
              <a:t>を仮想化に移行すると予想されます。あらゆる組織が会社を再編してこの新しい </a:t>
            </a:r>
            <a:r>
              <a:rPr lang="fr-BE" altLang="ja-JP" sz="650" b="0" i="0" baseline="0" noProof="0" dirty="0" smtClean="0">
                <a:solidFill>
                  <a:schemeClr val="tx1"/>
                </a:solidFill>
                <a:latin typeface="Calibri"/>
                <a:ea typeface="+mn-ea"/>
                <a:cs typeface="+mn-cs"/>
              </a:rPr>
              <a:t>VXI </a:t>
            </a:r>
            <a:r>
              <a:rPr lang="ja-JP" altLang="en-US" sz="650" b="0" i="0" baseline="0" noProof="0" dirty="0" smtClean="0">
                <a:solidFill>
                  <a:schemeClr val="tx1"/>
                </a:solidFill>
                <a:latin typeface="Calibri"/>
                <a:ea typeface="+mn-ea"/>
                <a:cs typeface="+mn-cs"/>
              </a:rPr>
              <a:t>アプローチに対応しようとしており（もちろんそれは </a:t>
            </a:r>
            <a:r>
              <a:rPr lang="fr-BE" altLang="ja-JP" sz="650" b="0" i="0" baseline="0" noProof="0" dirty="0" smtClean="0">
                <a:solidFill>
                  <a:schemeClr val="tx1"/>
                </a:solidFill>
                <a:latin typeface="Calibri"/>
                <a:ea typeface="+mn-ea"/>
                <a:cs typeface="+mn-cs"/>
              </a:rPr>
              <a:t>CIO </a:t>
            </a:r>
            <a:r>
              <a:rPr lang="ja-JP" altLang="en-US" sz="650" b="0" i="0" baseline="0" noProof="0" dirty="0" smtClean="0">
                <a:solidFill>
                  <a:schemeClr val="tx1"/>
                </a:solidFill>
                <a:latin typeface="Calibri"/>
                <a:ea typeface="+mn-ea"/>
                <a:cs typeface="+mn-cs"/>
              </a:rPr>
              <a:t>からの業務命令です）、プロセスや人に関するテクノロジーに注目が集まっています。</a:t>
            </a:r>
          </a:p>
          <a:p>
            <a:pPr marL="0" algn="just" defTabSz="914400">
              <a:buNone/>
            </a:pPr>
            <a:endParaRPr lang="ja-JP" altLang="en-US" sz="650" baseline="0" noProof="0" dirty="0" smtClean="0"/>
          </a:p>
          <a:p>
            <a:pPr marL="0" algn="just" defTabSz="914400">
              <a:buNone/>
            </a:pPr>
            <a:r>
              <a:rPr lang="ja-JP" altLang="en-US" sz="650" b="0" i="0" baseline="0" noProof="0" dirty="0" smtClean="0">
                <a:solidFill>
                  <a:schemeClr val="tx1"/>
                </a:solidFill>
                <a:latin typeface="Calibri"/>
                <a:ea typeface="+mn-ea"/>
                <a:cs typeface="+mn-cs"/>
              </a:rPr>
              <a:t>この環境では、</a:t>
            </a:r>
            <a:r>
              <a:rPr lang="fr-BE" altLang="ja-JP" sz="650" b="0" i="0" baseline="0" noProof="0" dirty="0" smtClean="0">
                <a:solidFill>
                  <a:schemeClr val="tx1"/>
                </a:solidFill>
                <a:latin typeface="Calibri"/>
                <a:ea typeface="+mn-ea"/>
                <a:cs typeface="+mn-cs"/>
              </a:rPr>
              <a:t>80 % </a:t>
            </a:r>
            <a:r>
              <a:rPr lang="ja-JP" altLang="en-US" sz="650" b="0" i="0" baseline="0" noProof="0" dirty="0" smtClean="0">
                <a:solidFill>
                  <a:schemeClr val="tx1"/>
                </a:solidFill>
                <a:latin typeface="Calibri"/>
                <a:ea typeface="+mn-ea"/>
                <a:cs typeface="+mn-cs"/>
              </a:rPr>
              <a:t>以上の顧客が仮想化に注目しています。きっかけとなる要素を次に示します。</a:t>
            </a:r>
          </a:p>
          <a:p>
            <a:pPr marL="457200" lvl="1" algn="just" defTabSz="914400">
              <a:buNone/>
            </a:pPr>
            <a:r>
              <a:rPr lang="fr-BE" altLang="ja-JP" sz="650" b="0" i="0" baseline="0" noProof="0" dirty="0" smtClean="0">
                <a:solidFill>
                  <a:schemeClr val="tx1"/>
                </a:solidFill>
                <a:latin typeface="Calibri"/>
                <a:ea typeface="+mn-ea"/>
                <a:cs typeface="+mn-cs"/>
              </a:rPr>
              <a:t>Windows 7 </a:t>
            </a:r>
            <a:r>
              <a:rPr lang="ja-JP" altLang="en-US" sz="650" b="0" i="0" baseline="0" noProof="0" dirty="0" smtClean="0">
                <a:solidFill>
                  <a:schemeClr val="tx1"/>
                </a:solidFill>
                <a:latin typeface="Calibri"/>
                <a:ea typeface="+mn-ea"/>
                <a:cs typeface="+mn-cs"/>
              </a:rPr>
              <a:t>の移行</a:t>
            </a:r>
          </a:p>
          <a:p>
            <a:pPr marL="457200" lvl="1" algn="just" defTabSz="914400">
              <a:buNone/>
            </a:pPr>
            <a:r>
              <a:rPr lang="ja-JP" altLang="en-US" sz="650" b="0" i="0" baseline="0" noProof="0" dirty="0" smtClean="0">
                <a:solidFill>
                  <a:schemeClr val="tx1"/>
                </a:solidFill>
                <a:latin typeface="Calibri"/>
                <a:ea typeface="+mn-ea"/>
                <a:cs typeface="+mn-cs"/>
              </a:rPr>
              <a:t>外注の従業員（コール センター）</a:t>
            </a:r>
          </a:p>
          <a:p>
            <a:pPr marL="457200" lvl="1" algn="just" defTabSz="914400">
              <a:buNone/>
            </a:pPr>
            <a:r>
              <a:rPr lang="ja-JP" altLang="en-US" sz="650" b="0" i="0" baseline="0" noProof="0" dirty="0" smtClean="0">
                <a:solidFill>
                  <a:schemeClr val="tx1"/>
                </a:solidFill>
                <a:latin typeface="Calibri"/>
                <a:ea typeface="+mn-ea"/>
                <a:cs typeface="+mn-cs"/>
              </a:rPr>
              <a:t>サーバの革新的な可能性</a:t>
            </a:r>
          </a:p>
          <a:p>
            <a:pPr marL="457200" lvl="1" algn="just" defTabSz="914400">
              <a:buNone/>
            </a:pPr>
            <a:r>
              <a:rPr lang="ja-JP" altLang="en-US" sz="650" b="0" i="0" baseline="0" noProof="0" dirty="0" smtClean="0">
                <a:solidFill>
                  <a:schemeClr val="tx1"/>
                </a:solidFill>
                <a:latin typeface="Calibri"/>
                <a:ea typeface="+mn-ea"/>
                <a:cs typeface="+mn-cs"/>
              </a:rPr>
              <a:t>データセンターのアップグレード時における、データセンター担当者との連携</a:t>
            </a:r>
          </a:p>
          <a:p>
            <a:pPr marL="457200" lvl="1" algn="just" defTabSz="914400">
              <a:buNone/>
            </a:pPr>
            <a:endParaRPr lang="ja-JP" altLang="en-US" sz="650" baseline="0" noProof="0" dirty="0" smtClean="0"/>
          </a:p>
          <a:p>
            <a:pPr marL="457200" lvl="1" algn="just" defTabSz="914400">
              <a:buNone/>
            </a:pPr>
            <a:r>
              <a:rPr lang="fr-BE" altLang="ja-JP" sz="650" b="0" i="0" baseline="0" noProof="0" dirty="0" err="1" smtClean="0">
                <a:solidFill>
                  <a:schemeClr val="tx1"/>
                </a:solidFill>
                <a:latin typeface="Calibri"/>
                <a:ea typeface="+mn-ea"/>
                <a:cs typeface="+mn-cs"/>
              </a:rPr>
              <a:t>VMworld</a:t>
            </a:r>
            <a:r>
              <a:rPr lang="ja-JP" altLang="en-US" sz="650" b="0" i="0" baseline="0" noProof="0" dirty="0" smtClean="0">
                <a:solidFill>
                  <a:schemeClr val="tx1"/>
                </a:solidFill>
                <a:latin typeface="Calibri"/>
                <a:ea typeface="+mn-ea"/>
                <a:cs typeface="+mn-cs"/>
              </a:rPr>
              <a:t> </a:t>
            </a:r>
            <a:r>
              <a:rPr lang="fr-BE" altLang="ja-JP" sz="650" b="0" i="0" baseline="0" noProof="0" dirty="0" smtClean="0">
                <a:solidFill>
                  <a:schemeClr val="tx1"/>
                </a:solidFill>
                <a:latin typeface="Calibri"/>
                <a:ea typeface="+mn-ea"/>
                <a:cs typeface="+mn-cs"/>
              </a:rPr>
              <a:t>--- </a:t>
            </a:r>
            <a:r>
              <a:rPr lang="ja-JP" altLang="en-US" sz="650" b="0" i="0" baseline="0" noProof="0" dirty="0" smtClean="0">
                <a:solidFill>
                  <a:schemeClr val="tx1"/>
                </a:solidFill>
                <a:latin typeface="Calibri"/>
                <a:ea typeface="+mn-ea"/>
                <a:cs typeface="+mn-cs"/>
              </a:rPr>
              <a:t>アナリスト自身、ユニファイド コミュニケーション（</a:t>
            </a:r>
            <a:r>
              <a:rPr lang="fr-BE" altLang="ja-JP" sz="650" b="0" i="0" baseline="0" noProof="0" dirty="0" smtClean="0">
                <a:solidFill>
                  <a:schemeClr val="tx1"/>
                </a:solidFill>
                <a:latin typeface="Calibri"/>
                <a:ea typeface="+mn-ea"/>
                <a:cs typeface="+mn-cs"/>
              </a:rPr>
              <a:t>UC</a:t>
            </a:r>
            <a:r>
              <a:rPr lang="ja-JP" altLang="en-US" sz="650" b="0" i="0" baseline="0" noProof="0" dirty="0" smtClean="0">
                <a:solidFill>
                  <a:schemeClr val="tx1"/>
                </a:solidFill>
                <a:latin typeface="Calibri"/>
                <a:ea typeface="+mn-ea"/>
                <a:cs typeface="+mn-cs"/>
              </a:rPr>
              <a:t>）とデスクトップ仮想化（</a:t>
            </a:r>
            <a:r>
              <a:rPr lang="fr-BE" altLang="ja-JP" sz="650" b="0" i="0" baseline="0" noProof="0" dirty="0" smtClean="0">
                <a:solidFill>
                  <a:schemeClr val="tx1"/>
                </a:solidFill>
                <a:latin typeface="Calibri"/>
                <a:ea typeface="+mn-ea"/>
                <a:cs typeface="+mn-cs"/>
              </a:rPr>
              <a:t>DV</a:t>
            </a:r>
            <a:r>
              <a:rPr lang="ja-JP" altLang="en-US" sz="650" b="0" i="0" baseline="0" noProof="0" dirty="0" smtClean="0">
                <a:solidFill>
                  <a:schemeClr val="tx1"/>
                </a:solidFill>
                <a:latin typeface="Calibri"/>
                <a:ea typeface="+mn-ea"/>
                <a:cs typeface="+mn-cs"/>
              </a:rPr>
              <a:t>）を一体化しようとする顧客の数の多さに驚きを隠せませんでした。これはつまり、</a:t>
            </a:r>
            <a:r>
              <a:rPr lang="fr-BE" altLang="ja-JP" sz="650" b="0" i="0" baseline="0" noProof="0" dirty="0" smtClean="0">
                <a:solidFill>
                  <a:schemeClr val="tx1"/>
                </a:solidFill>
                <a:latin typeface="Calibri"/>
                <a:ea typeface="+mn-ea"/>
                <a:cs typeface="+mn-cs"/>
              </a:rPr>
              <a:t>UC </a:t>
            </a:r>
            <a:r>
              <a:rPr lang="ja-JP" altLang="en-US" sz="650" b="0" i="0" baseline="0" noProof="0" dirty="0" smtClean="0">
                <a:solidFill>
                  <a:schemeClr val="tx1"/>
                </a:solidFill>
                <a:latin typeface="Calibri"/>
                <a:ea typeface="+mn-ea"/>
                <a:cs typeface="+mn-cs"/>
              </a:rPr>
              <a:t>と </a:t>
            </a:r>
            <a:r>
              <a:rPr lang="fr-BE" altLang="ja-JP" sz="650" b="0" i="0" baseline="0" noProof="0" dirty="0" smtClean="0">
                <a:solidFill>
                  <a:schemeClr val="tx1"/>
                </a:solidFill>
                <a:latin typeface="Calibri"/>
                <a:ea typeface="+mn-ea"/>
                <a:cs typeface="+mn-cs"/>
              </a:rPr>
              <a:t>DV </a:t>
            </a:r>
            <a:r>
              <a:rPr lang="ja-JP" altLang="en-US" sz="650" b="0" i="0" baseline="0" noProof="0" dirty="0" smtClean="0">
                <a:solidFill>
                  <a:schemeClr val="tx1"/>
                </a:solidFill>
                <a:latin typeface="Calibri"/>
                <a:ea typeface="+mn-ea"/>
                <a:cs typeface="+mn-cs"/>
              </a:rPr>
              <a:t>とデータセンターのアップグレードを </a:t>
            </a:r>
            <a:r>
              <a:rPr lang="fr-BE" altLang="ja-JP" sz="650" b="0" i="0" baseline="0" noProof="0" dirty="0" smtClean="0">
                <a:solidFill>
                  <a:schemeClr val="tx1"/>
                </a:solidFill>
                <a:latin typeface="Calibri"/>
                <a:ea typeface="+mn-ea"/>
                <a:cs typeface="+mn-cs"/>
              </a:rPr>
              <a:t>1 </a:t>
            </a:r>
            <a:r>
              <a:rPr lang="ja-JP" altLang="en-US" sz="650" b="0" i="0" baseline="0" noProof="0" dirty="0" smtClean="0">
                <a:solidFill>
                  <a:schemeClr val="tx1"/>
                </a:solidFill>
                <a:latin typeface="Calibri"/>
                <a:ea typeface="+mn-ea"/>
                <a:cs typeface="+mn-cs"/>
              </a:rPr>
              <a:t>つにまとめようとする試みです。シスコはそれをすべて実現することができます。</a:t>
            </a:r>
          </a:p>
          <a:p>
            <a:pPr marL="457200" lvl="1" algn="just" defTabSz="914400">
              <a:buNone/>
            </a:pPr>
            <a:endParaRPr lang="ja-JP" altLang="en-US" sz="650" baseline="0" noProof="0" dirty="0" smtClean="0"/>
          </a:p>
          <a:p>
            <a:pPr marL="457200" lvl="1" algn="just" defTabSz="914400">
              <a:buNone/>
            </a:pPr>
            <a:r>
              <a:rPr lang="ja-JP" altLang="en-US" sz="650" b="0" i="0" baseline="0" noProof="0" dirty="0" smtClean="0">
                <a:solidFill>
                  <a:schemeClr val="tx1"/>
                </a:solidFill>
                <a:latin typeface="Calibri"/>
                <a:ea typeface="+mn-ea"/>
                <a:cs typeface="+mn-cs"/>
              </a:rPr>
              <a:t>デスクトップへのスクリーンポップも、技術的には大きな違いはありません。データセンター内の仮想マシンが自分の </a:t>
            </a:r>
            <a:r>
              <a:rPr lang="fr-BE" altLang="ja-JP" sz="650" b="0" i="0" baseline="0" noProof="0" dirty="0" smtClean="0">
                <a:solidFill>
                  <a:schemeClr val="tx1"/>
                </a:solidFill>
                <a:latin typeface="Calibri"/>
                <a:ea typeface="+mn-ea"/>
                <a:cs typeface="+mn-cs"/>
              </a:rPr>
              <a:t>PC </a:t>
            </a:r>
            <a:r>
              <a:rPr lang="ja-JP" altLang="en-US" sz="650" b="0" i="0" baseline="0" noProof="0" dirty="0" smtClean="0">
                <a:solidFill>
                  <a:schemeClr val="tx1"/>
                </a:solidFill>
                <a:latin typeface="Calibri"/>
                <a:ea typeface="+mn-ea"/>
                <a:cs typeface="+mn-cs"/>
              </a:rPr>
              <a:t>として実行されます。接続方法は通常どおりです。ユーザは自分のモニタを見ており、データセンター内で仮想化された </a:t>
            </a:r>
            <a:r>
              <a:rPr lang="fr-BE" altLang="ja-JP" sz="650" b="0" i="0" baseline="0" noProof="0" dirty="0" smtClean="0">
                <a:solidFill>
                  <a:schemeClr val="tx1"/>
                </a:solidFill>
                <a:latin typeface="Calibri"/>
                <a:ea typeface="+mn-ea"/>
                <a:cs typeface="+mn-cs"/>
              </a:rPr>
              <a:t>UC </a:t>
            </a:r>
            <a:r>
              <a:rPr lang="ja-JP" altLang="en-US" sz="650" b="0" i="0" baseline="0" noProof="0" dirty="0" smtClean="0">
                <a:solidFill>
                  <a:schemeClr val="tx1"/>
                </a:solidFill>
                <a:latin typeface="Calibri"/>
                <a:ea typeface="+mn-ea"/>
                <a:cs typeface="+mn-cs"/>
              </a:rPr>
              <a:t>アプリケーションを使って、ローカルではその電話を制御する </a:t>
            </a:r>
            <a:r>
              <a:rPr lang="fr-BE" altLang="ja-JP" sz="650" b="0" i="0" baseline="0" noProof="0" dirty="0" smtClean="0">
                <a:solidFill>
                  <a:schemeClr val="tx1"/>
                </a:solidFill>
                <a:latin typeface="Calibri"/>
                <a:ea typeface="+mn-ea"/>
                <a:cs typeface="+mn-cs"/>
              </a:rPr>
              <a:t>CPI </a:t>
            </a:r>
            <a:r>
              <a:rPr lang="ja-JP" altLang="en-US" sz="650" b="0" i="0" baseline="0" noProof="0" dirty="0" smtClean="0">
                <a:solidFill>
                  <a:schemeClr val="tx1"/>
                </a:solidFill>
                <a:latin typeface="Calibri"/>
                <a:ea typeface="+mn-ea"/>
                <a:cs typeface="+mn-cs"/>
              </a:rPr>
              <a:t>を介して機能します。</a:t>
            </a:r>
          </a:p>
          <a:p>
            <a:pPr marL="457200" lvl="1" algn="just" defTabSz="914400">
              <a:buNone/>
            </a:pPr>
            <a:endParaRPr lang="ja-JP" altLang="en-US" sz="650" baseline="0" noProof="0" dirty="0" smtClean="0"/>
          </a:p>
          <a:p>
            <a:pPr marL="457200" lvl="1" algn="just" defTabSz="914400">
              <a:buNone/>
            </a:pPr>
            <a:r>
              <a:rPr lang="fr-BE" altLang="ja-JP" sz="650" b="0" i="0" baseline="0" noProof="0" dirty="0" smtClean="0">
                <a:solidFill>
                  <a:schemeClr val="tx1"/>
                </a:solidFill>
                <a:latin typeface="Calibri"/>
                <a:ea typeface="+mn-ea"/>
                <a:cs typeface="+mn-cs"/>
              </a:rPr>
              <a:t>Microsoft --- </a:t>
            </a:r>
            <a:r>
              <a:rPr lang="ja-JP" altLang="en-US" sz="650" b="0" i="0" baseline="0" noProof="0" dirty="0" smtClean="0">
                <a:solidFill>
                  <a:schemeClr val="tx1"/>
                </a:solidFill>
                <a:latin typeface="Calibri"/>
                <a:ea typeface="+mn-ea"/>
                <a:cs typeface="+mn-cs"/>
              </a:rPr>
              <a:t>リレーションシップ </a:t>
            </a:r>
            <a:r>
              <a:rPr lang="fr-BE" altLang="ja-JP" sz="650" b="0" i="0" baseline="0" noProof="0" dirty="0" smtClean="0">
                <a:solidFill>
                  <a:schemeClr val="tx1"/>
                </a:solidFill>
                <a:latin typeface="Calibri"/>
                <a:ea typeface="+mn-ea"/>
                <a:cs typeface="+mn-cs"/>
              </a:rPr>
              <a:t>--- </a:t>
            </a:r>
            <a:r>
              <a:rPr lang="ja-JP" altLang="en-US" sz="650" b="0" i="0" baseline="0" noProof="0" dirty="0" smtClean="0">
                <a:solidFill>
                  <a:schemeClr val="tx1"/>
                </a:solidFill>
                <a:latin typeface="Calibri"/>
                <a:ea typeface="+mn-ea"/>
                <a:cs typeface="+mn-cs"/>
              </a:rPr>
              <a:t>これはシスコにとってどのような意味があるでしょうか。（仮想化レベルでは）ライセンスは別にして、</a:t>
            </a:r>
            <a:r>
              <a:rPr lang="fr-BE" altLang="ja-JP" sz="650" b="0" i="0" baseline="0" noProof="0" dirty="0" smtClean="0">
                <a:solidFill>
                  <a:schemeClr val="tx1"/>
                </a:solidFill>
                <a:latin typeface="Calibri"/>
                <a:ea typeface="+mn-ea"/>
                <a:cs typeface="+mn-cs"/>
              </a:rPr>
              <a:t>UC </a:t>
            </a:r>
            <a:r>
              <a:rPr lang="ja-JP" altLang="en-US" sz="650" b="0" i="0" baseline="0" noProof="0" dirty="0" smtClean="0">
                <a:solidFill>
                  <a:schemeClr val="tx1"/>
                </a:solidFill>
                <a:latin typeface="Calibri"/>
                <a:ea typeface="+mn-ea"/>
                <a:cs typeface="+mn-cs"/>
              </a:rPr>
              <a:t>の分野ではパートナーであり、競合製品のオフィス コミュニケーションズ サーバー（</a:t>
            </a:r>
            <a:r>
              <a:rPr lang="fr-BE" altLang="ja-JP" sz="650" b="0" i="0" baseline="0" noProof="0" dirty="0" smtClean="0">
                <a:solidFill>
                  <a:schemeClr val="tx1"/>
                </a:solidFill>
                <a:latin typeface="Calibri"/>
                <a:ea typeface="+mn-ea"/>
                <a:cs typeface="+mn-cs"/>
              </a:rPr>
              <a:t>OCS</a:t>
            </a:r>
            <a:r>
              <a:rPr lang="ja-JP" altLang="en-US" sz="650" b="0" i="0" baseline="0" noProof="0" dirty="0" smtClean="0">
                <a:solidFill>
                  <a:schemeClr val="tx1"/>
                </a:solidFill>
                <a:latin typeface="Calibri"/>
                <a:ea typeface="+mn-ea"/>
                <a:cs typeface="+mn-cs"/>
              </a:rPr>
              <a:t>）などでは、一部競合している部分もありますが、別の分野ではパートナー関係にあります。我々がデータセンターで取り組んでいることと、エンド ポイントで取り組んでいることは異なります。つまり、パートナー関係にありながらも競合しているというわけです。</a:t>
            </a:r>
          </a:p>
          <a:p>
            <a:pPr marL="457200" lvl="1" algn="just" defTabSz="914400">
              <a:buNone/>
            </a:pPr>
            <a:endParaRPr lang="ja-JP" altLang="en-US" sz="650" baseline="0" noProof="0" dirty="0" smtClean="0"/>
          </a:p>
          <a:p>
            <a:pPr marL="457200" lvl="1" algn="just" defTabSz="914400">
              <a:buNone/>
            </a:pPr>
            <a:r>
              <a:rPr lang="fr-BE" altLang="ja-JP" sz="650" b="0" i="0" baseline="0" noProof="0" dirty="0" err="1" smtClean="0">
                <a:solidFill>
                  <a:schemeClr val="tx1"/>
                </a:solidFill>
                <a:latin typeface="Calibri"/>
                <a:ea typeface="+mn-ea"/>
                <a:cs typeface="+mn-cs"/>
              </a:rPr>
              <a:t>Citrix</a:t>
            </a:r>
            <a:r>
              <a:rPr lang="ja-JP" altLang="en-US" sz="650" b="0" i="0" baseline="0" noProof="0" dirty="0" smtClean="0">
                <a:solidFill>
                  <a:schemeClr val="tx1"/>
                </a:solidFill>
                <a:latin typeface="Calibri"/>
                <a:ea typeface="+mn-ea"/>
                <a:cs typeface="+mn-cs"/>
              </a:rPr>
              <a:t> と </a:t>
            </a:r>
            <a:r>
              <a:rPr lang="fr-BE" altLang="ja-JP" sz="650" b="0" i="0" baseline="0" noProof="0" dirty="0" err="1" smtClean="0">
                <a:solidFill>
                  <a:schemeClr val="tx1"/>
                </a:solidFill>
                <a:latin typeface="Calibri"/>
                <a:ea typeface="+mn-ea"/>
                <a:cs typeface="+mn-cs"/>
              </a:rPr>
              <a:t>Vmware</a:t>
            </a:r>
            <a:r>
              <a:rPr lang="ja-JP" altLang="en-US" sz="650" b="0" i="0" baseline="0" noProof="0" dirty="0" smtClean="0">
                <a:solidFill>
                  <a:schemeClr val="tx1"/>
                </a:solidFill>
                <a:latin typeface="Calibri"/>
                <a:ea typeface="+mn-ea"/>
                <a:cs typeface="+mn-cs"/>
              </a:rPr>
              <a:t> は、ハイパーバイザ分野の大手企業です。</a:t>
            </a:r>
          </a:p>
          <a:p>
            <a:pPr marL="457200" lvl="1" algn="just" defTabSz="914400">
              <a:buNone/>
            </a:pPr>
            <a:endParaRPr lang="ja-JP" altLang="en-US" sz="650" baseline="0" noProof="0" dirty="0" smtClean="0"/>
          </a:p>
          <a:p>
            <a:pPr marL="457200" lvl="1" algn="just" defTabSz="914400">
              <a:buNone/>
            </a:pPr>
            <a:r>
              <a:rPr lang="ja-JP" altLang="en-US" sz="650" b="0" i="0" baseline="0" noProof="0" dirty="0" smtClean="0">
                <a:solidFill>
                  <a:schemeClr val="tx1"/>
                </a:solidFill>
                <a:latin typeface="Calibri"/>
                <a:ea typeface="+mn-ea"/>
                <a:cs typeface="+mn-cs"/>
              </a:rPr>
              <a:t>価格は競合します。「ソリューション」の価値に価格を設定します。価格帯は </a:t>
            </a:r>
            <a:r>
              <a:rPr lang="fr-BE" altLang="ja-JP" sz="650" b="0" i="0" baseline="0" noProof="0" dirty="0" smtClean="0">
                <a:solidFill>
                  <a:schemeClr val="tx1"/>
                </a:solidFill>
                <a:latin typeface="Calibri"/>
                <a:ea typeface="+mn-ea"/>
                <a:cs typeface="+mn-cs"/>
              </a:rPr>
              <a:t>1 </a:t>
            </a:r>
            <a:r>
              <a:rPr lang="ja-JP" altLang="en-US" sz="650" b="0" i="0" baseline="0" noProof="0" dirty="0" smtClean="0">
                <a:solidFill>
                  <a:schemeClr val="tx1"/>
                </a:solidFill>
                <a:latin typeface="Calibri"/>
                <a:ea typeface="+mn-ea"/>
                <a:cs typeface="+mn-cs"/>
              </a:rPr>
              <a:t>ユニットあたり </a:t>
            </a:r>
            <a:r>
              <a:rPr lang="fr-BE" altLang="ja-JP" sz="650" b="0" i="0" baseline="0" noProof="0" dirty="0" smtClean="0">
                <a:solidFill>
                  <a:schemeClr val="tx1"/>
                </a:solidFill>
                <a:latin typeface="Calibri"/>
                <a:ea typeface="+mn-ea"/>
                <a:cs typeface="+mn-cs"/>
              </a:rPr>
              <a:t>300 </a:t>
            </a:r>
            <a:r>
              <a:rPr lang="ja-JP" altLang="en-US" sz="650" b="0" i="0" baseline="0" noProof="0" dirty="0" smtClean="0">
                <a:solidFill>
                  <a:schemeClr val="tx1"/>
                </a:solidFill>
                <a:latin typeface="Calibri"/>
                <a:ea typeface="+mn-ea"/>
                <a:cs typeface="+mn-cs"/>
              </a:rPr>
              <a:t>～ </a:t>
            </a:r>
            <a:r>
              <a:rPr lang="fr-BE" altLang="ja-JP" sz="650" b="0" i="0" baseline="0" noProof="0" dirty="0" smtClean="0">
                <a:solidFill>
                  <a:schemeClr val="tx1"/>
                </a:solidFill>
                <a:latin typeface="Calibri"/>
                <a:ea typeface="+mn-ea"/>
                <a:cs typeface="+mn-cs"/>
              </a:rPr>
              <a:t>400 </a:t>
            </a:r>
            <a:r>
              <a:rPr lang="ja-JP" altLang="en-US" sz="650" b="0" i="0" baseline="0" noProof="0" dirty="0" smtClean="0">
                <a:solidFill>
                  <a:schemeClr val="tx1"/>
                </a:solidFill>
                <a:latin typeface="Calibri"/>
                <a:ea typeface="+mn-ea"/>
                <a:cs typeface="+mn-cs"/>
              </a:rPr>
              <a:t>ドルです。 </a:t>
            </a:r>
          </a:p>
          <a:p>
            <a:pPr marL="457200" lvl="1" algn="just" defTabSz="914400">
              <a:buNone/>
            </a:pPr>
            <a:endParaRPr lang="ja-JP" altLang="en-US" sz="650" baseline="0" noProof="0" dirty="0" smtClean="0"/>
          </a:p>
          <a:p>
            <a:pPr marL="457200" lvl="1" algn="just" defTabSz="914400">
              <a:buNone/>
            </a:pPr>
            <a:r>
              <a:rPr lang="ja-JP" altLang="en-US" sz="650" b="0" i="0" baseline="0" noProof="0" dirty="0" smtClean="0">
                <a:solidFill>
                  <a:schemeClr val="tx1"/>
                </a:solidFill>
                <a:latin typeface="Calibri"/>
                <a:ea typeface="+mn-ea"/>
                <a:cs typeface="+mn-cs"/>
              </a:rPr>
              <a:t>従業員は自分のラップトップを持ち込み可能です。デバイスの種類を気にしないでください。ライセンスを購入している限り、デバイスは機能します。多種多様、デバイスの種類にとらわれることはなく、クラス最高。デバイスはユーザが選択します。ユーザにエンドポイントを押し付けません。</a:t>
            </a:r>
          </a:p>
          <a:p>
            <a:pPr marL="457200" lvl="1" algn="just" defTabSz="914400">
              <a:buNone/>
            </a:pPr>
            <a:endParaRPr lang="ja-JP" altLang="en-US" sz="650" baseline="0" noProof="0" dirty="0" smtClean="0"/>
          </a:p>
          <a:p>
            <a:pPr marL="457200" lvl="1" algn="just" defTabSz="914400">
              <a:buNone/>
            </a:pPr>
            <a:r>
              <a:rPr lang="ja-JP" altLang="en-US" sz="650" b="0" i="0" baseline="0" noProof="0" dirty="0" smtClean="0">
                <a:solidFill>
                  <a:schemeClr val="tx1"/>
                </a:solidFill>
                <a:latin typeface="Calibri"/>
                <a:ea typeface="+mn-ea"/>
                <a:cs typeface="+mn-cs"/>
              </a:rPr>
              <a:t>ほとんどは販売組織や </a:t>
            </a:r>
            <a:r>
              <a:rPr lang="fr-BE" altLang="ja-JP" sz="650" b="0" i="0" baseline="0" noProof="0" dirty="0" smtClean="0">
                <a:solidFill>
                  <a:schemeClr val="tx1"/>
                </a:solidFill>
                <a:latin typeface="Calibri"/>
                <a:ea typeface="+mn-ea"/>
                <a:cs typeface="+mn-cs"/>
              </a:rPr>
              <a:t>GET </a:t>
            </a:r>
            <a:r>
              <a:rPr lang="ja-JP" altLang="en-US" sz="650" b="0" i="0" baseline="0" noProof="0" dirty="0" smtClean="0">
                <a:solidFill>
                  <a:schemeClr val="tx1"/>
                </a:solidFill>
                <a:latin typeface="Calibri"/>
                <a:ea typeface="+mn-ea"/>
                <a:cs typeface="+mn-cs"/>
              </a:rPr>
              <a:t>チームから、また、顧客からの大きなニーズから可能となりましたが、大部分はシスコ開発組織（</a:t>
            </a:r>
            <a:r>
              <a:rPr lang="fr-BE" altLang="ja-JP" sz="650" b="0" i="0" baseline="0" noProof="0" dirty="0" smtClean="0">
                <a:solidFill>
                  <a:schemeClr val="tx1"/>
                </a:solidFill>
                <a:latin typeface="Calibri"/>
                <a:ea typeface="+mn-ea"/>
                <a:cs typeface="+mn-cs"/>
              </a:rPr>
              <a:t>CDO</a:t>
            </a:r>
            <a:r>
              <a:rPr lang="ja-JP" altLang="en-US" sz="650" b="0" i="0" baseline="0" noProof="0" dirty="0" smtClean="0">
                <a:solidFill>
                  <a:schemeClr val="tx1"/>
                </a:solidFill>
                <a:latin typeface="Calibri"/>
                <a:ea typeface="+mn-ea"/>
                <a:cs typeface="+mn-cs"/>
              </a:rPr>
              <a:t>）へこの機能を要求した販売チームの功績といえます。</a:t>
            </a:r>
          </a:p>
          <a:p>
            <a:pPr marL="457200" lvl="1" algn="just" defTabSz="914400">
              <a:buNone/>
            </a:pPr>
            <a:endParaRPr lang="ja-JP" altLang="en-US" sz="650" baseline="0" noProof="0" dirty="0" smtClean="0"/>
          </a:p>
          <a:p>
            <a:pPr marL="457200" lvl="1" algn="just" defTabSz="914400">
              <a:buNone/>
            </a:pPr>
            <a:r>
              <a:rPr lang="fr-BE" altLang="ja-JP" sz="650" b="0" i="0" baseline="0" noProof="0" dirty="0" err="1" smtClean="0">
                <a:solidFill>
                  <a:schemeClr val="tx1"/>
                </a:solidFill>
                <a:latin typeface="Calibri"/>
                <a:ea typeface="+mn-ea"/>
                <a:cs typeface="+mn-cs"/>
              </a:rPr>
              <a:t>Executive</a:t>
            </a:r>
            <a:r>
              <a:rPr lang="ja-JP" altLang="en-US" sz="650" b="0" i="0" baseline="0" noProof="0" dirty="0" smtClean="0">
                <a:solidFill>
                  <a:schemeClr val="tx1"/>
                </a:solidFill>
                <a:latin typeface="Calibri"/>
                <a:ea typeface="+mn-ea"/>
                <a:cs typeface="+mn-cs"/>
              </a:rPr>
              <a:t> </a:t>
            </a:r>
            <a:r>
              <a:rPr lang="fr-BE" altLang="ja-JP" sz="650" b="0" i="0" baseline="0" noProof="0" dirty="0" smtClean="0">
                <a:solidFill>
                  <a:schemeClr val="tx1"/>
                </a:solidFill>
                <a:latin typeface="Calibri"/>
                <a:ea typeface="+mn-ea"/>
                <a:cs typeface="+mn-cs"/>
              </a:rPr>
              <a:t>Briefing Center</a:t>
            </a:r>
            <a:r>
              <a:rPr lang="ja-JP" altLang="en-US" sz="650" b="0" i="0" baseline="0" noProof="0" dirty="0" smtClean="0">
                <a:solidFill>
                  <a:schemeClr val="tx1"/>
                </a:solidFill>
                <a:latin typeface="Calibri"/>
                <a:ea typeface="+mn-ea"/>
                <a:cs typeface="+mn-cs"/>
              </a:rPr>
              <a:t>（</a:t>
            </a:r>
            <a:r>
              <a:rPr lang="fr-BE" altLang="ja-JP" sz="650" b="0" i="0" baseline="0" noProof="0" dirty="0" smtClean="0">
                <a:solidFill>
                  <a:schemeClr val="tx1"/>
                </a:solidFill>
                <a:latin typeface="Calibri"/>
                <a:ea typeface="+mn-ea"/>
                <a:cs typeface="+mn-cs"/>
              </a:rPr>
              <a:t>EBC</a:t>
            </a:r>
            <a:r>
              <a:rPr lang="ja-JP" altLang="en-US" sz="650" b="0" i="0" baseline="0" noProof="0" dirty="0" smtClean="0">
                <a:solidFill>
                  <a:schemeClr val="tx1"/>
                </a:solidFill>
                <a:latin typeface="Calibri"/>
                <a:ea typeface="+mn-ea"/>
                <a:cs typeface="+mn-cs"/>
              </a:rPr>
              <a:t>）やポータブル キットでデモを使用できます。仮想デスクトップ、</a:t>
            </a:r>
            <a:r>
              <a:rPr lang="fr-BE" altLang="ja-JP" sz="650" b="0" i="0" baseline="0" noProof="0" dirty="0" smtClean="0">
                <a:solidFill>
                  <a:schemeClr val="tx1"/>
                </a:solidFill>
                <a:latin typeface="Calibri"/>
                <a:ea typeface="+mn-ea"/>
                <a:cs typeface="+mn-cs"/>
              </a:rPr>
              <a:t>Quad </a:t>
            </a:r>
            <a:r>
              <a:rPr lang="ja-JP" altLang="en-US" sz="650" b="0" i="0" baseline="0" noProof="0" dirty="0" smtClean="0">
                <a:solidFill>
                  <a:schemeClr val="tx1"/>
                </a:solidFill>
                <a:latin typeface="Calibri"/>
                <a:ea typeface="+mn-ea"/>
                <a:cs typeface="+mn-cs"/>
              </a:rPr>
              <a:t>などもあります。</a:t>
            </a:r>
            <a:r>
              <a:rPr lang="fr-BE" altLang="ja-JP" sz="650" b="0" i="0" baseline="0" noProof="0" dirty="0" smtClean="0">
                <a:solidFill>
                  <a:schemeClr val="tx1"/>
                </a:solidFill>
                <a:latin typeface="Calibri"/>
                <a:ea typeface="+mn-ea"/>
                <a:cs typeface="+mn-cs"/>
              </a:rPr>
              <a:t>Quad </a:t>
            </a:r>
            <a:r>
              <a:rPr lang="ja-JP" altLang="en-US" sz="650" b="0" i="0" baseline="0" noProof="0" dirty="0" smtClean="0">
                <a:solidFill>
                  <a:schemeClr val="tx1"/>
                </a:solidFill>
                <a:latin typeface="Calibri"/>
                <a:ea typeface="+mn-ea"/>
                <a:cs typeface="+mn-cs"/>
              </a:rPr>
              <a:t>を使用してコールする人もいれば、</a:t>
            </a:r>
            <a:r>
              <a:rPr lang="fr-BE" altLang="ja-JP" sz="650" b="0" i="0" baseline="0" noProof="0" dirty="0" smtClean="0">
                <a:solidFill>
                  <a:schemeClr val="tx1"/>
                </a:solidFill>
                <a:latin typeface="Calibri"/>
                <a:ea typeface="+mn-ea"/>
                <a:cs typeface="+mn-cs"/>
              </a:rPr>
              <a:t>Cisco </a:t>
            </a:r>
            <a:r>
              <a:rPr lang="fr-BE" altLang="ja-JP" sz="650" b="0" i="0" baseline="0" noProof="0" dirty="0" err="1" smtClean="0">
                <a:solidFill>
                  <a:schemeClr val="tx1"/>
                </a:solidFill>
                <a:latin typeface="Calibri"/>
                <a:ea typeface="+mn-ea"/>
                <a:cs typeface="+mn-cs"/>
              </a:rPr>
              <a:t>Unified</a:t>
            </a:r>
            <a:r>
              <a:rPr lang="ja-JP" altLang="en-US" sz="650" b="0" i="0" baseline="0" noProof="0" dirty="0" smtClean="0">
                <a:solidFill>
                  <a:schemeClr val="tx1"/>
                </a:solidFill>
                <a:latin typeface="Calibri"/>
                <a:ea typeface="+mn-ea"/>
                <a:cs typeface="+mn-cs"/>
              </a:rPr>
              <a:t> </a:t>
            </a:r>
            <a:r>
              <a:rPr lang="fr-BE" altLang="ja-JP" sz="650" b="0" i="0" baseline="0" noProof="0" dirty="0" err="1" smtClean="0">
                <a:solidFill>
                  <a:schemeClr val="tx1"/>
                </a:solidFill>
                <a:latin typeface="Calibri"/>
                <a:ea typeface="+mn-ea"/>
                <a:cs typeface="+mn-cs"/>
              </a:rPr>
              <a:t>Personal</a:t>
            </a:r>
            <a:r>
              <a:rPr lang="ja-JP" altLang="en-US" sz="650" b="0" i="0" baseline="0" noProof="0" dirty="0" smtClean="0">
                <a:solidFill>
                  <a:schemeClr val="tx1"/>
                </a:solidFill>
                <a:latin typeface="Calibri"/>
                <a:ea typeface="+mn-ea"/>
                <a:cs typeface="+mn-cs"/>
              </a:rPr>
              <a:t> </a:t>
            </a:r>
            <a:r>
              <a:rPr lang="fr-BE" altLang="ja-JP" sz="650" b="0" i="0" baseline="0" noProof="0" dirty="0" err="1" smtClean="0">
                <a:solidFill>
                  <a:schemeClr val="tx1"/>
                </a:solidFill>
                <a:latin typeface="Calibri"/>
                <a:ea typeface="+mn-ea"/>
                <a:cs typeface="+mn-cs"/>
              </a:rPr>
              <a:t>Communicator</a:t>
            </a:r>
            <a:r>
              <a:rPr lang="ja-JP" altLang="en-US" sz="650" b="0" i="0" baseline="0" noProof="0" dirty="0" smtClean="0">
                <a:solidFill>
                  <a:schemeClr val="tx1"/>
                </a:solidFill>
                <a:latin typeface="Calibri"/>
                <a:ea typeface="+mn-ea"/>
                <a:cs typeface="+mn-cs"/>
              </a:rPr>
              <a:t>（</a:t>
            </a:r>
            <a:r>
              <a:rPr lang="fr-BE" altLang="ja-JP" sz="650" b="0" i="0" baseline="0" noProof="0" dirty="0" smtClean="0">
                <a:solidFill>
                  <a:schemeClr val="tx1"/>
                </a:solidFill>
                <a:latin typeface="Calibri"/>
                <a:ea typeface="+mn-ea"/>
                <a:cs typeface="+mn-cs"/>
              </a:rPr>
              <a:t>CUPC</a:t>
            </a:r>
            <a:r>
              <a:rPr lang="ja-JP" altLang="en-US" sz="650" b="0" i="0" baseline="0" noProof="0" dirty="0" smtClean="0">
                <a:solidFill>
                  <a:schemeClr val="tx1"/>
                </a:solidFill>
                <a:latin typeface="Calibri"/>
                <a:ea typeface="+mn-ea"/>
                <a:cs typeface="+mn-cs"/>
              </a:rPr>
              <a:t>）を使用する人もいます。デモは販売を可能にするためにとても重要です。</a:t>
            </a:r>
          </a:p>
          <a:p>
            <a:pPr marL="457200" lvl="1" algn="just" defTabSz="914400">
              <a:buNone/>
            </a:pPr>
            <a:endParaRPr lang="ja-JP" altLang="en-US" sz="650" baseline="0" noProof="0" dirty="0" smtClean="0"/>
          </a:p>
          <a:p>
            <a:pPr marL="457200" lvl="1" algn="just" defTabSz="914400">
              <a:buNone/>
            </a:pPr>
            <a:r>
              <a:rPr lang="ja-JP" altLang="en-US" sz="650" b="0" i="0" baseline="0" noProof="0" dirty="0" smtClean="0">
                <a:solidFill>
                  <a:schemeClr val="tx1"/>
                </a:solidFill>
                <a:latin typeface="Calibri"/>
                <a:ea typeface="+mn-ea"/>
                <a:cs typeface="+mn-cs"/>
              </a:rPr>
              <a:t>顧客ストーリーが鍵です。 </a:t>
            </a:r>
          </a:p>
          <a:p>
            <a:pPr marL="457200" lvl="1" algn="just" defTabSz="914400">
              <a:buNone/>
            </a:pPr>
            <a:endParaRPr lang="ja-JP" altLang="en-US" sz="650" baseline="0" noProof="0" dirty="0" smtClean="0"/>
          </a:p>
          <a:p>
            <a:pPr marL="457200" lvl="1" algn="just" defTabSz="914400">
              <a:buNone/>
            </a:pPr>
            <a:r>
              <a:rPr lang="ja-JP" altLang="en-US" sz="650" b="0" i="0" baseline="0" noProof="0" dirty="0" smtClean="0">
                <a:solidFill>
                  <a:schemeClr val="tx1"/>
                </a:solidFill>
                <a:latin typeface="Calibri"/>
                <a:ea typeface="+mn-ea"/>
                <a:cs typeface="+mn-cs"/>
              </a:rPr>
              <a:t>顧客ストーリー：</a:t>
            </a:r>
            <a:r>
              <a:rPr lang="fr-BE" altLang="ja-JP" sz="650" b="0" i="0" baseline="0" noProof="0" dirty="0" smtClean="0">
                <a:solidFill>
                  <a:schemeClr val="tx1"/>
                </a:solidFill>
                <a:latin typeface="Calibri"/>
                <a:ea typeface="+mn-ea"/>
                <a:cs typeface="+mn-cs"/>
              </a:rPr>
              <a:t>ING </a:t>
            </a:r>
            <a:r>
              <a:rPr lang="ja-JP" altLang="en-US" sz="650" b="0" i="0" baseline="0" noProof="0" dirty="0" smtClean="0">
                <a:solidFill>
                  <a:schemeClr val="tx1"/>
                </a:solidFill>
                <a:latin typeface="Calibri"/>
                <a:ea typeface="+mn-ea"/>
                <a:cs typeface="+mn-cs"/>
              </a:rPr>
              <a:t>社、</a:t>
            </a:r>
            <a:r>
              <a:rPr lang="fr-BE" altLang="ja-JP" sz="650" b="0" i="0" baseline="0" noProof="0" dirty="0" smtClean="0">
                <a:solidFill>
                  <a:schemeClr val="tx1"/>
                </a:solidFill>
                <a:latin typeface="Calibri"/>
                <a:ea typeface="+mn-ea"/>
                <a:cs typeface="+mn-cs"/>
              </a:rPr>
              <a:t>DC </a:t>
            </a:r>
            <a:r>
              <a:rPr lang="ja-JP" altLang="en-US" sz="650" b="0" i="0" baseline="0" noProof="0" dirty="0" smtClean="0">
                <a:solidFill>
                  <a:schemeClr val="tx1"/>
                </a:solidFill>
                <a:latin typeface="Calibri"/>
                <a:ea typeface="+mn-ea"/>
                <a:cs typeface="+mn-cs"/>
              </a:rPr>
              <a:t>において巨額 </a:t>
            </a:r>
            <a:r>
              <a:rPr lang="fr-BE" altLang="ja-JP" sz="650" b="0" i="0" baseline="0" noProof="0" dirty="0" smtClean="0">
                <a:solidFill>
                  <a:schemeClr val="tx1"/>
                </a:solidFill>
                <a:latin typeface="Calibri"/>
                <a:ea typeface="+mn-ea"/>
                <a:cs typeface="+mn-cs"/>
              </a:rPr>
              <a:t>1400 </a:t>
            </a:r>
            <a:r>
              <a:rPr lang="ja-JP" altLang="en-US" sz="650" b="0" i="0" baseline="0" noProof="0" dirty="0" smtClean="0">
                <a:solidFill>
                  <a:schemeClr val="tx1"/>
                </a:solidFill>
                <a:latin typeface="Calibri"/>
                <a:ea typeface="+mn-ea"/>
                <a:cs typeface="+mn-cs"/>
              </a:rPr>
              <a:t>万ドルの取引 </a:t>
            </a:r>
            <a:endParaRPr lang="ja-JP" altLang="en-US" sz="650" b="0" i="0" baseline="0" noProof="0" dirty="0">
              <a:solidFill>
                <a:schemeClr val="tx1"/>
              </a:solidFill>
              <a:latin typeface="Calibri"/>
              <a:ea typeface="+mn-ea"/>
              <a:cs typeface="+mn-cs"/>
            </a:endParaRPr>
          </a:p>
        </p:txBody>
      </p:sp>
      <p:sp>
        <p:nvSpPr>
          <p:cNvPr id="4" name="Slide Number Placeholder 3"/>
          <p:cNvSpPr>
            <a:spLocks noGrp="1"/>
          </p:cNvSpPr>
          <p:nvPr>
            <p:ph type="sldNum" sz="quarter" idx="10"/>
          </p:nvPr>
        </p:nvSpPr>
        <p:spPr/>
        <p:txBody>
          <a:bodyPr/>
          <a:lstStyle/>
          <a:p>
            <a:pPr algn="r" defTabSz="914400">
              <a:buNone/>
            </a:pPr>
            <a:fld id="{567B6F56-350B-4E5B-A84B-F03C933C9AF6}" type="slidenum">
              <a:rPr lang="fr-BE" sz="1200" b="0" i="0">
                <a:solidFill>
                  <a:schemeClr val="tx1"/>
                </a:solidFill>
                <a:latin typeface="Calibri"/>
                <a:ea typeface="+mn-ea"/>
                <a:cs typeface="+mn-cs"/>
              </a:rPr>
              <a:pPr algn="r" defTabSz="914400">
                <a:buNone/>
              </a:pPr>
              <a:t>35</a:t>
            </a:fld>
            <a:endParaRPr lang="en-US" dirty="0"/>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lgn="r" defTabSz="914400">
              <a:buNone/>
            </a:pPr>
            <a:fld id="{96FA8831-C8BE-4802-9C2B-197E625A8934}" type="slidenum">
              <a:rPr lang="fr-BE" sz="1200" b="0" i="0">
                <a:solidFill>
                  <a:schemeClr val="tx1"/>
                </a:solidFill>
                <a:latin typeface="Calibri"/>
                <a:ea typeface="+mn-ea"/>
                <a:cs typeface="+mn-cs"/>
              </a:rPr>
              <a:pPr algn="r" defTabSz="914400">
                <a:buNone/>
              </a:pPr>
              <a:t>36</a:t>
            </a:fld>
            <a:endParaRPr lang="en-US" dirty="0"/>
          </a:p>
        </p:txBody>
      </p:sp>
    </p:spTree>
    <p:extLst>
      <p:ext uri="{BB962C8B-B14F-4D97-AF65-F5344CB8AC3E}">
        <p14:creationId xmlns:p14="http://schemas.microsoft.com/office/powerpoint/2010/main" xmlns="" val="3507315279"/>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6" name="Slide Image Placeholder 1"/>
          <p:cNvSpPr>
            <a:spLocks noGrp="1" noRot="1" noChangeAspect="1" noTextEdit="1"/>
          </p:cNvSpPr>
          <p:nvPr>
            <p:ph type="sldImg"/>
          </p:nvPr>
        </p:nvSpPr>
        <p:spPr bwMode="auto">
          <a:noFill/>
          <a:ln>
            <a:solidFill>
              <a:srgbClr val="000000"/>
            </a:solidFill>
            <a:miter lim="800000"/>
            <a:headEnd/>
            <a:tailEnd/>
          </a:ln>
        </p:spPr>
      </p:sp>
      <p:sp>
        <p:nvSpPr>
          <p:cNvPr id="129027" name="Notes Placeholder 2"/>
          <p:cNvSpPr>
            <a:spLocks noGrp="1"/>
          </p:cNvSpPr>
          <p:nvPr>
            <p:ph type="body" idx="1"/>
          </p:nvPr>
        </p:nvSpPr>
        <p:spPr bwMode="auto">
          <a:noFill/>
        </p:spPr>
        <p:txBody>
          <a:bodyPr wrap="square" numCol="1" anchor="t" anchorCtr="0" compatLnSpc="1">
            <a:prstTxWarp prst="textNoShape">
              <a:avLst/>
            </a:prstTxWarp>
          </a:bodyPr>
          <a:lstStyle/>
          <a:p>
            <a:pPr marL="0" algn="just" defTabSz="914400">
              <a:spcBef>
                <a:spcPct val="0"/>
              </a:spcBef>
              <a:buClr>
                <a:schemeClr val="tx1"/>
              </a:buClr>
              <a:buFontTx/>
              <a:buChar char="•"/>
            </a:pPr>
            <a:r>
              <a:rPr lang="ja-JP" altLang="fr-BE" sz="1200" b="0" i="0" noProof="0" dirty="0" smtClean="0">
                <a:solidFill>
                  <a:schemeClr val="tx1"/>
                </a:solidFill>
                <a:latin typeface="Calibri"/>
                <a:ea typeface="+mn-ea"/>
                <a:cs typeface="+mn-cs"/>
              </a:rPr>
              <a:t>  </a:t>
            </a:r>
            <a:r>
              <a:rPr lang="fr-BE" altLang="ja-JP" sz="1200" b="0" i="0" noProof="0" dirty="0" smtClean="0">
                <a:solidFill>
                  <a:schemeClr val="tx1"/>
                </a:solidFill>
                <a:latin typeface="Calibri"/>
                <a:ea typeface="+mn-ea"/>
                <a:cs typeface="+mn-cs"/>
              </a:rPr>
              <a:t>CLX </a:t>
            </a:r>
            <a:r>
              <a:rPr lang="ja-JP" altLang="fr-BE" sz="1200" b="0" i="0" noProof="0" dirty="0" smtClean="0">
                <a:solidFill>
                  <a:schemeClr val="tx1"/>
                </a:solidFill>
                <a:latin typeface="Calibri"/>
                <a:ea typeface="+mn-ea"/>
                <a:cs typeface="+mn-cs"/>
              </a:rPr>
              <a:t>は、学校、短大、および大学の教育者によって構成されるグローバルなコミュニティで、あらゆる地域の教育現場を改善する最善策と実践的なソリューションを共有できます。</a:t>
            </a:r>
          </a:p>
          <a:p>
            <a:pPr marL="0" algn="just" defTabSz="914400">
              <a:spcBef>
                <a:spcPct val="0"/>
              </a:spcBef>
              <a:buClr>
                <a:schemeClr val="tx1"/>
              </a:buClr>
              <a:buFontTx/>
              <a:buChar char="•"/>
            </a:pPr>
            <a:r>
              <a:rPr lang="ja-JP" altLang="fr-BE" sz="1200" b="0" i="0" noProof="0" dirty="0" smtClean="0">
                <a:solidFill>
                  <a:schemeClr val="tx1"/>
                </a:solidFill>
                <a:latin typeface="Calibri"/>
                <a:ea typeface="+mn-ea"/>
                <a:cs typeface="+mn-cs"/>
              </a:rPr>
              <a:t>  シスコは </a:t>
            </a:r>
            <a:r>
              <a:rPr lang="fr-BE" altLang="ja-JP" sz="1200" b="0" i="0" noProof="0" dirty="0" smtClean="0">
                <a:solidFill>
                  <a:schemeClr val="tx1"/>
                </a:solidFill>
                <a:latin typeface="Calibri"/>
                <a:ea typeface="+mn-ea"/>
                <a:cs typeface="+mn-cs"/>
              </a:rPr>
              <a:t>CLX </a:t>
            </a:r>
            <a:r>
              <a:rPr lang="ja-JP" altLang="fr-BE" sz="1200" b="0" i="0" noProof="0" dirty="0" smtClean="0">
                <a:solidFill>
                  <a:schemeClr val="tx1"/>
                </a:solidFill>
                <a:latin typeface="Calibri"/>
                <a:ea typeface="+mn-ea"/>
                <a:cs typeface="+mn-cs"/>
              </a:rPr>
              <a:t>の活動を支援しています。本活動に率先して参加いただいた方々に、シスコとしても感謝しております。我々はコラボレーションを促進し、革新的かつ実践的な戦略を示すこの活動を通じて、教育を受けるすべての方々がご自身の潜在的な能力をフルに発揮していただけるよう支援しています。</a:t>
            </a:r>
          </a:p>
          <a:p>
            <a:pPr marL="0" algn="just" defTabSz="914400">
              <a:spcBef>
                <a:spcPct val="0"/>
              </a:spcBef>
              <a:buClr>
                <a:schemeClr val="tx1"/>
              </a:buClr>
              <a:buFontTx/>
              <a:buChar char="•"/>
            </a:pPr>
            <a:r>
              <a:rPr lang="ja-JP" altLang="fr-BE" sz="1200" b="0" i="0" noProof="0" dirty="0" smtClean="0">
                <a:solidFill>
                  <a:schemeClr val="tx1"/>
                </a:solidFill>
                <a:latin typeface="Calibri"/>
                <a:ea typeface="+mn-ea"/>
                <a:cs typeface="+mn-cs"/>
              </a:rPr>
              <a:t>  オンライン ラーニングに関心を示す教育者として、</a:t>
            </a:r>
            <a:r>
              <a:rPr lang="fr-BE" altLang="ja-JP" sz="1200" b="0" i="0" noProof="0" dirty="0" smtClean="0">
                <a:solidFill>
                  <a:schemeClr val="tx1"/>
                </a:solidFill>
                <a:latin typeface="Calibri"/>
                <a:ea typeface="+mn-ea"/>
                <a:cs typeface="+mn-cs"/>
              </a:rPr>
              <a:t>CLX </a:t>
            </a:r>
            <a:r>
              <a:rPr lang="ja-JP" altLang="fr-BE" sz="1200" b="0" i="0" noProof="0" dirty="0" smtClean="0">
                <a:solidFill>
                  <a:schemeClr val="tx1"/>
                </a:solidFill>
                <a:latin typeface="Calibri"/>
                <a:ea typeface="+mn-ea"/>
                <a:cs typeface="+mn-cs"/>
              </a:rPr>
              <a:t>に参加して世界中の志ある方々とお近づきになることをお勧めします。</a:t>
            </a:r>
          </a:p>
          <a:p>
            <a:pPr marL="0" algn="just" defTabSz="914400">
              <a:spcBef>
                <a:spcPct val="0"/>
              </a:spcBef>
              <a:buClr>
                <a:schemeClr val="tx1"/>
              </a:buClr>
              <a:buFontTx/>
              <a:buChar char="•"/>
            </a:pPr>
            <a:r>
              <a:rPr lang="ja-JP" altLang="fr-BE" sz="1200" b="0" i="0" noProof="0" dirty="0" smtClean="0">
                <a:solidFill>
                  <a:schemeClr val="tx1"/>
                </a:solidFill>
                <a:latin typeface="Calibri"/>
                <a:ea typeface="+mn-ea"/>
                <a:cs typeface="+mn-cs"/>
              </a:rPr>
              <a:t>  </a:t>
            </a:r>
            <a:r>
              <a:rPr lang="fr-BE" altLang="ja-JP" sz="1200" b="0" i="0" noProof="0" dirty="0" err="1" smtClean="0">
                <a:solidFill>
                  <a:schemeClr val="tx1"/>
                </a:solidFill>
                <a:latin typeface="Calibri"/>
                <a:ea typeface="+mn-ea"/>
                <a:cs typeface="+mn-cs"/>
              </a:rPr>
              <a:t>Special</a:t>
            </a:r>
            <a:r>
              <a:rPr lang="ja-JP" altLang="fr-BE" sz="1200" b="0" i="0" noProof="0" dirty="0" smtClean="0">
                <a:solidFill>
                  <a:schemeClr val="tx1"/>
                </a:solidFill>
                <a:latin typeface="Calibri"/>
                <a:ea typeface="+mn-ea"/>
                <a:cs typeface="+mn-cs"/>
              </a:rPr>
              <a:t> </a:t>
            </a:r>
            <a:r>
              <a:rPr lang="fr-BE" altLang="ja-JP" sz="1200" b="0" i="0" noProof="0" dirty="0" err="1" smtClean="0">
                <a:solidFill>
                  <a:schemeClr val="tx1"/>
                </a:solidFill>
                <a:latin typeface="Calibri"/>
                <a:ea typeface="+mn-ea"/>
                <a:cs typeface="+mn-cs"/>
              </a:rPr>
              <a:t>Interest</a:t>
            </a:r>
            <a:r>
              <a:rPr lang="ja-JP" altLang="fr-BE" sz="1200" b="0" i="0" noProof="0" dirty="0" smtClean="0">
                <a:solidFill>
                  <a:schemeClr val="tx1"/>
                </a:solidFill>
                <a:latin typeface="Calibri"/>
                <a:ea typeface="+mn-ea"/>
                <a:cs typeface="+mn-cs"/>
              </a:rPr>
              <a:t> </a:t>
            </a:r>
            <a:r>
              <a:rPr lang="fr-BE" altLang="ja-JP" sz="1200" b="0" i="0" noProof="0" dirty="0" smtClean="0">
                <a:solidFill>
                  <a:schemeClr val="tx1"/>
                </a:solidFill>
                <a:latin typeface="Calibri"/>
                <a:ea typeface="+mn-ea"/>
                <a:cs typeface="+mn-cs"/>
              </a:rPr>
              <a:t>Groups </a:t>
            </a:r>
            <a:r>
              <a:rPr lang="ja-JP" altLang="fr-BE" sz="1200" b="0" i="0" noProof="0" dirty="0" smtClean="0">
                <a:solidFill>
                  <a:schemeClr val="tx1"/>
                </a:solidFill>
                <a:latin typeface="Calibri"/>
                <a:ea typeface="+mn-ea"/>
                <a:cs typeface="+mn-cs"/>
              </a:rPr>
              <a:t>は専門性の向上に有益なリソースで、コミュニティのメンバーと最善策を交換し、情報を共有できます。</a:t>
            </a:r>
          </a:p>
          <a:p>
            <a:pPr marL="0" algn="just" defTabSz="914400">
              <a:spcBef>
                <a:spcPct val="0"/>
              </a:spcBef>
              <a:buFontTx/>
              <a:buChar char="•"/>
            </a:pPr>
            <a:endParaRPr lang="ja-JP" altLang="en-US" noProof="0" dirty="0" smtClean="0"/>
          </a:p>
        </p:txBody>
      </p:sp>
      <p:sp>
        <p:nvSpPr>
          <p:cNvPr id="129028"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algn="r" defTabSz="914400">
              <a:spcBef>
                <a:spcPct val="0"/>
              </a:spcBef>
              <a:spcAft>
                <a:spcPct val="0"/>
              </a:spcAft>
              <a:buNone/>
            </a:pPr>
            <a:fld id="{59E4A89D-D872-428A-97B4-66667EF223EA}" type="slidenum">
              <a:rPr lang="fr-BE" sz="1200" b="0" i="0">
                <a:solidFill>
                  <a:schemeClr val="tx1"/>
                </a:solidFill>
                <a:latin typeface="Calibri"/>
                <a:ea typeface="+mn-ea"/>
                <a:cs typeface="+mn-cs"/>
              </a:rPr>
              <a:pPr algn="r" defTabSz="914400">
                <a:spcBef>
                  <a:spcPct val="0"/>
                </a:spcBef>
                <a:spcAft>
                  <a:spcPct val="0"/>
                </a:spcAft>
                <a:buNone/>
              </a:pPr>
              <a:t>37</a:t>
            </a:fld>
            <a:endParaRPr lang="en-US" dirty="0" smtClean="0"/>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en-US"/>
          </a:p>
        </p:txBody>
      </p:sp>
      <p:sp>
        <p:nvSpPr>
          <p:cNvPr id="4" name="灯片编号占位符 3"/>
          <p:cNvSpPr>
            <a:spLocks noGrp="1"/>
          </p:cNvSpPr>
          <p:nvPr>
            <p:ph type="sldNum" sz="quarter" idx="10"/>
          </p:nvPr>
        </p:nvSpPr>
        <p:spPr/>
        <p:txBody>
          <a:bodyPr/>
          <a:lstStyle/>
          <a:p>
            <a:fld id="{96FA8831-C8BE-4802-9C2B-197E625A8934}" type="slidenum">
              <a:rPr lang="en-US" smtClean="0"/>
              <a:pPr/>
              <a:t>38</a:t>
            </a:fld>
            <a:endParaRPr lang="en-US" dirty="0"/>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lgn="r" defTabSz="914400">
              <a:buNone/>
            </a:pPr>
            <a:fld id="{96FA8831-C8BE-4802-9C2B-197E625A8934}" type="slidenum">
              <a:rPr lang="fr-BE" sz="1200" b="0" i="0">
                <a:solidFill>
                  <a:schemeClr val="tx1"/>
                </a:solidFill>
                <a:latin typeface="Calibri"/>
                <a:ea typeface="+mn-ea"/>
                <a:cs typeface="+mn-cs"/>
              </a:rPr>
              <a:pPr algn="r" defTabSz="914400">
                <a:buNone/>
              </a:pPr>
              <a:t>39</a:t>
            </a:fld>
            <a:endParaRPr lang="en-US" dirty="0"/>
          </a:p>
        </p:txBody>
      </p:sp>
    </p:spTree>
    <p:extLst>
      <p:ext uri="{BB962C8B-B14F-4D97-AF65-F5344CB8AC3E}">
        <p14:creationId xmlns:p14="http://schemas.microsoft.com/office/powerpoint/2010/main" xmlns="" val="357414962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273138" y="4378326"/>
            <a:ext cx="6322407" cy="4252913"/>
          </a:xfrm>
        </p:spPr>
        <p:txBody>
          <a:bodyPr/>
          <a:lstStyle/>
          <a:p>
            <a:pPr marL="0" marR="0" indent="0" algn="just" defTabSz="914400">
              <a:lnSpc>
                <a:spcPct val="100000"/>
              </a:lnSpc>
              <a:spcBef>
                <a:spcPts val="0"/>
              </a:spcBef>
              <a:spcAft>
                <a:spcPts val="0"/>
              </a:spcAft>
              <a:buNone/>
              <a:tabLst/>
            </a:pPr>
            <a:r>
              <a:rPr lang="ja-JP" altLang="fr-BE" sz="1200" b="0" i="0" kern="1200" noProof="0" dirty="0" smtClean="0">
                <a:solidFill>
                  <a:schemeClr val="tx1"/>
                </a:solidFill>
                <a:latin typeface="Calibri"/>
                <a:ea typeface="+mn-ea"/>
                <a:cs typeface="+mn-cs"/>
              </a:rPr>
              <a:t>「学校へ通う」という言葉の意味が変わろうとしています。 </a:t>
            </a:r>
          </a:p>
          <a:p>
            <a:pPr marL="0" marR="0" indent="0" algn="just" defTabSz="914400">
              <a:lnSpc>
                <a:spcPct val="100000"/>
              </a:lnSpc>
              <a:spcBef>
                <a:spcPts val="0"/>
              </a:spcBef>
              <a:spcAft>
                <a:spcPts val="0"/>
              </a:spcAft>
              <a:buNone/>
              <a:tabLst/>
            </a:pPr>
            <a:r>
              <a:rPr lang="ja-JP" altLang="fr-BE" sz="1200" b="0" i="0" kern="1200" noProof="0" dirty="0" smtClean="0">
                <a:solidFill>
                  <a:schemeClr val="tx1"/>
                </a:solidFill>
                <a:latin typeface="Calibri"/>
                <a:ea typeface="+mn-ea"/>
                <a:cs typeface="+mn-cs"/>
              </a:rPr>
              <a:t>学校はこれまで以上に重要な役割を担っていますが、</a:t>
            </a:r>
            <a:r>
              <a:rPr lang="ja-JP" altLang="fr-BE" sz="1200" b="0" i="0" kern="1200" baseline="0" noProof="0" dirty="0" smtClean="0">
                <a:solidFill>
                  <a:schemeClr val="tx1"/>
                </a:solidFill>
                <a:latin typeface="Calibri"/>
                <a:ea typeface="+mn-ea"/>
                <a:cs typeface="+mn-cs"/>
              </a:rPr>
              <a:t>クラスルーム</a:t>
            </a:r>
            <a:r>
              <a:rPr lang="ja-JP" altLang="fr-BE" sz="1200" b="0" i="0" kern="1200" noProof="0" dirty="0" smtClean="0">
                <a:solidFill>
                  <a:schemeClr val="tx1"/>
                </a:solidFill>
                <a:latin typeface="Calibri"/>
                <a:ea typeface="+mn-ea"/>
                <a:cs typeface="+mn-cs"/>
              </a:rPr>
              <a:t>という考え方に変化が見られます。 </a:t>
            </a:r>
          </a:p>
          <a:p>
            <a:pPr marL="0" marR="0" indent="0" algn="just" defTabSz="914400">
              <a:lnSpc>
                <a:spcPct val="100000"/>
              </a:lnSpc>
              <a:spcBef>
                <a:spcPts val="0"/>
              </a:spcBef>
              <a:spcAft>
                <a:spcPts val="0"/>
              </a:spcAft>
              <a:buNone/>
              <a:tabLst/>
            </a:pPr>
            <a:r>
              <a:rPr lang="ja-JP" altLang="fr-BE" sz="1200" b="0" i="0" kern="1200" noProof="0" dirty="0" smtClean="0">
                <a:solidFill>
                  <a:schemeClr val="tx1"/>
                </a:solidFill>
                <a:latin typeface="Calibri"/>
                <a:ea typeface="+mn-ea"/>
                <a:cs typeface="+mn-cs"/>
              </a:rPr>
              <a:t>こうした変化の主な要因として、いくつかの重要なテクノロジー トレンドを挙げることができます。</a:t>
            </a:r>
          </a:p>
          <a:p>
            <a:pPr marL="0" marR="0" indent="0" algn="just" defTabSz="914400">
              <a:lnSpc>
                <a:spcPct val="100000"/>
              </a:lnSpc>
              <a:spcBef>
                <a:spcPts val="0"/>
              </a:spcBef>
              <a:spcAft>
                <a:spcPts val="0"/>
              </a:spcAft>
              <a:buClr>
                <a:schemeClr val="tx1"/>
              </a:buClr>
              <a:buFont typeface="Arial"/>
              <a:buChar char="•"/>
              <a:tabLst/>
            </a:pPr>
            <a:r>
              <a:rPr lang="ja-JP" altLang="fr-BE" sz="1200" b="0" i="0" kern="1200" baseline="0" noProof="0" dirty="0" smtClean="0">
                <a:solidFill>
                  <a:schemeClr val="tx1"/>
                </a:solidFill>
                <a:latin typeface="Calibri"/>
                <a:ea typeface="+mn-ea"/>
                <a:cs typeface="+mn-cs"/>
              </a:rPr>
              <a:t> 今の世代の学生にとってモバイル化は当然のことです。ただし、これは単純なモバイル接続の話ではありません。学習方法そのものがモバイル化しています。</a:t>
            </a:r>
          </a:p>
          <a:p>
            <a:pPr marL="0" marR="0" indent="0" algn="just" defTabSz="914400">
              <a:lnSpc>
                <a:spcPct val="100000"/>
              </a:lnSpc>
              <a:spcBef>
                <a:spcPts val="0"/>
              </a:spcBef>
              <a:spcAft>
                <a:spcPts val="0"/>
              </a:spcAft>
              <a:buClr>
                <a:schemeClr val="tx1"/>
              </a:buClr>
              <a:buFont typeface="Arial"/>
              <a:buChar char="•"/>
              <a:tabLst/>
            </a:pPr>
            <a:r>
              <a:rPr lang="ja-JP" altLang="fr-BE" sz="1200" b="0" i="0" kern="1200" baseline="0" noProof="0" dirty="0" smtClean="0">
                <a:solidFill>
                  <a:schemeClr val="tx1"/>
                </a:solidFill>
                <a:latin typeface="Calibri"/>
                <a:ea typeface="+mn-ea"/>
                <a:cs typeface="+mn-cs"/>
              </a:rPr>
              <a:t> 最近の学生は幼い頃からソーシャル ネットワークに親しんでいるため、キャンパスやクラスにも同様のコミュニケーションを期待しています。</a:t>
            </a:r>
          </a:p>
          <a:p>
            <a:pPr marL="0" marR="0" indent="0" algn="just" defTabSz="914400">
              <a:lnSpc>
                <a:spcPct val="100000"/>
              </a:lnSpc>
              <a:spcBef>
                <a:spcPts val="0"/>
              </a:spcBef>
              <a:spcAft>
                <a:spcPts val="0"/>
              </a:spcAft>
              <a:buClr>
                <a:schemeClr val="tx1"/>
              </a:buClr>
              <a:buFont typeface="Arial"/>
              <a:buChar char="•"/>
              <a:tabLst/>
            </a:pPr>
            <a:r>
              <a:rPr lang="ja-JP" altLang="fr-BE" sz="1200" b="0" i="0" kern="1200" baseline="0" noProof="0" dirty="0" smtClean="0">
                <a:solidFill>
                  <a:schemeClr val="tx1"/>
                </a:solidFill>
                <a:latin typeface="Calibri"/>
                <a:ea typeface="+mn-ea"/>
                <a:cs typeface="+mn-cs"/>
              </a:rPr>
              <a:t> ビデオは人と人との対話やハイレベルな非同期型（蓄積型）教育を維持し、教育へのアプローチの枠を広げる新しい機会を作り出します。</a:t>
            </a:r>
            <a:endParaRPr lang="ja-JP" altLang="en-US" sz="1200" b="0" kern="1200" noProof="0" dirty="0" smtClean="0">
              <a:solidFill>
                <a:schemeClr val="tx1"/>
              </a:solidFill>
              <a:latin typeface="+mn-lt"/>
              <a:ea typeface="+mn-ea"/>
              <a:cs typeface="+mn-cs"/>
            </a:endParaRPr>
          </a:p>
          <a:p>
            <a:pPr marL="0" marR="0" indent="0" algn="just" defTabSz="914400">
              <a:lnSpc>
                <a:spcPct val="100000"/>
              </a:lnSpc>
              <a:spcBef>
                <a:spcPts val="0"/>
              </a:spcBef>
              <a:spcAft>
                <a:spcPts val="0"/>
              </a:spcAft>
              <a:buNone/>
              <a:tabLst/>
            </a:pPr>
            <a:endParaRPr lang="ja-JP" altLang="en-US" sz="1200" b="0" kern="1200" noProof="0" dirty="0" smtClean="0">
              <a:solidFill>
                <a:schemeClr val="tx1"/>
              </a:solidFill>
              <a:latin typeface="+mn-lt"/>
              <a:ea typeface="+mn-ea"/>
              <a:cs typeface="+mn-cs"/>
            </a:endParaRPr>
          </a:p>
          <a:p>
            <a:pPr marL="0" marR="0" indent="0" algn="just" defTabSz="914400">
              <a:lnSpc>
                <a:spcPct val="100000"/>
              </a:lnSpc>
              <a:spcBef>
                <a:spcPts val="0"/>
              </a:spcBef>
              <a:spcAft>
                <a:spcPts val="0"/>
              </a:spcAft>
              <a:buNone/>
              <a:tabLst/>
            </a:pPr>
            <a:r>
              <a:rPr lang="ja-JP" altLang="fr-BE" sz="1200" b="0" i="0" kern="1200" noProof="0" dirty="0" smtClean="0">
                <a:solidFill>
                  <a:schemeClr val="tx1"/>
                </a:solidFill>
                <a:latin typeface="Calibri"/>
                <a:ea typeface="+mn-ea"/>
                <a:cs typeface="+mn-cs"/>
              </a:rPr>
              <a:t>テクノロジーの発展によって学習の機会が広がり、個人が所有するコンピュータ、スマートフォン、およびタブレットが、学習の場に活用できるようになります。 </a:t>
            </a:r>
          </a:p>
          <a:p>
            <a:pPr marL="0" marR="0" indent="0" algn="just" defTabSz="914400">
              <a:lnSpc>
                <a:spcPct val="100000"/>
              </a:lnSpc>
              <a:spcBef>
                <a:spcPts val="0"/>
              </a:spcBef>
              <a:spcAft>
                <a:spcPts val="0"/>
              </a:spcAft>
              <a:buNone/>
              <a:tabLst/>
            </a:pPr>
            <a:endParaRPr lang="ja-JP" altLang="en-US" sz="1200" b="0" kern="1200" noProof="0" dirty="0" smtClean="0">
              <a:solidFill>
                <a:schemeClr val="tx1"/>
              </a:solidFill>
              <a:latin typeface="+mn-lt"/>
              <a:ea typeface="+mn-ea"/>
              <a:cs typeface="+mn-cs"/>
            </a:endParaRPr>
          </a:p>
          <a:p>
            <a:pPr marL="0" indent="0" algn="just" defTabSz="914400">
              <a:buNone/>
            </a:pPr>
            <a:endParaRPr lang="ja-JP" altLang="en-US" sz="1100" noProof="0" dirty="0" smtClean="0">
              <a:solidFill>
                <a:srgbClr val="000000"/>
              </a:solidFill>
            </a:endParaRPr>
          </a:p>
        </p:txBody>
      </p:sp>
      <p:sp>
        <p:nvSpPr>
          <p:cNvPr id="4" name="Slide Number Placeholder 3"/>
          <p:cNvSpPr>
            <a:spLocks noGrp="1"/>
          </p:cNvSpPr>
          <p:nvPr>
            <p:ph type="sldNum" sz="quarter" idx="10"/>
          </p:nvPr>
        </p:nvSpPr>
        <p:spPr/>
        <p:txBody>
          <a:bodyPr/>
          <a:lstStyle/>
          <a:p>
            <a:pPr algn="r" defTabSz="914400">
              <a:buNone/>
            </a:pPr>
            <a:fld id="{8EAAB909-CEE8-4D03-8A78-5C0850B16A3E}" type="slidenum">
              <a:rPr lang="fr-BE" sz="1200" b="0" i="0" kern="1200">
                <a:solidFill>
                  <a:prstClr val="black"/>
                </a:solidFill>
                <a:latin typeface="Calibri"/>
                <a:ea typeface="+mn-ea"/>
                <a:cs typeface="+mn-cs"/>
              </a:rPr>
              <a:pPr algn="r" defTabSz="914400">
                <a:buNone/>
              </a:pPr>
              <a:t>4</a:t>
            </a:fld>
            <a:endParaRPr lang="en-US" sz="1200" kern="1200" dirty="0">
              <a:solidFill>
                <a:prstClr val="black"/>
              </a:solidFill>
              <a:latin typeface="Calibri"/>
              <a:ea typeface="+mn-ea"/>
              <a:cs typeface="+mn-cs"/>
            </a:endParaRPr>
          </a:p>
        </p:txBody>
      </p:sp>
    </p:spTree>
    <p:extLst>
      <p:ext uri="{BB962C8B-B14F-4D97-AF65-F5344CB8AC3E}">
        <p14:creationId xmlns:p14="http://schemas.microsoft.com/office/powerpoint/2010/main" xmlns="" val="297576601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algn="just" defTabSz="914400">
              <a:buNone/>
            </a:pPr>
            <a:r>
              <a:rPr lang="fr-BE" altLang="ja-JP" sz="1200" b="0" i="0" kern="1200" noProof="0" dirty="0" smtClean="0">
                <a:solidFill>
                  <a:schemeClr val="tx1"/>
                </a:solidFill>
                <a:latin typeface="Arial" pitchFamily="34" charset="0"/>
                <a:ea typeface="MS PGothic" pitchFamily="34" charset="-128"/>
                <a:cs typeface="Arial" pitchFamily="34" charset="0"/>
              </a:rPr>
              <a:t>Gartner </a:t>
            </a:r>
            <a:r>
              <a:rPr lang="ja-JP" altLang="en-US" sz="1200" b="0" i="0" kern="1200" noProof="0" dirty="0" smtClean="0">
                <a:solidFill>
                  <a:schemeClr val="tx1"/>
                </a:solidFill>
                <a:latin typeface="Arial" pitchFamily="34" charset="0"/>
                <a:ea typeface="MS PGothic" pitchFamily="34" charset="-128"/>
                <a:cs typeface="Arial" pitchFamily="34" charset="0"/>
              </a:rPr>
              <a:t>によると、企業でのデスクトップ仮想化技術の利用は急速に拡大しています。 ホステッド仮想デスクトップ（</a:t>
            </a:r>
            <a:r>
              <a:rPr lang="fr-BE" altLang="ja-JP" sz="1200" b="0" i="0" kern="1200" noProof="0" dirty="0" smtClean="0">
                <a:solidFill>
                  <a:schemeClr val="tx1"/>
                </a:solidFill>
                <a:latin typeface="Arial" pitchFamily="34" charset="0"/>
                <a:ea typeface="MS PGothic" pitchFamily="34" charset="-128"/>
                <a:cs typeface="Arial" pitchFamily="34" charset="0"/>
              </a:rPr>
              <a:t>HVD</a:t>
            </a:r>
            <a:r>
              <a:rPr lang="ja-JP" altLang="en-US" sz="1200" b="0" i="0" kern="1200" noProof="0" dirty="0" smtClean="0">
                <a:solidFill>
                  <a:schemeClr val="tx1"/>
                </a:solidFill>
                <a:latin typeface="Arial" pitchFamily="34" charset="0"/>
                <a:ea typeface="MS PGothic" pitchFamily="34" charset="-128"/>
                <a:cs typeface="Arial" pitchFamily="34" charset="0"/>
              </a:rPr>
              <a:t>）の世界市場は </a:t>
            </a:r>
            <a:r>
              <a:rPr lang="fr-BE" altLang="ja-JP" sz="1200" b="0" i="0" kern="1200" noProof="0" dirty="0" smtClean="0">
                <a:solidFill>
                  <a:schemeClr val="tx1"/>
                </a:solidFill>
                <a:latin typeface="Arial" pitchFamily="34" charset="0"/>
                <a:ea typeface="MS PGothic" pitchFamily="34" charset="-128"/>
                <a:cs typeface="Arial" pitchFamily="34" charset="0"/>
              </a:rPr>
              <a:t>2014 </a:t>
            </a:r>
            <a:r>
              <a:rPr lang="ja-JP" altLang="en-US" sz="1200" b="0" i="0" kern="1200" noProof="0" dirty="0" smtClean="0">
                <a:solidFill>
                  <a:schemeClr val="tx1"/>
                </a:solidFill>
                <a:latin typeface="Arial" pitchFamily="34" charset="0"/>
                <a:ea typeface="MS PGothic" pitchFamily="34" charset="-128"/>
                <a:cs typeface="Arial" pitchFamily="34" charset="0"/>
              </a:rPr>
              <a:t>年までに出荷台数が </a:t>
            </a:r>
            <a:r>
              <a:rPr lang="fr-BE" altLang="ja-JP" sz="1200" b="0" i="0" kern="1200" noProof="0" dirty="0" smtClean="0">
                <a:solidFill>
                  <a:schemeClr val="tx1"/>
                </a:solidFill>
                <a:latin typeface="Arial" pitchFamily="34" charset="0"/>
                <a:ea typeface="MS PGothic" pitchFamily="34" charset="-128"/>
                <a:cs typeface="Arial" pitchFamily="34" charset="0"/>
              </a:rPr>
              <a:t>7,000 </a:t>
            </a:r>
            <a:r>
              <a:rPr lang="ja-JP" altLang="en-US" sz="1200" b="0" i="0" kern="1200" noProof="0" dirty="0" smtClean="0">
                <a:solidFill>
                  <a:schemeClr val="tx1"/>
                </a:solidFill>
                <a:latin typeface="Arial" pitchFamily="34" charset="0"/>
                <a:ea typeface="MS PGothic" pitchFamily="34" charset="-128"/>
                <a:cs typeface="Arial" pitchFamily="34" charset="0"/>
              </a:rPr>
              <a:t>万台に達し、企業のデスクトップおよび</a:t>
            </a:r>
            <a:r>
              <a:rPr lang="ja-JP" altLang="fr-BE" sz="1200" b="0" i="0" kern="1200" dirty="0" smtClean="0">
                <a:solidFill>
                  <a:schemeClr val="tx1"/>
                </a:solidFill>
                <a:latin typeface="Arial" pitchFamily="34" charset="0"/>
                <a:ea typeface="MS PGothic" pitchFamily="34" charset="-128"/>
                <a:cs typeface="Arial" pitchFamily="34" charset="0"/>
              </a:rPr>
              <a:t>ラップトップの </a:t>
            </a:r>
            <a:r>
              <a:rPr lang="fr-BE" altLang="ja-JP" sz="1200" b="0" i="0" kern="1200" dirty="0" smtClean="0">
                <a:solidFill>
                  <a:schemeClr val="tx1"/>
                </a:solidFill>
                <a:latin typeface="Arial" pitchFamily="34" charset="0"/>
                <a:ea typeface="MS PGothic" pitchFamily="34" charset="-128"/>
                <a:cs typeface="Arial" pitchFamily="34" charset="0"/>
              </a:rPr>
              <a:t>15 % </a:t>
            </a:r>
            <a:r>
              <a:rPr lang="ja-JP" altLang="fr-BE" sz="1200" b="0" i="0" kern="1200" dirty="0" smtClean="0">
                <a:solidFill>
                  <a:schemeClr val="tx1"/>
                </a:solidFill>
                <a:latin typeface="Arial" pitchFamily="34" charset="0"/>
                <a:ea typeface="MS PGothic" pitchFamily="34" charset="-128"/>
                <a:cs typeface="Arial" pitchFamily="34" charset="0"/>
              </a:rPr>
              <a:t>を占めるようになると予想されています。もちろん、品質が犠牲になることは許されません。この市場の急成長をさらに加速するためには、ユーザに音声およびビデオのリッチなコンテンツを高画質で提供し、導入時のコストと複雑さを軽減する統合システムのアプローチを提示する必要があります。 </a:t>
            </a:r>
          </a:p>
          <a:p>
            <a:pPr marL="0" algn="l" defTabSz="914400">
              <a:buNone/>
            </a:pPr>
            <a:r>
              <a:rPr lang="ja-JP" altLang="fr-BE" sz="1200" b="0" i="0" kern="1200" dirty="0" smtClean="0">
                <a:solidFill>
                  <a:schemeClr val="tx1"/>
                </a:solidFill>
                <a:latin typeface="Arial" pitchFamily="34" charset="0"/>
                <a:ea typeface="MS PGothic" pitchFamily="34" charset="-128"/>
                <a:cs typeface="Arial" pitchFamily="34" charset="0"/>
              </a:rPr>
              <a:t> </a:t>
            </a:r>
          </a:p>
          <a:p>
            <a:pPr marL="0" algn="l" defTabSz="914400">
              <a:buNone/>
            </a:pPr>
            <a:r>
              <a:rPr lang="ja-JP" altLang="fr-BE" sz="1200" b="0" i="0" kern="1200" dirty="0" smtClean="0">
                <a:solidFill>
                  <a:schemeClr val="tx1"/>
                </a:solidFill>
                <a:latin typeface="Arial" pitchFamily="34" charset="0"/>
                <a:ea typeface="MS PGothic" pitchFamily="34" charset="-128"/>
                <a:cs typeface="Arial" pitchFamily="34" charset="0"/>
              </a:rPr>
              <a:t> </a:t>
            </a:r>
          </a:p>
          <a:p>
            <a:pPr marL="0" algn="l" defTabSz="914400">
              <a:buNone/>
            </a:pPr>
            <a:r>
              <a:rPr lang="ja-JP" altLang="fr-BE" sz="1200" b="0" i="0" kern="1200" dirty="0" smtClean="0">
                <a:solidFill>
                  <a:schemeClr val="tx1"/>
                </a:solidFill>
                <a:latin typeface="Arial" pitchFamily="34" charset="0"/>
                <a:ea typeface="MS PGothic" pitchFamily="34" charset="-128"/>
                <a:cs typeface="Arial" pitchFamily="34" charset="0"/>
              </a:rPr>
              <a:t> </a:t>
            </a:r>
          </a:p>
          <a:p>
            <a:pPr marL="0" algn="l" defTabSz="914400">
              <a:buNone/>
            </a:pPr>
            <a:endParaRPr lang="ja-JP" altLang="en-US" b="0" dirty="0">
              <a:latin typeface="Arial" pitchFamily="34" charset="0"/>
              <a:ea typeface="MS PGothic" pitchFamily="34" charset="-128"/>
              <a:cs typeface="Arial" pitchFamily="34" charset="0"/>
            </a:endParaRPr>
          </a:p>
        </p:txBody>
      </p:sp>
      <p:sp>
        <p:nvSpPr>
          <p:cNvPr id="4" name="Slide Number Placeholder 3"/>
          <p:cNvSpPr>
            <a:spLocks noGrp="1"/>
          </p:cNvSpPr>
          <p:nvPr>
            <p:ph type="sldNum" sz="quarter" idx="10"/>
          </p:nvPr>
        </p:nvSpPr>
        <p:spPr/>
        <p:txBody>
          <a:bodyPr/>
          <a:lstStyle/>
          <a:p>
            <a:pPr algn="r" defTabSz="914400">
              <a:buNone/>
            </a:pPr>
            <a:fld id="{D8B0DFB1-C835-4049-8551-241CE276AC71}" type="slidenum">
              <a:rPr lang="fr-BE" sz="1200" b="0" i="0" kern="1200">
                <a:solidFill>
                  <a:prstClr val="black"/>
                </a:solidFill>
                <a:latin typeface="Calibri"/>
                <a:ea typeface="+mn-ea"/>
                <a:cs typeface="+mn-cs"/>
              </a:rPr>
              <a:pPr algn="r" defTabSz="914400">
                <a:buNone/>
              </a:pPr>
              <a:t>5</a:t>
            </a:fld>
            <a:endParaRPr lang="en-US" sz="1200" kern="1200" dirty="0">
              <a:solidFill>
                <a:prstClr val="black"/>
              </a:solidFill>
              <a:latin typeface="Calibri"/>
              <a:ea typeface="+mn-ea"/>
              <a:cs typeface="+mn-cs"/>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en-US"/>
          </a:p>
        </p:txBody>
      </p:sp>
      <p:sp>
        <p:nvSpPr>
          <p:cNvPr id="4" name="灯片编号占位符 3"/>
          <p:cNvSpPr>
            <a:spLocks noGrp="1"/>
          </p:cNvSpPr>
          <p:nvPr>
            <p:ph type="sldNum" sz="quarter" idx="10"/>
          </p:nvPr>
        </p:nvSpPr>
        <p:spPr/>
        <p:txBody>
          <a:bodyPr/>
          <a:lstStyle/>
          <a:p>
            <a:fld id="{96FA8831-C8BE-4802-9C2B-197E625A8934}" type="slidenum">
              <a:rPr lang="en-US" smtClean="0"/>
              <a:pPr/>
              <a:t>6</a:t>
            </a:fld>
            <a:endParaRPr lang="en-US"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5800" y="4416425"/>
            <a:ext cx="5486400" cy="4613275"/>
          </a:xfrm>
        </p:spPr>
        <p:txBody>
          <a:bodyPr/>
          <a:lstStyle/>
          <a:p>
            <a:pPr marL="0" algn="just" defTabSz="914400">
              <a:buNone/>
            </a:pPr>
            <a:r>
              <a:rPr lang="ja-JP" altLang="fr-BE" sz="1200" b="0" i="0" kern="1200" baseline="0" noProof="0" dirty="0" smtClean="0">
                <a:solidFill>
                  <a:schemeClr val="tx1"/>
                </a:solidFill>
                <a:latin typeface="Calibri"/>
                <a:ea typeface="+mn-ea"/>
                <a:cs typeface="+mn-cs"/>
              </a:rPr>
              <a:t>教育現場のリーダーは深刻な問題と課題に直面しています。</a:t>
            </a:r>
          </a:p>
          <a:p>
            <a:pPr marL="0" algn="just" defTabSz="914400">
              <a:buNone/>
            </a:pPr>
            <a:endParaRPr lang="ja-JP" altLang="en-US" sz="1200" kern="1200" baseline="0" noProof="0" dirty="0" smtClean="0">
              <a:solidFill>
                <a:schemeClr val="tx1"/>
              </a:solidFill>
              <a:latin typeface="+mn-lt"/>
              <a:ea typeface="+mn-ea"/>
              <a:cs typeface="+mn-cs"/>
            </a:endParaRPr>
          </a:p>
          <a:p>
            <a:pPr marL="0" algn="just" defTabSz="914400">
              <a:buNone/>
            </a:pPr>
            <a:r>
              <a:rPr lang="fr-BE" altLang="ja-JP" sz="1200" b="0" i="0" kern="1200" baseline="0" noProof="0" dirty="0" smtClean="0">
                <a:solidFill>
                  <a:schemeClr val="tx1"/>
                </a:solidFill>
                <a:latin typeface="Calibri"/>
                <a:ea typeface="+mn-ea"/>
                <a:cs typeface="+mn-cs"/>
              </a:rPr>
              <a:t>IT </a:t>
            </a:r>
            <a:r>
              <a:rPr lang="ja-JP" altLang="fr-BE" sz="1200" b="0" i="0" kern="1200" baseline="0" noProof="0" dirty="0" smtClean="0">
                <a:solidFill>
                  <a:schemeClr val="tx1"/>
                </a:solidFill>
                <a:latin typeface="Calibri"/>
                <a:ea typeface="+mn-ea"/>
                <a:cs typeface="+mn-cs"/>
              </a:rPr>
              <a:t>サービスのコスト削減が求められる一方で、 </a:t>
            </a:r>
          </a:p>
          <a:p>
            <a:pPr marL="0" algn="just" defTabSz="914400">
              <a:buNone/>
            </a:pPr>
            <a:endParaRPr lang="ja-JP" altLang="en-US" sz="1200" kern="1200" baseline="0" noProof="0" dirty="0" smtClean="0">
              <a:solidFill>
                <a:schemeClr val="tx1"/>
              </a:solidFill>
              <a:latin typeface="+mn-lt"/>
              <a:ea typeface="+mn-ea"/>
              <a:cs typeface="+mn-cs"/>
            </a:endParaRPr>
          </a:p>
          <a:p>
            <a:pPr marL="0" algn="just" defTabSz="914400">
              <a:buNone/>
            </a:pPr>
            <a:r>
              <a:rPr lang="ja-JP" altLang="fr-BE" sz="1200" b="0" i="0" kern="1200" baseline="0" noProof="0" dirty="0" smtClean="0">
                <a:solidFill>
                  <a:schemeClr val="tx1"/>
                </a:solidFill>
                <a:latin typeface="Calibri"/>
                <a:ea typeface="+mn-ea"/>
                <a:cs typeface="+mn-cs"/>
              </a:rPr>
              <a:t>学生、教員、および職員からは堅牢な </a:t>
            </a:r>
            <a:r>
              <a:rPr lang="fr-BE" altLang="ja-JP" sz="1200" b="0" i="0" kern="1200" baseline="0" noProof="0" dirty="0" smtClean="0">
                <a:solidFill>
                  <a:schemeClr val="tx1"/>
                </a:solidFill>
                <a:latin typeface="Calibri"/>
                <a:ea typeface="+mn-ea"/>
                <a:cs typeface="+mn-cs"/>
              </a:rPr>
              <a:t>IT </a:t>
            </a:r>
            <a:r>
              <a:rPr lang="ja-JP" altLang="fr-BE" sz="1200" b="0" i="0" kern="1200" baseline="0" noProof="0" dirty="0" smtClean="0">
                <a:solidFill>
                  <a:schemeClr val="tx1"/>
                </a:solidFill>
                <a:latin typeface="Calibri"/>
                <a:ea typeface="+mn-ea"/>
                <a:cs typeface="+mn-cs"/>
              </a:rPr>
              <a:t>サービスを要求する声が増えています。</a:t>
            </a:r>
          </a:p>
          <a:p>
            <a:pPr marL="0" algn="just" defTabSz="914400">
              <a:buNone/>
            </a:pPr>
            <a:endParaRPr lang="ja-JP" altLang="en-US" sz="1200" kern="1200" baseline="0" noProof="0" dirty="0" smtClean="0">
              <a:solidFill>
                <a:schemeClr val="tx1"/>
              </a:solidFill>
              <a:latin typeface="+mn-lt"/>
              <a:ea typeface="+mn-ea"/>
              <a:cs typeface="+mn-cs"/>
            </a:endParaRPr>
          </a:p>
          <a:p>
            <a:pPr marL="0" algn="just" defTabSz="914400">
              <a:buNone/>
            </a:pPr>
            <a:r>
              <a:rPr lang="ja-JP" altLang="fr-BE" sz="1200" b="0" i="0" kern="1200" baseline="0" noProof="0" dirty="0" smtClean="0">
                <a:solidFill>
                  <a:schemeClr val="tx1"/>
                </a:solidFill>
                <a:latin typeface="Calibri"/>
                <a:ea typeface="+mn-ea"/>
                <a:cs typeface="+mn-cs"/>
              </a:rPr>
              <a:t>エンドユーザの選択に対応するために、サポートを必要とするデバイスとアプリケーションは増大しています。</a:t>
            </a:r>
          </a:p>
          <a:p>
            <a:pPr marL="0" algn="just" defTabSz="914400">
              <a:buNone/>
            </a:pPr>
            <a:endParaRPr lang="ja-JP" altLang="en-US" sz="1200" kern="1200" baseline="0" noProof="0" dirty="0" smtClean="0">
              <a:solidFill>
                <a:schemeClr val="tx1"/>
              </a:solidFill>
              <a:latin typeface="+mn-lt"/>
              <a:ea typeface="+mn-ea"/>
              <a:cs typeface="+mn-cs"/>
            </a:endParaRPr>
          </a:p>
          <a:p>
            <a:pPr marL="0" algn="just" defTabSz="914400">
              <a:buNone/>
            </a:pPr>
            <a:r>
              <a:rPr lang="ja-JP" altLang="fr-BE" sz="1200" b="0" i="0" kern="1200" baseline="0" noProof="0" dirty="0" smtClean="0">
                <a:solidFill>
                  <a:schemeClr val="tx1"/>
                </a:solidFill>
                <a:latin typeface="Calibri"/>
                <a:ea typeface="+mn-ea"/>
                <a:cs typeface="+mn-cs"/>
              </a:rPr>
              <a:t>こうした環境では、ネットワーク セキュリティ、データ プライバシー、およびコンプライアンスの管理がきわめて深刻な課題になります。</a:t>
            </a:r>
          </a:p>
          <a:p>
            <a:pPr marL="0" algn="just" defTabSz="914400">
              <a:buNone/>
            </a:pPr>
            <a:endParaRPr lang="ja-JP" altLang="en-US" sz="1200" kern="1200" baseline="0" noProof="0" dirty="0" smtClean="0">
              <a:solidFill>
                <a:schemeClr val="tx1"/>
              </a:solidFill>
              <a:latin typeface="+mn-lt"/>
              <a:ea typeface="+mn-ea"/>
              <a:cs typeface="+mn-cs"/>
            </a:endParaRPr>
          </a:p>
          <a:p>
            <a:pPr marL="0" algn="just" defTabSz="914400">
              <a:buNone/>
            </a:pPr>
            <a:r>
              <a:rPr lang="ja-JP" altLang="fr-BE" sz="1200" b="0" i="0" kern="1200" baseline="0" noProof="0" dirty="0" smtClean="0">
                <a:solidFill>
                  <a:schemeClr val="tx1"/>
                </a:solidFill>
                <a:latin typeface="Calibri"/>
                <a:ea typeface="+mn-ea"/>
                <a:cs typeface="+mn-cs"/>
              </a:rPr>
              <a:t>学生と教員は従来型のコンピュータ実習室に対して不満を募らせています</a:t>
            </a:r>
            <a:r>
              <a:rPr lang="ja-JP" altLang="en-US" sz="1200" b="0" i="0" kern="1200" baseline="0" noProof="0" dirty="0" smtClean="0">
                <a:solidFill>
                  <a:schemeClr val="tx1"/>
                </a:solidFill>
                <a:latin typeface="Calibri"/>
                <a:ea typeface="+mn-ea"/>
                <a:cs typeface="+mn-cs"/>
              </a:rPr>
              <a:t>。</a:t>
            </a:r>
            <a:r>
              <a:rPr lang="ja-JP" altLang="fr-BE" sz="1200" b="0" i="0" kern="1200" baseline="0" noProof="0" dirty="0" smtClean="0">
                <a:solidFill>
                  <a:schemeClr val="tx1"/>
                </a:solidFill>
                <a:latin typeface="Calibri"/>
                <a:ea typeface="+mn-ea"/>
                <a:cs typeface="+mn-cs"/>
              </a:rPr>
              <a:t>デバイスの種類を問わず、教科に必要なアプリケーションにいつでもアクセスできる環境を望んでいます。</a:t>
            </a:r>
          </a:p>
          <a:p>
            <a:pPr marL="0" algn="just" defTabSz="914400">
              <a:buNone/>
            </a:pPr>
            <a:endParaRPr lang="ja-JP" altLang="en-US" sz="1200" kern="1200" baseline="0" noProof="0" dirty="0" smtClean="0">
              <a:solidFill>
                <a:schemeClr val="tx1"/>
              </a:solidFill>
              <a:latin typeface="+mn-lt"/>
              <a:ea typeface="+mn-ea"/>
              <a:cs typeface="+mn-cs"/>
            </a:endParaRPr>
          </a:p>
          <a:p>
            <a:pPr marL="0" algn="just" defTabSz="914400">
              <a:buNone/>
            </a:pPr>
            <a:r>
              <a:rPr lang="ja-JP" altLang="fr-BE" sz="1200" b="0" i="0" kern="1200" baseline="0" noProof="0" dirty="0" smtClean="0">
                <a:solidFill>
                  <a:schemeClr val="tx1"/>
                </a:solidFill>
                <a:latin typeface="Calibri"/>
                <a:ea typeface="+mn-ea"/>
                <a:cs typeface="+mn-cs"/>
              </a:rPr>
              <a:t>これらのすべてを実現しようとすると、ネットワークとデータ センターに対するニーズが増大します</a:t>
            </a:r>
            <a:r>
              <a:rPr lang="ja-JP" altLang="en-US" sz="1200" b="0" i="0" kern="1200" baseline="0" noProof="0" dirty="0" smtClean="0">
                <a:solidFill>
                  <a:schemeClr val="tx1"/>
                </a:solidFill>
                <a:latin typeface="Calibri"/>
                <a:ea typeface="+mn-ea"/>
                <a:cs typeface="+mn-cs"/>
              </a:rPr>
              <a:t>。</a:t>
            </a:r>
            <a:r>
              <a:rPr lang="ja-JP" altLang="fr-BE" sz="1200" b="0" i="0" kern="1200" baseline="0" noProof="0" dirty="0" smtClean="0">
                <a:solidFill>
                  <a:schemeClr val="tx1"/>
                </a:solidFill>
                <a:latin typeface="Calibri"/>
                <a:ea typeface="+mn-ea"/>
                <a:cs typeface="+mn-cs"/>
              </a:rPr>
              <a:t>ネットワークに対して、より一層のインテリジェンスが、データ センターに対しては、自動化が求められ、それと同時に、信頼性、処理速度、スケーラビリティについても一段上のレベルが要求されます。</a:t>
            </a:r>
          </a:p>
          <a:p>
            <a:pPr marL="0" algn="just" defTabSz="914400">
              <a:buNone/>
            </a:pPr>
            <a:endParaRPr lang="ja-JP" altLang="en-US" sz="1200" kern="1200" baseline="0" noProof="0" dirty="0" smtClean="0">
              <a:solidFill>
                <a:schemeClr val="tx1"/>
              </a:solidFill>
              <a:latin typeface="+mn-lt"/>
              <a:ea typeface="+mn-ea"/>
              <a:cs typeface="+mn-cs"/>
            </a:endParaRPr>
          </a:p>
          <a:p>
            <a:pPr marL="0" algn="just" defTabSz="914400">
              <a:buNone/>
            </a:pPr>
            <a:r>
              <a:rPr lang="ja-JP" altLang="fr-BE" sz="1200" b="0" i="0" kern="1200" baseline="0" noProof="0" dirty="0" smtClean="0">
                <a:solidFill>
                  <a:schemeClr val="tx1"/>
                </a:solidFill>
                <a:latin typeface="Calibri"/>
                <a:ea typeface="+mn-ea"/>
                <a:cs typeface="+mn-cs"/>
              </a:rPr>
              <a:t>教育現場のトップ陣にとって、これらの難題に対応する新しいモデルを見つけることは早急の課題です</a:t>
            </a:r>
            <a:r>
              <a:rPr lang="ja-JP" altLang="en-US" sz="1200" b="0" i="0" kern="1200" baseline="0" noProof="0" dirty="0" smtClean="0">
                <a:solidFill>
                  <a:schemeClr val="tx1"/>
                </a:solidFill>
                <a:latin typeface="Calibri"/>
                <a:ea typeface="+mn-ea"/>
                <a:cs typeface="+mn-cs"/>
              </a:rPr>
              <a:t>。</a:t>
            </a:r>
            <a:r>
              <a:rPr lang="ja-JP" altLang="fr-BE" sz="1200" b="0" i="0" kern="1200" baseline="0" noProof="0" dirty="0" smtClean="0">
                <a:solidFill>
                  <a:schemeClr val="tx1"/>
                </a:solidFill>
                <a:latin typeface="Calibri"/>
                <a:ea typeface="+mn-ea"/>
                <a:cs typeface="+mn-cs"/>
              </a:rPr>
              <a:t>今日の教育機関の絶えず変化するニーズを満たす持続可能なモデルを必要としています。</a:t>
            </a:r>
            <a:endParaRPr lang="ja-JP" altLang="fr-BE" sz="1200" b="0" i="0" kern="1200" baseline="0" noProof="0" dirty="0">
              <a:solidFill>
                <a:schemeClr val="tx1"/>
              </a:solidFill>
              <a:latin typeface="Calibri"/>
              <a:ea typeface="+mn-ea"/>
              <a:cs typeface="+mn-cs"/>
            </a:endParaRPr>
          </a:p>
        </p:txBody>
      </p:sp>
      <p:sp>
        <p:nvSpPr>
          <p:cNvPr id="4" name="Slide Number Placeholder 3"/>
          <p:cNvSpPr>
            <a:spLocks noGrp="1"/>
          </p:cNvSpPr>
          <p:nvPr>
            <p:ph type="sldNum" sz="quarter" idx="10"/>
          </p:nvPr>
        </p:nvSpPr>
        <p:spPr/>
        <p:txBody>
          <a:bodyPr/>
          <a:lstStyle/>
          <a:p>
            <a:pPr algn="r" defTabSz="914400">
              <a:buNone/>
            </a:pPr>
            <a:fld id="{96FA8831-C8BE-4802-9C2B-197E625A8934}" type="slidenum">
              <a:rPr lang="fr-BE" sz="1200" b="0" i="0">
                <a:solidFill>
                  <a:schemeClr val="tx1"/>
                </a:solidFill>
                <a:latin typeface="Calibri"/>
                <a:ea typeface="+mn-ea"/>
                <a:cs typeface="+mn-cs"/>
              </a:rPr>
              <a:pPr algn="r" defTabSz="914400">
                <a:buNone/>
              </a:pPr>
              <a:t>7</a:t>
            </a:fld>
            <a:endParaRPr lang="en-US" dirty="0"/>
          </a:p>
        </p:txBody>
      </p:sp>
    </p:spTree>
    <p:extLst>
      <p:ext uri="{BB962C8B-B14F-4D97-AF65-F5344CB8AC3E}">
        <p14:creationId xmlns:p14="http://schemas.microsoft.com/office/powerpoint/2010/main" xmlns="" val="182770302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5800" y="4416425"/>
            <a:ext cx="5486400" cy="4625975"/>
          </a:xfrm>
        </p:spPr>
        <p:txBody>
          <a:bodyPr>
            <a:noAutofit/>
          </a:bodyPr>
          <a:lstStyle/>
          <a:p>
            <a:pPr marL="0" indent="0" algn="just" defTabSz="914400">
              <a:spcBef>
                <a:spcPts val="800"/>
              </a:spcBef>
              <a:buNone/>
            </a:pPr>
            <a:r>
              <a:rPr lang="fr-BE" altLang="ja-JP" sz="1000" b="0" i="0" kern="1200" noProof="0" dirty="0" smtClean="0">
                <a:solidFill>
                  <a:schemeClr val="tx1"/>
                </a:solidFill>
                <a:latin typeface="Calibri"/>
                <a:ea typeface="+mn-ea"/>
                <a:cs typeface="+mn-cs"/>
              </a:rPr>
              <a:t>Cisco</a:t>
            </a:r>
            <a:r>
              <a:rPr lang="ja-JP" altLang="fr-BE" sz="1000" b="0" i="0" kern="1200" baseline="30000" noProof="0" dirty="0" smtClean="0">
                <a:solidFill>
                  <a:schemeClr val="tx1"/>
                </a:solidFill>
                <a:latin typeface="Calibri"/>
                <a:ea typeface="+mn-ea"/>
                <a:cs typeface="+mn-cs"/>
              </a:rPr>
              <a:t> </a:t>
            </a:r>
            <a:r>
              <a:rPr lang="fr-BE" altLang="ja-JP" sz="1000" b="0" i="0" kern="1200" noProof="0" dirty="0" smtClean="0">
                <a:solidFill>
                  <a:schemeClr val="tx1"/>
                </a:solidFill>
                <a:latin typeface="Calibri"/>
                <a:ea typeface="+mn-ea"/>
                <a:cs typeface="+mn-cs"/>
              </a:rPr>
              <a:t>VXI</a:t>
            </a:r>
            <a:r>
              <a:rPr lang="ja-JP" altLang="fr-BE" sz="1000" b="0" i="0" kern="1200" baseline="0" noProof="0" dirty="0" smtClean="0">
                <a:solidFill>
                  <a:schemeClr val="tx1"/>
                </a:solidFill>
                <a:latin typeface="Calibri"/>
                <a:ea typeface="+mn-ea"/>
                <a:cs typeface="+mn-cs"/>
              </a:rPr>
              <a:t> </a:t>
            </a:r>
            <a:r>
              <a:rPr lang="ja-JP" altLang="fr-BE" sz="1000" b="0" i="0" kern="1200" noProof="0" dirty="0" smtClean="0">
                <a:solidFill>
                  <a:schemeClr val="tx1"/>
                </a:solidFill>
                <a:latin typeface="Calibri"/>
                <a:ea typeface="+mn-ea"/>
                <a:cs typeface="+mn-cs"/>
              </a:rPr>
              <a:t>は、教室にある従来の </a:t>
            </a:r>
            <a:r>
              <a:rPr lang="fr-BE" altLang="ja-JP" sz="1000" b="0" i="0" kern="1200" noProof="0" dirty="0" smtClean="0">
                <a:solidFill>
                  <a:schemeClr val="tx1"/>
                </a:solidFill>
                <a:latin typeface="Calibri"/>
                <a:ea typeface="+mn-ea"/>
                <a:cs typeface="+mn-cs"/>
              </a:rPr>
              <a:t>PC </a:t>
            </a:r>
            <a:r>
              <a:rPr lang="ja-JP" altLang="fr-BE" sz="1000" b="0" i="0" kern="1200" noProof="0" dirty="0" smtClean="0">
                <a:solidFill>
                  <a:schemeClr val="tx1"/>
                </a:solidFill>
                <a:latin typeface="Calibri"/>
                <a:ea typeface="+mn-ea"/>
                <a:cs typeface="+mn-cs"/>
              </a:rPr>
              <a:t>の枠を超えて、仮想デスクトップ、音声、およびビデオを統合する仮想ワークスペースを提供します。 </a:t>
            </a:r>
            <a:endParaRPr lang="ja-JP" altLang="en-US" sz="1000" noProof="0" dirty="0" smtClean="0">
              <a:gradFill flip="none" rotWithShape="1">
                <a:gsLst>
                  <a:gs pos="0">
                    <a:schemeClr val="tx1">
                      <a:lumMod val="75000"/>
                      <a:shade val="30000"/>
                      <a:satMod val="115000"/>
                    </a:schemeClr>
                  </a:gs>
                  <a:gs pos="50000">
                    <a:schemeClr val="tx1">
                      <a:lumMod val="75000"/>
                      <a:shade val="67500"/>
                      <a:satMod val="115000"/>
                    </a:schemeClr>
                  </a:gs>
                  <a:gs pos="100000">
                    <a:schemeClr val="tx1">
                      <a:lumMod val="75000"/>
                      <a:shade val="100000"/>
                      <a:satMod val="115000"/>
                    </a:schemeClr>
                  </a:gs>
                </a:gsLst>
                <a:lin ang="16200000" scaled="1"/>
                <a:tileRect/>
              </a:gradFill>
            </a:endParaRPr>
          </a:p>
          <a:p>
            <a:pPr marL="0" indent="0" algn="just" defTabSz="914400">
              <a:spcBef>
                <a:spcPts val="800"/>
              </a:spcBef>
              <a:buNone/>
            </a:pPr>
            <a:r>
              <a:rPr lang="ja-JP" altLang="fr-BE" b="0" i="0" noProof="0" dirty="0" smtClean="0">
                <a:gradFill flip="none" rotWithShape="1">
                  <a:gsLst>
                    <a:gs pos="0">
                      <a:schemeClr val="tx1">
                        <a:lumMod val="75000"/>
                        <a:shade val="30000"/>
                        <a:satMod val="115000"/>
                      </a:schemeClr>
                    </a:gs>
                    <a:gs pos="50000">
                      <a:schemeClr val="tx1">
                        <a:lumMod val="75000"/>
                        <a:shade val="67500"/>
                        <a:satMod val="115000"/>
                      </a:schemeClr>
                    </a:gs>
                    <a:gs pos="100000">
                      <a:schemeClr val="tx1">
                        <a:lumMod val="75000"/>
                        <a:shade val="100000"/>
                        <a:satMod val="115000"/>
                      </a:schemeClr>
                    </a:gs>
                  </a:gsLst>
                  <a:lin ang="16200000" scaled="1"/>
                  <a:tileRect/>
                </a:gradFill>
                <a:latin typeface="Calibri"/>
                <a:ea typeface="+mn-ea"/>
                <a:cs typeface="+mn-cs"/>
              </a:rPr>
              <a:t>事務職員</a:t>
            </a:r>
          </a:p>
          <a:p>
            <a:pPr marL="236555" lvl="1" indent="-125456" algn="just" defTabSz="914400">
              <a:spcBef>
                <a:spcPts val="600"/>
              </a:spcBef>
              <a:spcAft>
                <a:spcPts val="600"/>
              </a:spcAft>
              <a:buClr>
                <a:srgbClr val="000000"/>
              </a:buClr>
              <a:buSzPct val="80000"/>
              <a:buFont typeface="Arial"/>
              <a:buChar char="•"/>
            </a:pPr>
            <a:r>
              <a:rPr lang="ja-JP" altLang="fr-BE" sz="1000" b="0" i="0" noProof="0" dirty="0" smtClean="0">
                <a:solidFill>
                  <a:srgbClr val="000000"/>
                </a:solidFill>
                <a:latin typeface="Calibri"/>
                <a:ea typeface="+mn-ea"/>
                <a:cs typeface="+mn-cs"/>
              </a:rPr>
              <a:t>仮想デスクトップ、音声、ビデオ、およびコラボレーションを統合した仮想ワークスペース ソリューションを提供し、学生と教員とのリアルなコミュニケーションや効果的な学習を実現します。</a:t>
            </a:r>
            <a:endParaRPr lang="ja-JP" altLang="en-US" sz="1000" noProof="0" dirty="0" smtClean="0">
              <a:solidFill>
                <a:srgbClr val="3A3A3A"/>
              </a:solidFill>
            </a:endParaRPr>
          </a:p>
          <a:p>
            <a:pPr marL="236555" lvl="1" indent="-125456" algn="just" defTabSz="914400">
              <a:spcBef>
                <a:spcPts val="600"/>
              </a:spcBef>
              <a:spcAft>
                <a:spcPts val="600"/>
              </a:spcAft>
              <a:buClr>
                <a:srgbClr val="000000"/>
              </a:buClr>
              <a:buSzPct val="80000"/>
              <a:buFont typeface="Arial"/>
              <a:buChar char="•"/>
            </a:pPr>
            <a:r>
              <a:rPr lang="ja-JP" altLang="fr-BE" sz="1000" b="0" i="0" noProof="0" dirty="0" smtClean="0">
                <a:solidFill>
                  <a:srgbClr val="000000"/>
                </a:solidFill>
                <a:latin typeface="Calibri"/>
                <a:ea typeface="+mn-ea"/>
                <a:cs typeface="+mn-cs"/>
              </a:rPr>
              <a:t>データとアプリケーションを安全に一元化することで、コンプライアンスとリスク軽減を促進します。</a:t>
            </a:r>
          </a:p>
          <a:p>
            <a:pPr marL="236555" lvl="1" indent="-125456" algn="just" defTabSz="914400">
              <a:spcBef>
                <a:spcPts val="600"/>
              </a:spcBef>
              <a:spcAft>
                <a:spcPts val="600"/>
              </a:spcAft>
              <a:buClr>
                <a:srgbClr val="000000"/>
              </a:buClr>
              <a:buSzPct val="80000"/>
              <a:buFont typeface="Arial"/>
              <a:buChar char="•"/>
            </a:pPr>
            <a:r>
              <a:rPr lang="ja-JP" altLang="fr-BE" sz="1000" b="0" i="0" noProof="0" dirty="0" smtClean="0">
                <a:solidFill>
                  <a:srgbClr val="000000"/>
                </a:solidFill>
                <a:latin typeface="Calibri"/>
                <a:ea typeface="+mn-ea"/>
                <a:cs typeface="+mn-cs"/>
              </a:rPr>
              <a:t>インフラストラクチャの最適化、操作の簡素化、</a:t>
            </a:r>
            <a:r>
              <a:rPr lang="fr-BE" altLang="ja-JP" sz="1000" b="0" i="0" noProof="0" dirty="0" smtClean="0">
                <a:solidFill>
                  <a:srgbClr val="000000"/>
                </a:solidFill>
                <a:latin typeface="Calibri"/>
                <a:ea typeface="+mn-ea"/>
                <a:cs typeface="+mn-cs"/>
              </a:rPr>
              <a:t>PC </a:t>
            </a:r>
            <a:r>
              <a:rPr lang="ja-JP" altLang="fr-BE" sz="1000" b="0" i="0" noProof="0" dirty="0" smtClean="0">
                <a:solidFill>
                  <a:srgbClr val="000000"/>
                </a:solidFill>
                <a:latin typeface="Calibri"/>
                <a:ea typeface="+mn-ea"/>
                <a:cs typeface="+mn-cs"/>
              </a:rPr>
              <a:t>の更新サイクルの延長、および電力コストの削減を通じて、</a:t>
            </a:r>
            <a:r>
              <a:rPr lang="fr-BE" altLang="ja-JP" sz="1000" b="0" i="0" noProof="0" dirty="0" smtClean="0">
                <a:solidFill>
                  <a:srgbClr val="000000"/>
                </a:solidFill>
                <a:latin typeface="Calibri"/>
                <a:ea typeface="+mn-ea"/>
                <a:cs typeface="+mn-cs"/>
              </a:rPr>
              <a:t>ROI </a:t>
            </a:r>
            <a:r>
              <a:rPr lang="ja-JP" altLang="fr-BE" sz="1000" b="0" i="0" noProof="0" dirty="0" smtClean="0">
                <a:solidFill>
                  <a:srgbClr val="000000"/>
                </a:solidFill>
                <a:latin typeface="Calibri"/>
                <a:ea typeface="+mn-ea"/>
                <a:cs typeface="+mn-cs"/>
              </a:rPr>
              <a:t>を改善します。</a:t>
            </a:r>
          </a:p>
          <a:p>
            <a:pPr marL="236555" lvl="1" indent="-125456" algn="just" defTabSz="914400">
              <a:spcBef>
                <a:spcPts val="0"/>
              </a:spcBef>
              <a:spcAft>
                <a:spcPts val="600"/>
              </a:spcAft>
              <a:buNone/>
            </a:pPr>
            <a:r>
              <a:rPr lang="ja-JP" altLang="fr-BE" b="0" i="0" noProof="0" dirty="0" smtClean="0">
                <a:gradFill flip="none" rotWithShape="1">
                  <a:gsLst>
                    <a:gs pos="0">
                      <a:schemeClr val="tx1">
                        <a:lumMod val="75000"/>
                        <a:shade val="30000"/>
                        <a:satMod val="115000"/>
                      </a:schemeClr>
                    </a:gs>
                    <a:gs pos="50000">
                      <a:schemeClr val="tx1">
                        <a:lumMod val="75000"/>
                        <a:shade val="67500"/>
                        <a:satMod val="115000"/>
                      </a:schemeClr>
                    </a:gs>
                    <a:gs pos="100000">
                      <a:schemeClr val="tx1">
                        <a:lumMod val="75000"/>
                        <a:shade val="100000"/>
                        <a:satMod val="115000"/>
                      </a:schemeClr>
                    </a:gs>
                  </a:gsLst>
                  <a:lin ang="16200000" scaled="1"/>
                  <a:tileRect/>
                </a:gradFill>
                <a:latin typeface="Calibri"/>
                <a:ea typeface="+mn-ea"/>
                <a:cs typeface="+mn-cs"/>
              </a:rPr>
              <a:t>学生と教員</a:t>
            </a:r>
          </a:p>
          <a:p>
            <a:pPr marL="236555" lvl="1" indent="-125456" algn="just" defTabSz="914400">
              <a:spcBef>
                <a:spcPts val="0"/>
              </a:spcBef>
              <a:spcAft>
                <a:spcPts val="600"/>
              </a:spcAft>
              <a:buClr>
                <a:srgbClr val="000000"/>
              </a:buClr>
              <a:buSzPct val="80000"/>
              <a:buFont typeface="Arial"/>
              <a:buChar char="•"/>
            </a:pPr>
            <a:r>
              <a:rPr lang="ja-JP" altLang="fr-BE" sz="1000" b="0" i="0" noProof="0" dirty="0" smtClean="0">
                <a:solidFill>
                  <a:srgbClr val="000000"/>
                </a:solidFill>
                <a:latin typeface="Calibri"/>
                <a:ea typeface="+mn-ea"/>
                <a:cs typeface="+mn-cs"/>
              </a:rPr>
              <a:t>場所やデバイスに関わらず、すべてのアプリケーションやコラボレーション サービスにアクセスでき、包括的で卓越したワークスペースを提供します。</a:t>
            </a:r>
          </a:p>
          <a:p>
            <a:pPr marL="236555" lvl="1" indent="-125456" algn="just" defTabSz="914400">
              <a:spcBef>
                <a:spcPts val="0"/>
              </a:spcBef>
              <a:spcAft>
                <a:spcPts val="600"/>
              </a:spcAft>
              <a:buClr>
                <a:srgbClr val="000000"/>
              </a:buClr>
              <a:buSzPct val="80000"/>
              <a:buFont typeface="Arial"/>
              <a:buChar char="•"/>
            </a:pPr>
            <a:r>
              <a:rPr lang="ja-JP" altLang="fr-BE" sz="1000" b="0" i="0" noProof="0" dirty="0" smtClean="0">
                <a:solidFill>
                  <a:srgbClr val="000000"/>
                </a:solidFill>
                <a:latin typeface="Calibri"/>
                <a:ea typeface="+mn-ea"/>
                <a:cs typeface="+mn-cs"/>
              </a:rPr>
              <a:t>豊富な選択肢、高い自由度、および優れた柔軟性により、さまざまな学習および教育スタイルを実現します。 </a:t>
            </a:r>
          </a:p>
          <a:p>
            <a:pPr marL="236555" lvl="1" indent="-125456" algn="just" defTabSz="914400">
              <a:spcBef>
                <a:spcPts val="0"/>
              </a:spcBef>
              <a:spcAft>
                <a:spcPts val="600"/>
              </a:spcAft>
              <a:buNone/>
            </a:pPr>
            <a:r>
              <a:rPr lang="fr-BE" altLang="ja-JP" b="0" i="0" noProof="0" dirty="0" smtClean="0">
                <a:gradFill flip="none" rotWithShape="1">
                  <a:gsLst>
                    <a:gs pos="0">
                      <a:schemeClr val="tx1">
                        <a:lumMod val="75000"/>
                        <a:shade val="30000"/>
                        <a:satMod val="115000"/>
                      </a:schemeClr>
                    </a:gs>
                    <a:gs pos="50000">
                      <a:schemeClr val="tx1">
                        <a:lumMod val="75000"/>
                        <a:shade val="67500"/>
                        <a:satMod val="115000"/>
                      </a:schemeClr>
                    </a:gs>
                    <a:gs pos="100000">
                      <a:schemeClr val="tx1">
                        <a:lumMod val="75000"/>
                        <a:shade val="100000"/>
                        <a:satMod val="115000"/>
                      </a:schemeClr>
                    </a:gs>
                  </a:gsLst>
                  <a:lin ang="16200000" scaled="1"/>
                  <a:tileRect/>
                </a:gradFill>
                <a:latin typeface="Calibri"/>
                <a:ea typeface="+mn-ea"/>
                <a:cs typeface="+mn-cs"/>
              </a:rPr>
              <a:t>IT </a:t>
            </a:r>
            <a:r>
              <a:rPr lang="ja-JP" altLang="fr-BE" b="0" i="0" noProof="0" dirty="0" smtClean="0">
                <a:gradFill flip="none" rotWithShape="1">
                  <a:gsLst>
                    <a:gs pos="0">
                      <a:schemeClr val="tx1">
                        <a:lumMod val="75000"/>
                        <a:shade val="30000"/>
                        <a:satMod val="115000"/>
                      </a:schemeClr>
                    </a:gs>
                    <a:gs pos="50000">
                      <a:schemeClr val="tx1">
                        <a:lumMod val="75000"/>
                        <a:shade val="67500"/>
                        <a:satMod val="115000"/>
                      </a:schemeClr>
                    </a:gs>
                    <a:gs pos="100000">
                      <a:schemeClr val="tx1">
                        <a:lumMod val="75000"/>
                        <a:shade val="100000"/>
                        <a:satMod val="115000"/>
                      </a:schemeClr>
                    </a:gs>
                  </a:gsLst>
                  <a:lin ang="16200000" scaled="1"/>
                  <a:tileRect/>
                </a:gradFill>
                <a:latin typeface="Calibri"/>
                <a:ea typeface="+mn-ea"/>
                <a:cs typeface="+mn-cs"/>
              </a:rPr>
              <a:t>部門</a:t>
            </a:r>
          </a:p>
          <a:p>
            <a:pPr marL="0" algn="just" defTabSz="914400">
              <a:spcBef>
                <a:spcPts val="600"/>
              </a:spcBef>
              <a:spcAft>
                <a:spcPts val="600"/>
              </a:spcAft>
              <a:buClr>
                <a:srgbClr val="000000"/>
              </a:buClr>
              <a:buFont typeface="Arial"/>
              <a:buChar char="•"/>
            </a:pPr>
            <a:r>
              <a:rPr lang="ja-JP" altLang="fr-BE" sz="1000" b="0" i="0" noProof="0" dirty="0" smtClean="0">
                <a:solidFill>
                  <a:srgbClr val="000000"/>
                </a:solidFill>
                <a:latin typeface="Calibri"/>
                <a:ea typeface="+mn-ea"/>
                <a:cs typeface="+mn-cs"/>
              </a:rPr>
              <a:t>絶えず変化するアプリケーションの要求にいち早く対応し、標準化された運用イメージを提供します。</a:t>
            </a:r>
          </a:p>
          <a:p>
            <a:pPr marL="0" algn="just" defTabSz="914400">
              <a:spcBef>
                <a:spcPts val="600"/>
              </a:spcBef>
              <a:spcAft>
                <a:spcPts val="600"/>
              </a:spcAft>
              <a:buClr>
                <a:srgbClr val="000000"/>
              </a:buClr>
              <a:buFont typeface="Arial"/>
              <a:buChar char="•"/>
            </a:pPr>
            <a:r>
              <a:rPr lang="ja-JP" altLang="fr-BE" sz="1000" b="0" i="0" noProof="0" dirty="0" smtClean="0">
                <a:solidFill>
                  <a:srgbClr val="000000"/>
                </a:solidFill>
                <a:latin typeface="Calibri"/>
                <a:ea typeface="+mn-ea"/>
                <a:cs typeface="+mn-cs"/>
              </a:rPr>
              <a:t>より多くのユーザに対する安全なプロビジョニングを促進して、ビジネスの迅速性を最適化します。 </a:t>
            </a:r>
          </a:p>
          <a:p>
            <a:pPr marL="0" algn="just" defTabSz="914400">
              <a:spcBef>
                <a:spcPts val="600"/>
              </a:spcBef>
              <a:spcAft>
                <a:spcPts val="600"/>
              </a:spcAft>
              <a:buClr>
                <a:srgbClr val="000000"/>
              </a:buClr>
              <a:buFont typeface="Arial"/>
              <a:buChar char="•"/>
            </a:pPr>
            <a:r>
              <a:rPr lang="ja-JP" altLang="fr-BE" sz="1000" b="0" i="0" noProof="0" dirty="0" smtClean="0">
                <a:solidFill>
                  <a:srgbClr val="000000"/>
                </a:solidFill>
                <a:latin typeface="Calibri"/>
                <a:ea typeface="+mn-ea"/>
                <a:cs typeface="+mn-cs"/>
              </a:rPr>
              <a:t>不正なアプリケーションやマルウェアに対する高度なセキュリティを提供します。</a:t>
            </a:r>
          </a:p>
          <a:p>
            <a:pPr marL="0" algn="just" defTabSz="914400">
              <a:spcBef>
                <a:spcPts val="600"/>
              </a:spcBef>
              <a:spcAft>
                <a:spcPts val="600"/>
              </a:spcAft>
              <a:buClr>
                <a:srgbClr val="000000"/>
              </a:buClr>
              <a:buFont typeface="Arial"/>
              <a:buChar char="•"/>
            </a:pPr>
            <a:r>
              <a:rPr lang="fr-BE" altLang="ja-JP" sz="1000" b="0" i="0" noProof="0" dirty="0" err="1" smtClean="0">
                <a:solidFill>
                  <a:srgbClr val="000000"/>
                </a:solidFill>
                <a:latin typeface="Calibri"/>
                <a:ea typeface="+mn-ea"/>
                <a:cs typeface="+mn-cs"/>
              </a:rPr>
              <a:t>Validated</a:t>
            </a:r>
            <a:r>
              <a:rPr lang="ja-JP" altLang="fr-BE" sz="1000" b="0" i="0" noProof="0" dirty="0" smtClean="0">
                <a:solidFill>
                  <a:srgbClr val="000000"/>
                </a:solidFill>
                <a:latin typeface="Calibri"/>
                <a:ea typeface="+mn-ea"/>
                <a:cs typeface="+mn-cs"/>
              </a:rPr>
              <a:t> </a:t>
            </a:r>
            <a:r>
              <a:rPr lang="fr-BE" altLang="ja-JP" sz="1000" b="0" i="0" noProof="0" dirty="0" smtClean="0">
                <a:solidFill>
                  <a:srgbClr val="000000"/>
                </a:solidFill>
                <a:latin typeface="Calibri"/>
                <a:ea typeface="+mn-ea"/>
                <a:cs typeface="+mn-cs"/>
              </a:rPr>
              <a:t>Design</a:t>
            </a:r>
            <a:r>
              <a:rPr lang="ja-JP" altLang="fr-BE" sz="1000" b="0" i="0" noProof="0" dirty="0" smtClean="0">
                <a:solidFill>
                  <a:srgbClr val="000000"/>
                </a:solidFill>
                <a:latin typeface="Calibri"/>
                <a:ea typeface="+mn-ea"/>
                <a:cs typeface="+mn-cs"/>
              </a:rPr>
              <a:t>、システム ロードマップ、効率化された運用モデル、およびエンドツーエンドのサポートとサービスを通じて、ワークスペース ソリューションの迅速かつシンプルな展開を実現します</a:t>
            </a:r>
            <a:r>
              <a:rPr lang="ja-JP" altLang="fr-BE" sz="1000" b="0" i="0" baseline="0" noProof="0" dirty="0" smtClean="0">
                <a:solidFill>
                  <a:srgbClr val="000000"/>
                </a:solidFill>
                <a:latin typeface="Calibri"/>
                <a:ea typeface="+mn-ea"/>
                <a:cs typeface="+mn-cs"/>
              </a:rPr>
              <a:t>。</a:t>
            </a:r>
            <a:endParaRPr lang="ja-JP" altLang="en-US" sz="1000" noProof="0" dirty="0"/>
          </a:p>
        </p:txBody>
      </p:sp>
      <p:sp>
        <p:nvSpPr>
          <p:cNvPr id="4" name="Slide Number Placeholder 3"/>
          <p:cNvSpPr>
            <a:spLocks noGrp="1"/>
          </p:cNvSpPr>
          <p:nvPr>
            <p:ph type="sldNum" sz="quarter" idx="10"/>
          </p:nvPr>
        </p:nvSpPr>
        <p:spPr/>
        <p:txBody>
          <a:bodyPr/>
          <a:lstStyle/>
          <a:p>
            <a:pPr algn="r" defTabSz="914400">
              <a:buNone/>
            </a:pPr>
            <a:fld id="{96FA8831-C8BE-4802-9C2B-197E625A8934}" type="slidenum">
              <a:rPr lang="fr-BE" sz="1200" b="0" i="0">
                <a:solidFill>
                  <a:schemeClr val="tx1"/>
                </a:solidFill>
                <a:latin typeface="Calibri"/>
                <a:ea typeface="+mn-ea"/>
                <a:cs typeface="+mn-cs"/>
              </a:rPr>
              <a:pPr algn="r" defTabSz="914400">
                <a:buNone/>
              </a:pPr>
              <a:t>8</a:t>
            </a:fld>
            <a:endParaRPr lang="en-US" dirty="0"/>
          </a:p>
        </p:txBody>
      </p:sp>
    </p:spTree>
    <p:extLst>
      <p:ext uri="{BB962C8B-B14F-4D97-AF65-F5344CB8AC3E}">
        <p14:creationId xmlns:p14="http://schemas.microsoft.com/office/powerpoint/2010/main" xmlns="" val="90971395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lgn="r" defTabSz="914400">
              <a:buNone/>
            </a:pPr>
            <a:fld id="{96FA8831-C8BE-4802-9C2B-197E625A8934}" type="slidenum">
              <a:rPr lang="fr-BE" sz="1200" b="0" i="0">
                <a:solidFill>
                  <a:schemeClr val="tx1"/>
                </a:solidFill>
                <a:latin typeface="Calibri"/>
                <a:ea typeface="+mn-ea"/>
                <a:cs typeface="+mn-cs"/>
              </a:rPr>
              <a:pPr algn="r" defTabSz="914400">
                <a:buNone/>
              </a:pPr>
              <a:t>9</a:t>
            </a:fld>
            <a:endParaRPr lang="en-US" dirty="0"/>
          </a:p>
        </p:txBody>
      </p:sp>
    </p:spTree>
    <p:extLst>
      <p:ext uri="{BB962C8B-B14F-4D97-AF65-F5344CB8AC3E}">
        <p14:creationId xmlns:p14="http://schemas.microsoft.com/office/powerpoint/2010/main" xmlns="" val="1171575065"/>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1_Title Slide-animated White">
    <p:spTree>
      <p:nvGrpSpPr>
        <p:cNvPr id="1" name=""/>
        <p:cNvGrpSpPr/>
        <p:nvPr/>
      </p:nvGrpSpPr>
      <p:grpSpPr>
        <a:xfrm>
          <a:off x="0" y="0"/>
          <a:ext cx="0" cy="0"/>
          <a:chOff x="0" y="0"/>
          <a:chExt cx="0" cy="0"/>
        </a:xfrm>
      </p:grpSpPr>
      <p:pic>
        <p:nvPicPr>
          <p:cNvPr id="4" name="Picture 3"/>
          <p:cNvPicPr>
            <a:picLocks noChangeAspect="1"/>
          </p:cNvPicPr>
          <p:nvPr userDrawn="1"/>
        </p:nvPicPr>
        <p:blipFill rotWithShape="1">
          <a:blip r:embed="rId2" cstate="print">
            <a:extLst>
              <a:ext uri="{28A0092B-C50C-407E-A947-70E740481C1C}">
                <a14:useLocalDpi xmlns:a14="http://schemas.microsoft.com/office/drawing/2010/main" xmlns="" val="0"/>
              </a:ext>
            </a:extLst>
          </a:blip>
          <a:srcRect l="20406" t="5006" r="8569" b="31071"/>
          <a:stretch/>
        </p:blipFill>
        <p:spPr>
          <a:xfrm flipH="1">
            <a:off x="0" y="0"/>
            <a:ext cx="9144000" cy="6858000"/>
          </a:xfrm>
          <a:prstGeom prst="rect">
            <a:avLst/>
          </a:prstGeom>
        </p:spPr>
      </p:pic>
      <p:grpSp>
        <p:nvGrpSpPr>
          <p:cNvPr id="59" name="Group 67"/>
          <p:cNvGrpSpPr/>
          <p:nvPr userDrawn="1"/>
        </p:nvGrpSpPr>
        <p:grpSpPr>
          <a:xfrm>
            <a:off x="341314" y="311151"/>
            <a:ext cx="829170" cy="438358"/>
            <a:chOff x="609600" y="528537"/>
            <a:chExt cx="1444734" cy="763789"/>
          </a:xfrm>
          <a:solidFill>
            <a:schemeClr val="bg1"/>
          </a:solidFill>
        </p:grpSpPr>
        <p:sp>
          <p:nvSpPr>
            <p:cNvPr id="60" name="Rectangle 59"/>
            <p:cNvSpPr>
              <a:spLocks noChangeArrowheads="1"/>
            </p:cNvSpPr>
            <p:nvPr/>
          </p:nvSpPr>
          <p:spPr bwMode="black">
            <a:xfrm>
              <a:off x="1016578" y="1035681"/>
              <a:ext cx="65914" cy="249730"/>
            </a:xfrm>
            <a:prstGeom prst="rect">
              <a:avLst/>
            </a:prstGeom>
            <a:grpFill/>
            <a:ln w="9525">
              <a:noFill/>
              <a:miter lim="800000"/>
              <a:headEnd/>
              <a:tailEnd/>
            </a:ln>
          </p:spPr>
          <p:txBody>
            <a:bodyPr/>
            <a:lstStyle/>
            <a:p>
              <a:endParaRPr lang="en-US" dirty="0">
                <a:solidFill>
                  <a:srgbClr val="0096D6"/>
                </a:solidFill>
              </a:endParaRPr>
            </a:p>
          </p:txBody>
        </p:sp>
        <p:sp>
          <p:nvSpPr>
            <p:cNvPr id="61" name="Freeform 60"/>
            <p:cNvSpPr>
              <a:spLocks/>
            </p:cNvSpPr>
            <p:nvPr/>
          </p:nvSpPr>
          <p:spPr bwMode="black">
            <a:xfrm>
              <a:off x="1400563" y="1028765"/>
              <a:ext cx="190843" cy="263561"/>
            </a:xfrm>
            <a:custGeom>
              <a:avLst/>
              <a:gdLst/>
              <a:ahLst/>
              <a:cxnLst>
                <a:cxn ang="0">
                  <a:pos x="58" y="24"/>
                </a:cxn>
                <a:cxn ang="0">
                  <a:pos x="42" y="20"/>
                </a:cxn>
                <a:cxn ang="0">
                  <a:pos x="21" y="40"/>
                </a:cxn>
                <a:cxn ang="0">
                  <a:pos x="42" y="60"/>
                </a:cxn>
                <a:cxn ang="0">
                  <a:pos x="58" y="56"/>
                </a:cxn>
                <a:cxn ang="0">
                  <a:pos x="58" y="77"/>
                </a:cxn>
                <a:cxn ang="0">
                  <a:pos x="41" y="80"/>
                </a:cxn>
                <a:cxn ang="0">
                  <a:pos x="0" y="40"/>
                </a:cxn>
                <a:cxn ang="0">
                  <a:pos x="41" y="0"/>
                </a:cxn>
                <a:cxn ang="0">
                  <a:pos x="58" y="3"/>
                </a:cxn>
                <a:cxn ang="0">
                  <a:pos x="58" y="24"/>
                </a:cxn>
              </a:cxnLst>
              <a:rect l="0" t="0" r="r" b="b"/>
              <a:pathLst>
                <a:path w="58" h="80">
                  <a:moveTo>
                    <a:pt x="58" y="24"/>
                  </a:moveTo>
                  <a:cubicBezTo>
                    <a:pt x="58" y="23"/>
                    <a:pt x="51" y="20"/>
                    <a:pt x="42" y="20"/>
                  </a:cubicBezTo>
                  <a:cubicBezTo>
                    <a:pt x="30" y="20"/>
                    <a:pt x="21" y="28"/>
                    <a:pt x="21" y="40"/>
                  </a:cubicBezTo>
                  <a:cubicBezTo>
                    <a:pt x="21" y="51"/>
                    <a:pt x="29" y="60"/>
                    <a:pt x="42" y="60"/>
                  </a:cubicBezTo>
                  <a:cubicBezTo>
                    <a:pt x="51" y="60"/>
                    <a:pt x="57" y="57"/>
                    <a:pt x="58" y="56"/>
                  </a:cubicBezTo>
                  <a:cubicBezTo>
                    <a:pt x="58" y="77"/>
                    <a:pt x="58" y="77"/>
                    <a:pt x="58" y="77"/>
                  </a:cubicBezTo>
                  <a:cubicBezTo>
                    <a:pt x="56" y="78"/>
                    <a:pt x="49" y="80"/>
                    <a:pt x="41" y="80"/>
                  </a:cubicBezTo>
                  <a:cubicBezTo>
                    <a:pt x="19" y="80"/>
                    <a:pt x="0" y="65"/>
                    <a:pt x="0" y="40"/>
                  </a:cubicBezTo>
                  <a:cubicBezTo>
                    <a:pt x="0" y="17"/>
                    <a:pt x="17" y="0"/>
                    <a:pt x="41" y="0"/>
                  </a:cubicBezTo>
                  <a:cubicBezTo>
                    <a:pt x="50" y="0"/>
                    <a:pt x="56" y="3"/>
                    <a:pt x="58" y="3"/>
                  </a:cubicBezTo>
                  <a:lnTo>
                    <a:pt x="58" y="24"/>
                  </a:lnTo>
                  <a:close/>
                </a:path>
              </a:pathLst>
            </a:custGeom>
            <a:grpFill/>
            <a:ln w="9525">
              <a:noFill/>
              <a:round/>
              <a:headEnd/>
              <a:tailEnd/>
            </a:ln>
          </p:spPr>
          <p:txBody>
            <a:bodyPr/>
            <a:lstStyle/>
            <a:p>
              <a:endParaRPr lang="en-US" dirty="0">
                <a:solidFill>
                  <a:srgbClr val="0096D6"/>
                </a:solidFill>
              </a:endParaRPr>
            </a:p>
          </p:txBody>
        </p:sp>
        <p:sp>
          <p:nvSpPr>
            <p:cNvPr id="62" name="Freeform 61"/>
            <p:cNvSpPr>
              <a:spLocks/>
            </p:cNvSpPr>
            <p:nvPr/>
          </p:nvSpPr>
          <p:spPr bwMode="black">
            <a:xfrm>
              <a:off x="740661" y="1028765"/>
              <a:ext cx="190843" cy="263561"/>
            </a:xfrm>
            <a:custGeom>
              <a:avLst/>
              <a:gdLst/>
              <a:ahLst/>
              <a:cxnLst>
                <a:cxn ang="0">
                  <a:pos x="58" y="24"/>
                </a:cxn>
                <a:cxn ang="0">
                  <a:pos x="42" y="20"/>
                </a:cxn>
                <a:cxn ang="0">
                  <a:pos x="21" y="40"/>
                </a:cxn>
                <a:cxn ang="0">
                  <a:pos x="42" y="60"/>
                </a:cxn>
                <a:cxn ang="0">
                  <a:pos x="58" y="56"/>
                </a:cxn>
                <a:cxn ang="0">
                  <a:pos x="58" y="77"/>
                </a:cxn>
                <a:cxn ang="0">
                  <a:pos x="40" y="80"/>
                </a:cxn>
                <a:cxn ang="0">
                  <a:pos x="0" y="40"/>
                </a:cxn>
                <a:cxn ang="0">
                  <a:pos x="40" y="0"/>
                </a:cxn>
                <a:cxn ang="0">
                  <a:pos x="58" y="3"/>
                </a:cxn>
                <a:cxn ang="0">
                  <a:pos x="58" y="24"/>
                </a:cxn>
              </a:cxnLst>
              <a:rect l="0" t="0" r="r" b="b"/>
              <a:pathLst>
                <a:path w="58" h="80">
                  <a:moveTo>
                    <a:pt x="58" y="24"/>
                  </a:moveTo>
                  <a:cubicBezTo>
                    <a:pt x="57" y="23"/>
                    <a:pt x="51" y="20"/>
                    <a:pt x="42" y="20"/>
                  </a:cubicBezTo>
                  <a:cubicBezTo>
                    <a:pt x="29" y="20"/>
                    <a:pt x="21" y="28"/>
                    <a:pt x="21" y="40"/>
                  </a:cubicBezTo>
                  <a:cubicBezTo>
                    <a:pt x="21" y="51"/>
                    <a:pt x="29" y="60"/>
                    <a:pt x="42" y="60"/>
                  </a:cubicBezTo>
                  <a:cubicBezTo>
                    <a:pt x="51" y="60"/>
                    <a:pt x="57" y="57"/>
                    <a:pt x="58" y="56"/>
                  </a:cubicBezTo>
                  <a:cubicBezTo>
                    <a:pt x="58" y="77"/>
                    <a:pt x="58" y="77"/>
                    <a:pt x="58" y="77"/>
                  </a:cubicBezTo>
                  <a:cubicBezTo>
                    <a:pt x="56" y="78"/>
                    <a:pt x="49" y="80"/>
                    <a:pt x="40" y="80"/>
                  </a:cubicBezTo>
                  <a:cubicBezTo>
                    <a:pt x="19" y="80"/>
                    <a:pt x="0" y="65"/>
                    <a:pt x="0" y="40"/>
                  </a:cubicBezTo>
                  <a:cubicBezTo>
                    <a:pt x="0" y="17"/>
                    <a:pt x="17" y="0"/>
                    <a:pt x="40" y="0"/>
                  </a:cubicBezTo>
                  <a:cubicBezTo>
                    <a:pt x="49" y="0"/>
                    <a:pt x="56" y="3"/>
                    <a:pt x="58" y="3"/>
                  </a:cubicBezTo>
                  <a:lnTo>
                    <a:pt x="58" y="24"/>
                  </a:lnTo>
                  <a:close/>
                </a:path>
              </a:pathLst>
            </a:custGeom>
            <a:grpFill/>
            <a:ln w="9525">
              <a:noFill/>
              <a:round/>
              <a:headEnd/>
              <a:tailEnd/>
            </a:ln>
          </p:spPr>
          <p:txBody>
            <a:bodyPr/>
            <a:lstStyle/>
            <a:p>
              <a:endParaRPr lang="en-US" dirty="0">
                <a:solidFill>
                  <a:srgbClr val="0096D6"/>
                </a:solidFill>
              </a:endParaRPr>
            </a:p>
          </p:txBody>
        </p:sp>
        <p:sp>
          <p:nvSpPr>
            <p:cNvPr id="63" name="Freeform 62"/>
            <p:cNvSpPr>
              <a:spLocks noEditPoints="1"/>
            </p:cNvSpPr>
            <p:nvPr/>
          </p:nvSpPr>
          <p:spPr bwMode="black">
            <a:xfrm>
              <a:off x="1660385" y="1028765"/>
              <a:ext cx="262122" cy="263561"/>
            </a:xfrm>
            <a:custGeom>
              <a:avLst/>
              <a:gdLst/>
              <a:ahLst/>
              <a:cxnLst>
                <a:cxn ang="0">
                  <a:pos x="80" y="40"/>
                </a:cxn>
                <a:cxn ang="0">
                  <a:pos x="40" y="80"/>
                </a:cxn>
                <a:cxn ang="0">
                  <a:pos x="0" y="40"/>
                </a:cxn>
                <a:cxn ang="0">
                  <a:pos x="40" y="0"/>
                </a:cxn>
                <a:cxn ang="0">
                  <a:pos x="80" y="40"/>
                </a:cxn>
                <a:cxn ang="0">
                  <a:pos x="40" y="20"/>
                </a:cxn>
                <a:cxn ang="0">
                  <a:pos x="20" y="40"/>
                </a:cxn>
                <a:cxn ang="0">
                  <a:pos x="40" y="60"/>
                </a:cxn>
                <a:cxn ang="0">
                  <a:pos x="60" y="40"/>
                </a:cxn>
                <a:cxn ang="0">
                  <a:pos x="40" y="20"/>
                </a:cxn>
              </a:cxnLst>
              <a:rect l="0" t="0" r="r" b="b"/>
              <a:pathLst>
                <a:path w="80" h="80">
                  <a:moveTo>
                    <a:pt x="80" y="40"/>
                  </a:moveTo>
                  <a:cubicBezTo>
                    <a:pt x="80" y="62"/>
                    <a:pt x="64" y="80"/>
                    <a:pt x="40" y="80"/>
                  </a:cubicBezTo>
                  <a:cubicBezTo>
                    <a:pt x="16" y="80"/>
                    <a:pt x="0" y="62"/>
                    <a:pt x="0" y="40"/>
                  </a:cubicBezTo>
                  <a:cubicBezTo>
                    <a:pt x="0" y="18"/>
                    <a:pt x="16" y="0"/>
                    <a:pt x="40" y="0"/>
                  </a:cubicBezTo>
                  <a:cubicBezTo>
                    <a:pt x="64" y="0"/>
                    <a:pt x="80" y="18"/>
                    <a:pt x="80" y="40"/>
                  </a:cubicBezTo>
                  <a:moveTo>
                    <a:pt x="40" y="20"/>
                  </a:moveTo>
                  <a:cubicBezTo>
                    <a:pt x="29" y="20"/>
                    <a:pt x="20" y="29"/>
                    <a:pt x="20" y="40"/>
                  </a:cubicBezTo>
                  <a:cubicBezTo>
                    <a:pt x="20" y="51"/>
                    <a:pt x="29" y="60"/>
                    <a:pt x="40" y="60"/>
                  </a:cubicBezTo>
                  <a:cubicBezTo>
                    <a:pt x="51" y="60"/>
                    <a:pt x="60" y="51"/>
                    <a:pt x="60" y="40"/>
                  </a:cubicBezTo>
                  <a:cubicBezTo>
                    <a:pt x="60" y="29"/>
                    <a:pt x="51" y="20"/>
                    <a:pt x="40" y="20"/>
                  </a:cubicBezTo>
                </a:path>
              </a:pathLst>
            </a:custGeom>
            <a:grpFill/>
            <a:ln w="9525">
              <a:noFill/>
              <a:round/>
              <a:headEnd/>
              <a:tailEnd/>
            </a:ln>
          </p:spPr>
          <p:txBody>
            <a:bodyPr/>
            <a:lstStyle/>
            <a:p>
              <a:endParaRPr lang="en-US" dirty="0">
                <a:solidFill>
                  <a:srgbClr val="0096D6"/>
                </a:solidFill>
              </a:endParaRPr>
            </a:p>
          </p:txBody>
        </p:sp>
        <p:sp>
          <p:nvSpPr>
            <p:cNvPr id="78" name="Freeform 77"/>
            <p:cNvSpPr>
              <a:spLocks/>
            </p:cNvSpPr>
            <p:nvPr/>
          </p:nvSpPr>
          <p:spPr bwMode="black">
            <a:xfrm>
              <a:off x="1167566" y="1028765"/>
              <a:ext cx="170916" cy="263561"/>
            </a:xfrm>
            <a:custGeom>
              <a:avLst/>
              <a:gdLst/>
              <a:ahLst/>
              <a:cxnLst>
                <a:cxn ang="0">
                  <a:pos x="47" y="19"/>
                </a:cxn>
                <a:cxn ang="0">
                  <a:pos x="32" y="17"/>
                </a:cxn>
                <a:cxn ang="0">
                  <a:pos x="20" y="23"/>
                </a:cxn>
                <a:cxn ang="0">
                  <a:pos x="29" y="30"/>
                </a:cxn>
                <a:cxn ang="0">
                  <a:pos x="34" y="32"/>
                </a:cxn>
                <a:cxn ang="0">
                  <a:pos x="52" y="54"/>
                </a:cxn>
                <a:cxn ang="0">
                  <a:pos x="21" y="80"/>
                </a:cxn>
                <a:cxn ang="0">
                  <a:pos x="0" y="77"/>
                </a:cxn>
                <a:cxn ang="0">
                  <a:pos x="0" y="60"/>
                </a:cxn>
                <a:cxn ang="0">
                  <a:pos x="18" y="63"/>
                </a:cxn>
                <a:cxn ang="0">
                  <a:pos x="32" y="56"/>
                </a:cxn>
                <a:cxn ang="0">
                  <a:pos x="23" y="48"/>
                </a:cxn>
                <a:cxn ang="0">
                  <a:pos x="19" y="47"/>
                </a:cxn>
                <a:cxn ang="0">
                  <a:pos x="0" y="24"/>
                </a:cxn>
                <a:cxn ang="0">
                  <a:pos x="28" y="0"/>
                </a:cxn>
                <a:cxn ang="0">
                  <a:pos x="47" y="3"/>
                </a:cxn>
                <a:cxn ang="0">
                  <a:pos x="47" y="19"/>
                </a:cxn>
              </a:cxnLst>
              <a:rect l="0" t="0" r="r" b="b"/>
              <a:pathLst>
                <a:path w="52" h="80">
                  <a:moveTo>
                    <a:pt x="47" y="19"/>
                  </a:moveTo>
                  <a:cubicBezTo>
                    <a:pt x="47" y="19"/>
                    <a:pt x="38" y="17"/>
                    <a:pt x="32" y="17"/>
                  </a:cubicBezTo>
                  <a:cubicBezTo>
                    <a:pt x="24" y="17"/>
                    <a:pt x="20" y="19"/>
                    <a:pt x="20" y="23"/>
                  </a:cubicBezTo>
                  <a:cubicBezTo>
                    <a:pt x="20" y="28"/>
                    <a:pt x="26" y="29"/>
                    <a:pt x="29" y="30"/>
                  </a:cubicBezTo>
                  <a:cubicBezTo>
                    <a:pt x="34" y="32"/>
                    <a:pt x="34" y="32"/>
                    <a:pt x="34" y="32"/>
                  </a:cubicBezTo>
                  <a:cubicBezTo>
                    <a:pt x="47" y="36"/>
                    <a:pt x="52" y="45"/>
                    <a:pt x="52" y="54"/>
                  </a:cubicBezTo>
                  <a:cubicBezTo>
                    <a:pt x="52" y="73"/>
                    <a:pt x="35" y="80"/>
                    <a:pt x="21" y="80"/>
                  </a:cubicBezTo>
                  <a:cubicBezTo>
                    <a:pt x="10" y="80"/>
                    <a:pt x="1" y="78"/>
                    <a:pt x="0" y="77"/>
                  </a:cubicBezTo>
                  <a:cubicBezTo>
                    <a:pt x="0" y="60"/>
                    <a:pt x="0" y="60"/>
                    <a:pt x="0" y="60"/>
                  </a:cubicBezTo>
                  <a:cubicBezTo>
                    <a:pt x="2" y="60"/>
                    <a:pt x="10" y="63"/>
                    <a:pt x="18" y="63"/>
                  </a:cubicBezTo>
                  <a:cubicBezTo>
                    <a:pt x="28" y="63"/>
                    <a:pt x="32" y="60"/>
                    <a:pt x="32" y="56"/>
                  </a:cubicBezTo>
                  <a:cubicBezTo>
                    <a:pt x="32" y="52"/>
                    <a:pt x="28" y="49"/>
                    <a:pt x="23" y="48"/>
                  </a:cubicBezTo>
                  <a:cubicBezTo>
                    <a:pt x="22" y="48"/>
                    <a:pt x="21" y="47"/>
                    <a:pt x="19" y="47"/>
                  </a:cubicBezTo>
                  <a:cubicBezTo>
                    <a:pt x="9" y="43"/>
                    <a:pt x="0" y="37"/>
                    <a:pt x="0" y="24"/>
                  </a:cubicBezTo>
                  <a:cubicBezTo>
                    <a:pt x="0" y="10"/>
                    <a:pt x="10" y="0"/>
                    <a:pt x="28" y="0"/>
                  </a:cubicBezTo>
                  <a:cubicBezTo>
                    <a:pt x="37" y="0"/>
                    <a:pt x="46" y="3"/>
                    <a:pt x="47" y="3"/>
                  </a:cubicBezTo>
                  <a:lnTo>
                    <a:pt x="47" y="19"/>
                  </a:lnTo>
                  <a:close/>
                </a:path>
              </a:pathLst>
            </a:custGeom>
            <a:grpFill/>
            <a:ln w="9525">
              <a:noFill/>
              <a:round/>
              <a:headEnd/>
              <a:tailEnd/>
            </a:ln>
          </p:spPr>
          <p:txBody>
            <a:bodyPr/>
            <a:lstStyle/>
            <a:p>
              <a:endParaRPr lang="en-US" dirty="0">
                <a:solidFill>
                  <a:srgbClr val="0096D6"/>
                </a:solidFill>
              </a:endParaRPr>
            </a:p>
          </p:txBody>
        </p:sp>
        <p:sp>
          <p:nvSpPr>
            <p:cNvPr id="79" name="Freeform 78"/>
            <p:cNvSpPr>
              <a:spLocks/>
            </p:cNvSpPr>
            <p:nvPr/>
          </p:nvSpPr>
          <p:spPr bwMode="black">
            <a:xfrm>
              <a:off x="609600" y="732931"/>
              <a:ext cx="62081" cy="128323"/>
            </a:xfrm>
            <a:custGeom>
              <a:avLst/>
              <a:gdLst/>
              <a:ahLst/>
              <a:cxnLst>
                <a:cxn ang="0">
                  <a:pos x="19" y="10"/>
                </a:cxn>
                <a:cxn ang="0">
                  <a:pos x="10" y="0"/>
                </a:cxn>
                <a:cxn ang="0">
                  <a:pos x="0" y="10"/>
                </a:cxn>
                <a:cxn ang="0">
                  <a:pos x="0" y="30"/>
                </a:cxn>
                <a:cxn ang="0">
                  <a:pos x="10" y="39"/>
                </a:cxn>
                <a:cxn ang="0">
                  <a:pos x="19" y="30"/>
                </a:cxn>
                <a:cxn ang="0">
                  <a:pos x="19" y="10"/>
                </a:cxn>
              </a:cxnLst>
              <a:rect l="0" t="0" r="r" b="b"/>
              <a:pathLst>
                <a:path w="19" h="39">
                  <a:moveTo>
                    <a:pt x="19" y="10"/>
                  </a:moveTo>
                  <a:cubicBezTo>
                    <a:pt x="19" y="4"/>
                    <a:pt x="15" y="0"/>
                    <a:pt x="10" y="0"/>
                  </a:cubicBezTo>
                  <a:cubicBezTo>
                    <a:pt x="4" y="0"/>
                    <a:pt x="0" y="4"/>
                    <a:pt x="0" y="10"/>
                  </a:cubicBezTo>
                  <a:cubicBezTo>
                    <a:pt x="0" y="30"/>
                    <a:pt x="0" y="30"/>
                    <a:pt x="0" y="30"/>
                  </a:cubicBezTo>
                  <a:cubicBezTo>
                    <a:pt x="0" y="35"/>
                    <a:pt x="4" y="39"/>
                    <a:pt x="10" y="39"/>
                  </a:cubicBezTo>
                  <a:cubicBezTo>
                    <a:pt x="15" y="39"/>
                    <a:pt x="19" y="35"/>
                    <a:pt x="19" y="30"/>
                  </a:cubicBezTo>
                  <a:lnTo>
                    <a:pt x="19" y="10"/>
                  </a:lnTo>
                  <a:close/>
                </a:path>
              </a:pathLst>
            </a:custGeom>
            <a:grpFill/>
            <a:ln w="9525">
              <a:noFill/>
              <a:round/>
              <a:headEnd/>
              <a:tailEnd/>
            </a:ln>
          </p:spPr>
          <p:txBody>
            <a:bodyPr/>
            <a:lstStyle/>
            <a:p>
              <a:endParaRPr lang="en-US" dirty="0">
                <a:solidFill>
                  <a:srgbClr val="0096D6"/>
                </a:solidFill>
              </a:endParaRPr>
            </a:p>
          </p:txBody>
        </p:sp>
        <p:sp>
          <p:nvSpPr>
            <p:cNvPr id="80" name="Freeform 79"/>
            <p:cNvSpPr>
              <a:spLocks/>
            </p:cNvSpPr>
            <p:nvPr/>
          </p:nvSpPr>
          <p:spPr bwMode="black">
            <a:xfrm>
              <a:off x="783581" y="646870"/>
              <a:ext cx="62081" cy="214384"/>
            </a:xfrm>
            <a:custGeom>
              <a:avLst/>
              <a:gdLst/>
              <a:ahLst/>
              <a:cxnLst>
                <a:cxn ang="0">
                  <a:pos x="19" y="9"/>
                </a:cxn>
                <a:cxn ang="0">
                  <a:pos x="9" y="0"/>
                </a:cxn>
                <a:cxn ang="0">
                  <a:pos x="0" y="9"/>
                </a:cxn>
                <a:cxn ang="0">
                  <a:pos x="0" y="56"/>
                </a:cxn>
                <a:cxn ang="0">
                  <a:pos x="9" y="65"/>
                </a:cxn>
                <a:cxn ang="0">
                  <a:pos x="19" y="56"/>
                </a:cxn>
                <a:cxn ang="0">
                  <a:pos x="19" y="9"/>
                </a:cxn>
              </a:cxnLst>
              <a:rect l="0" t="0" r="r" b="b"/>
              <a:pathLst>
                <a:path w="19" h="65">
                  <a:moveTo>
                    <a:pt x="19" y="9"/>
                  </a:moveTo>
                  <a:cubicBezTo>
                    <a:pt x="19" y="4"/>
                    <a:pt x="14" y="0"/>
                    <a:pt x="9" y="0"/>
                  </a:cubicBezTo>
                  <a:cubicBezTo>
                    <a:pt x="4" y="0"/>
                    <a:pt x="0" y="4"/>
                    <a:pt x="0" y="9"/>
                  </a:cubicBezTo>
                  <a:cubicBezTo>
                    <a:pt x="0" y="56"/>
                    <a:pt x="0" y="56"/>
                    <a:pt x="0" y="56"/>
                  </a:cubicBezTo>
                  <a:cubicBezTo>
                    <a:pt x="0" y="61"/>
                    <a:pt x="4" y="65"/>
                    <a:pt x="9" y="65"/>
                  </a:cubicBezTo>
                  <a:cubicBezTo>
                    <a:pt x="14" y="65"/>
                    <a:pt x="19" y="61"/>
                    <a:pt x="19" y="56"/>
                  </a:cubicBezTo>
                  <a:lnTo>
                    <a:pt x="19" y="9"/>
                  </a:lnTo>
                  <a:close/>
                </a:path>
              </a:pathLst>
            </a:custGeom>
            <a:grpFill/>
            <a:ln w="9525">
              <a:noFill/>
              <a:round/>
              <a:headEnd/>
              <a:tailEnd/>
            </a:ln>
          </p:spPr>
          <p:txBody>
            <a:bodyPr/>
            <a:lstStyle/>
            <a:p>
              <a:endParaRPr lang="en-US" dirty="0">
                <a:solidFill>
                  <a:srgbClr val="0096D6"/>
                </a:solidFill>
              </a:endParaRPr>
            </a:p>
          </p:txBody>
        </p:sp>
        <p:sp>
          <p:nvSpPr>
            <p:cNvPr id="81" name="Freeform 80"/>
            <p:cNvSpPr>
              <a:spLocks/>
            </p:cNvSpPr>
            <p:nvPr/>
          </p:nvSpPr>
          <p:spPr bwMode="black">
            <a:xfrm>
              <a:off x="954497" y="528537"/>
              <a:ext cx="62081" cy="394958"/>
            </a:xfrm>
            <a:custGeom>
              <a:avLst/>
              <a:gdLst/>
              <a:ahLst/>
              <a:cxnLst>
                <a:cxn ang="0">
                  <a:pos x="19" y="9"/>
                </a:cxn>
                <a:cxn ang="0">
                  <a:pos x="10" y="0"/>
                </a:cxn>
                <a:cxn ang="0">
                  <a:pos x="0" y="9"/>
                </a:cxn>
                <a:cxn ang="0">
                  <a:pos x="0" y="111"/>
                </a:cxn>
                <a:cxn ang="0">
                  <a:pos x="10" y="120"/>
                </a:cxn>
                <a:cxn ang="0">
                  <a:pos x="19" y="111"/>
                </a:cxn>
                <a:cxn ang="0">
                  <a:pos x="19" y="9"/>
                </a:cxn>
              </a:cxnLst>
              <a:rect l="0" t="0" r="r" b="b"/>
              <a:pathLst>
                <a:path w="19" h="120">
                  <a:moveTo>
                    <a:pt x="19" y="9"/>
                  </a:moveTo>
                  <a:cubicBezTo>
                    <a:pt x="19" y="4"/>
                    <a:pt x="15" y="0"/>
                    <a:pt x="10" y="0"/>
                  </a:cubicBezTo>
                  <a:cubicBezTo>
                    <a:pt x="5" y="0"/>
                    <a:pt x="0" y="4"/>
                    <a:pt x="0" y="9"/>
                  </a:cubicBezTo>
                  <a:cubicBezTo>
                    <a:pt x="0" y="111"/>
                    <a:pt x="0" y="111"/>
                    <a:pt x="0" y="111"/>
                  </a:cubicBezTo>
                  <a:cubicBezTo>
                    <a:pt x="0" y="116"/>
                    <a:pt x="5" y="120"/>
                    <a:pt x="10" y="120"/>
                  </a:cubicBezTo>
                  <a:cubicBezTo>
                    <a:pt x="15" y="120"/>
                    <a:pt x="19" y="116"/>
                    <a:pt x="19" y="111"/>
                  </a:cubicBezTo>
                  <a:lnTo>
                    <a:pt x="19" y="9"/>
                  </a:lnTo>
                  <a:close/>
                </a:path>
              </a:pathLst>
            </a:custGeom>
            <a:grpFill/>
            <a:ln w="9525">
              <a:noFill/>
              <a:round/>
              <a:headEnd/>
              <a:tailEnd/>
            </a:ln>
          </p:spPr>
          <p:txBody>
            <a:bodyPr/>
            <a:lstStyle/>
            <a:p>
              <a:endParaRPr lang="en-US" dirty="0">
                <a:solidFill>
                  <a:srgbClr val="0096D6"/>
                </a:solidFill>
              </a:endParaRPr>
            </a:p>
          </p:txBody>
        </p:sp>
        <p:sp>
          <p:nvSpPr>
            <p:cNvPr id="82" name="Freeform 81"/>
            <p:cNvSpPr>
              <a:spLocks/>
            </p:cNvSpPr>
            <p:nvPr/>
          </p:nvSpPr>
          <p:spPr bwMode="black">
            <a:xfrm>
              <a:off x="1128478" y="646870"/>
              <a:ext cx="62081" cy="214384"/>
            </a:xfrm>
            <a:custGeom>
              <a:avLst/>
              <a:gdLst/>
              <a:ahLst/>
              <a:cxnLst>
                <a:cxn ang="0">
                  <a:pos x="19" y="9"/>
                </a:cxn>
                <a:cxn ang="0">
                  <a:pos x="9" y="0"/>
                </a:cxn>
                <a:cxn ang="0">
                  <a:pos x="0" y="9"/>
                </a:cxn>
                <a:cxn ang="0">
                  <a:pos x="0" y="56"/>
                </a:cxn>
                <a:cxn ang="0">
                  <a:pos x="9" y="65"/>
                </a:cxn>
                <a:cxn ang="0">
                  <a:pos x="19" y="56"/>
                </a:cxn>
                <a:cxn ang="0">
                  <a:pos x="19" y="9"/>
                </a:cxn>
              </a:cxnLst>
              <a:rect l="0" t="0" r="r" b="b"/>
              <a:pathLst>
                <a:path w="19" h="65">
                  <a:moveTo>
                    <a:pt x="19" y="9"/>
                  </a:moveTo>
                  <a:cubicBezTo>
                    <a:pt x="19" y="4"/>
                    <a:pt x="15" y="0"/>
                    <a:pt x="9" y="0"/>
                  </a:cubicBezTo>
                  <a:cubicBezTo>
                    <a:pt x="4" y="0"/>
                    <a:pt x="0" y="4"/>
                    <a:pt x="0" y="9"/>
                  </a:cubicBezTo>
                  <a:cubicBezTo>
                    <a:pt x="0" y="56"/>
                    <a:pt x="0" y="56"/>
                    <a:pt x="0" y="56"/>
                  </a:cubicBezTo>
                  <a:cubicBezTo>
                    <a:pt x="0" y="61"/>
                    <a:pt x="4" y="65"/>
                    <a:pt x="9" y="65"/>
                  </a:cubicBezTo>
                  <a:cubicBezTo>
                    <a:pt x="15" y="65"/>
                    <a:pt x="19" y="61"/>
                    <a:pt x="19" y="56"/>
                  </a:cubicBezTo>
                  <a:lnTo>
                    <a:pt x="19" y="9"/>
                  </a:lnTo>
                  <a:close/>
                </a:path>
              </a:pathLst>
            </a:custGeom>
            <a:grpFill/>
            <a:ln w="9525">
              <a:noFill/>
              <a:round/>
              <a:headEnd/>
              <a:tailEnd/>
            </a:ln>
          </p:spPr>
          <p:txBody>
            <a:bodyPr/>
            <a:lstStyle/>
            <a:p>
              <a:endParaRPr lang="en-US" dirty="0">
                <a:solidFill>
                  <a:srgbClr val="0096D6"/>
                </a:solidFill>
              </a:endParaRPr>
            </a:p>
          </p:txBody>
        </p:sp>
        <p:sp>
          <p:nvSpPr>
            <p:cNvPr id="83" name="Freeform 82"/>
            <p:cNvSpPr>
              <a:spLocks/>
            </p:cNvSpPr>
            <p:nvPr/>
          </p:nvSpPr>
          <p:spPr bwMode="black">
            <a:xfrm>
              <a:off x="1298627" y="732931"/>
              <a:ext cx="65914" cy="128323"/>
            </a:xfrm>
            <a:custGeom>
              <a:avLst/>
              <a:gdLst/>
              <a:ahLst/>
              <a:cxnLst>
                <a:cxn ang="0">
                  <a:pos x="20" y="10"/>
                </a:cxn>
                <a:cxn ang="0">
                  <a:pos x="10" y="0"/>
                </a:cxn>
                <a:cxn ang="0">
                  <a:pos x="0" y="10"/>
                </a:cxn>
                <a:cxn ang="0">
                  <a:pos x="0" y="30"/>
                </a:cxn>
                <a:cxn ang="0">
                  <a:pos x="10" y="39"/>
                </a:cxn>
                <a:cxn ang="0">
                  <a:pos x="20" y="30"/>
                </a:cxn>
                <a:cxn ang="0">
                  <a:pos x="20" y="10"/>
                </a:cxn>
              </a:cxnLst>
              <a:rect l="0" t="0" r="r" b="b"/>
              <a:pathLst>
                <a:path w="20" h="39">
                  <a:moveTo>
                    <a:pt x="20" y="10"/>
                  </a:moveTo>
                  <a:cubicBezTo>
                    <a:pt x="20" y="4"/>
                    <a:pt x="15" y="0"/>
                    <a:pt x="10" y="0"/>
                  </a:cubicBezTo>
                  <a:cubicBezTo>
                    <a:pt x="5" y="0"/>
                    <a:pt x="0" y="4"/>
                    <a:pt x="0" y="10"/>
                  </a:cubicBezTo>
                  <a:cubicBezTo>
                    <a:pt x="0" y="30"/>
                    <a:pt x="0" y="30"/>
                    <a:pt x="0" y="30"/>
                  </a:cubicBezTo>
                  <a:cubicBezTo>
                    <a:pt x="0" y="35"/>
                    <a:pt x="5" y="39"/>
                    <a:pt x="10" y="39"/>
                  </a:cubicBezTo>
                  <a:cubicBezTo>
                    <a:pt x="15" y="39"/>
                    <a:pt x="20" y="35"/>
                    <a:pt x="20" y="30"/>
                  </a:cubicBezTo>
                  <a:lnTo>
                    <a:pt x="20" y="10"/>
                  </a:lnTo>
                  <a:close/>
                </a:path>
              </a:pathLst>
            </a:custGeom>
            <a:grpFill/>
            <a:ln w="9525">
              <a:noFill/>
              <a:round/>
              <a:headEnd/>
              <a:tailEnd/>
            </a:ln>
          </p:spPr>
          <p:txBody>
            <a:bodyPr/>
            <a:lstStyle/>
            <a:p>
              <a:endParaRPr lang="en-US" dirty="0">
                <a:solidFill>
                  <a:srgbClr val="0096D6"/>
                </a:solidFill>
              </a:endParaRPr>
            </a:p>
          </p:txBody>
        </p:sp>
        <p:sp>
          <p:nvSpPr>
            <p:cNvPr id="84" name="Freeform 83"/>
            <p:cNvSpPr>
              <a:spLocks/>
            </p:cNvSpPr>
            <p:nvPr/>
          </p:nvSpPr>
          <p:spPr bwMode="black">
            <a:xfrm>
              <a:off x="1472608" y="646870"/>
              <a:ext cx="62848" cy="214384"/>
            </a:xfrm>
            <a:custGeom>
              <a:avLst/>
              <a:gdLst/>
              <a:ahLst/>
              <a:cxnLst>
                <a:cxn ang="0">
                  <a:pos x="19" y="9"/>
                </a:cxn>
                <a:cxn ang="0">
                  <a:pos x="10" y="0"/>
                </a:cxn>
                <a:cxn ang="0">
                  <a:pos x="0" y="9"/>
                </a:cxn>
                <a:cxn ang="0">
                  <a:pos x="0" y="56"/>
                </a:cxn>
                <a:cxn ang="0">
                  <a:pos x="10" y="65"/>
                </a:cxn>
                <a:cxn ang="0">
                  <a:pos x="19" y="56"/>
                </a:cxn>
                <a:cxn ang="0">
                  <a:pos x="19" y="9"/>
                </a:cxn>
              </a:cxnLst>
              <a:rect l="0" t="0" r="r" b="b"/>
              <a:pathLst>
                <a:path w="19" h="65">
                  <a:moveTo>
                    <a:pt x="19" y="9"/>
                  </a:moveTo>
                  <a:cubicBezTo>
                    <a:pt x="19" y="4"/>
                    <a:pt x="15" y="0"/>
                    <a:pt x="10" y="0"/>
                  </a:cubicBezTo>
                  <a:cubicBezTo>
                    <a:pt x="4" y="0"/>
                    <a:pt x="0" y="4"/>
                    <a:pt x="0" y="9"/>
                  </a:cubicBezTo>
                  <a:cubicBezTo>
                    <a:pt x="0" y="56"/>
                    <a:pt x="0" y="56"/>
                    <a:pt x="0" y="56"/>
                  </a:cubicBezTo>
                  <a:cubicBezTo>
                    <a:pt x="0" y="61"/>
                    <a:pt x="4" y="65"/>
                    <a:pt x="10" y="65"/>
                  </a:cubicBezTo>
                  <a:cubicBezTo>
                    <a:pt x="15" y="65"/>
                    <a:pt x="19" y="61"/>
                    <a:pt x="19" y="56"/>
                  </a:cubicBezTo>
                  <a:lnTo>
                    <a:pt x="19" y="9"/>
                  </a:lnTo>
                  <a:close/>
                </a:path>
              </a:pathLst>
            </a:custGeom>
            <a:grpFill/>
            <a:ln w="9525">
              <a:noFill/>
              <a:round/>
              <a:headEnd/>
              <a:tailEnd/>
            </a:ln>
          </p:spPr>
          <p:txBody>
            <a:bodyPr/>
            <a:lstStyle/>
            <a:p>
              <a:endParaRPr lang="en-US" dirty="0">
                <a:solidFill>
                  <a:srgbClr val="0096D6"/>
                </a:solidFill>
              </a:endParaRPr>
            </a:p>
          </p:txBody>
        </p:sp>
        <p:sp>
          <p:nvSpPr>
            <p:cNvPr id="85" name="Freeform 84"/>
            <p:cNvSpPr>
              <a:spLocks/>
            </p:cNvSpPr>
            <p:nvPr/>
          </p:nvSpPr>
          <p:spPr bwMode="black">
            <a:xfrm>
              <a:off x="1646590" y="528537"/>
              <a:ext cx="62848" cy="394958"/>
            </a:xfrm>
            <a:custGeom>
              <a:avLst/>
              <a:gdLst/>
              <a:ahLst/>
              <a:cxnLst>
                <a:cxn ang="0">
                  <a:pos x="19" y="9"/>
                </a:cxn>
                <a:cxn ang="0">
                  <a:pos x="9" y="0"/>
                </a:cxn>
                <a:cxn ang="0">
                  <a:pos x="0" y="9"/>
                </a:cxn>
                <a:cxn ang="0">
                  <a:pos x="0" y="111"/>
                </a:cxn>
                <a:cxn ang="0">
                  <a:pos x="9" y="120"/>
                </a:cxn>
                <a:cxn ang="0">
                  <a:pos x="19" y="111"/>
                </a:cxn>
                <a:cxn ang="0">
                  <a:pos x="19" y="9"/>
                </a:cxn>
              </a:cxnLst>
              <a:rect l="0" t="0" r="r" b="b"/>
              <a:pathLst>
                <a:path w="19" h="120">
                  <a:moveTo>
                    <a:pt x="19" y="9"/>
                  </a:moveTo>
                  <a:cubicBezTo>
                    <a:pt x="19" y="4"/>
                    <a:pt x="15" y="0"/>
                    <a:pt x="9" y="0"/>
                  </a:cubicBezTo>
                  <a:cubicBezTo>
                    <a:pt x="4" y="0"/>
                    <a:pt x="0" y="4"/>
                    <a:pt x="0" y="9"/>
                  </a:cubicBezTo>
                  <a:cubicBezTo>
                    <a:pt x="0" y="111"/>
                    <a:pt x="0" y="111"/>
                    <a:pt x="0" y="111"/>
                  </a:cubicBezTo>
                  <a:cubicBezTo>
                    <a:pt x="0" y="116"/>
                    <a:pt x="4" y="120"/>
                    <a:pt x="9" y="120"/>
                  </a:cubicBezTo>
                  <a:cubicBezTo>
                    <a:pt x="15" y="120"/>
                    <a:pt x="19" y="116"/>
                    <a:pt x="19" y="111"/>
                  </a:cubicBezTo>
                  <a:lnTo>
                    <a:pt x="19" y="9"/>
                  </a:lnTo>
                  <a:close/>
                </a:path>
              </a:pathLst>
            </a:custGeom>
            <a:grpFill/>
            <a:ln w="9525">
              <a:noFill/>
              <a:round/>
              <a:headEnd/>
              <a:tailEnd/>
            </a:ln>
          </p:spPr>
          <p:txBody>
            <a:bodyPr/>
            <a:lstStyle/>
            <a:p>
              <a:endParaRPr lang="en-US" dirty="0">
                <a:solidFill>
                  <a:srgbClr val="0096D6"/>
                </a:solidFill>
              </a:endParaRPr>
            </a:p>
          </p:txBody>
        </p:sp>
        <p:sp>
          <p:nvSpPr>
            <p:cNvPr id="86" name="Freeform 85"/>
            <p:cNvSpPr>
              <a:spLocks/>
            </p:cNvSpPr>
            <p:nvPr/>
          </p:nvSpPr>
          <p:spPr bwMode="black">
            <a:xfrm>
              <a:off x="1817505" y="646870"/>
              <a:ext cx="62848" cy="214384"/>
            </a:xfrm>
            <a:custGeom>
              <a:avLst/>
              <a:gdLst/>
              <a:ahLst/>
              <a:cxnLst>
                <a:cxn ang="0">
                  <a:pos x="19" y="9"/>
                </a:cxn>
                <a:cxn ang="0">
                  <a:pos x="10" y="0"/>
                </a:cxn>
                <a:cxn ang="0">
                  <a:pos x="0" y="9"/>
                </a:cxn>
                <a:cxn ang="0">
                  <a:pos x="0" y="56"/>
                </a:cxn>
                <a:cxn ang="0">
                  <a:pos x="10" y="65"/>
                </a:cxn>
                <a:cxn ang="0">
                  <a:pos x="19" y="56"/>
                </a:cxn>
                <a:cxn ang="0">
                  <a:pos x="19" y="9"/>
                </a:cxn>
              </a:cxnLst>
              <a:rect l="0" t="0" r="r" b="b"/>
              <a:pathLst>
                <a:path w="19" h="65">
                  <a:moveTo>
                    <a:pt x="19" y="9"/>
                  </a:moveTo>
                  <a:cubicBezTo>
                    <a:pt x="19" y="4"/>
                    <a:pt x="15" y="0"/>
                    <a:pt x="10" y="0"/>
                  </a:cubicBezTo>
                  <a:cubicBezTo>
                    <a:pt x="5" y="0"/>
                    <a:pt x="0" y="4"/>
                    <a:pt x="0" y="9"/>
                  </a:cubicBezTo>
                  <a:cubicBezTo>
                    <a:pt x="0" y="56"/>
                    <a:pt x="0" y="56"/>
                    <a:pt x="0" y="56"/>
                  </a:cubicBezTo>
                  <a:cubicBezTo>
                    <a:pt x="0" y="61"/>
                    <a:pt x="5" y="65"/>
                    <a:pt x="10" y="65"/>
                  </a:cubicBezTo>
                  <a:cubicBezTo>
                    <a:pt x="15" y="65"/>
                    <a:pt x="19" y="61"/>
                    <a:pt x="19" y="56"/>
                  </a:cubicBezTo>
                  <a:lnTo>
                    <a:pt x="19" y="9"/>
                  </a:lnTo>
                  <a:close/>
                </a:path>
              </a:pathLst>
            </a:custGeom>
            <a:grpFill/>
            <a:ln w="9525">
              <a:noFill/>
              <a:round/>
              <a:headEnd/>
              <a:tailEnd/>
            </a:ln>
          </p:spPr>
          <p:txBody>
            <a:bodyPr/>
            <a:lstStyle/>
            <a:p>
              <a:endParaRPr lang="en-US" dirty="0">
                <a:solidFill>
                  <a:srgbClr val="0096D6"/>
                </a:solidFill>
              </a:endParaRPr>
            </a:p>
          </p:txBody>
        </p:sp>
        <p:sp>
          <p:nvSpPr>
            <p:cNvPr id="87" name="Freeform 86"/>
            <p:cNvSpPr>
              <a:spLocks/>
            </p:cNvSpPr>
            <p:nvPr/>
          </p:nvSpPr>
          <p:spPr bwMode="black">
            <a:xfrm>
              <a:off x="1991486" y="732931"/>
              <a:ext cx="62848" cy="128323"/>
            </a:xfrm>
            <a:custGeom>
              <a:avLst/>
              <a:gdLst/>
              <a:ahLst/>
              <a:cxnLst>
                <a:cxn ang="0">
                  <a:pos x="19" y="10"/>
                </a:cxn>
                <a:cxn ang="0">
                  <a:pos x="9" y="0"/>
                </a:cxn>
                <a:cxn ang="0">
                  <a:pos x="0" y="10"/>
                </a:cxn>
                <a:cxn ang="0">
                  <a:pos x="0" y="30"/>
                </a:cxn>
                <a:cxn ang="0">
                  <a:pos x="9" y="39"/>
                </a:cxn>
                <a:cxn ang="0">
                  <a:pos x="19" y="30"/>
                </a:cxn>
                <a:cxn ang="0">
                  <a:pos x="19" y="10"/>
                </a:cxn>
              </a:cxnLst>
              <a:rect l="0" t="0" r="r" b="b"/>
              <a:pathLst>
                <a:path w="19" h="39">
                  <a:moveTo>
                    <a:pt x="19" y="10"/>
                  </a:moveTo>
                  <a:cubicBezTo>
                    <a:pt x="19" y="4"/>
                    <a:pt x="15" y="0"/>
                    <a:pt x="9" y="0"/>
                  </a:cubicBezTo>
                  <a:cubicBezTo>
                    <a:pt x="4" y="0"/>
                    <a:pt x="0" y="4"/>
                    <a:pt x="0" y="10"/>
                  </a:cubicBezTo>
                  <a:cubicBezTo>
                    <a:pt x="0" y="30"/>
                    <a:pt x="0" y="30"/>
                    <a:pt x="0" y="30"/>
                  </a:cubicBezTo>
                  <a:cubicBezTo>
                    <a:pt x="0" y="35"/>
                    <a:pt x="4" y="39"/>
                    <a:pt x="9" y="39"/>
                  </a:cubicBezTo>
                  <a:cubicBezTo>
                    <a:pt x="15" y="39"/>
                    <a:pt x="19" y="35"/>
                    <a:pt x="19" y="30"/>
                  </a:cubicBezTo>
                  <a:lnTo>
                    <a:pt x="19" y="10"/>
                  </a:lnTo>
                  <a:close/>
                </a:path>
              </a:pathLst>
            </a:custGeom>
            <a:grpFill/>
            <a:ln w="9525">
              <a:noFill/>
              <a:round/>
              <a:headEnd/>
              <a:tailEnd/>
            </a:ln>
          </p:spPr>
          <p:txBody>
            <a:bodyPr/>
            <a:lstStyle/>
            <a:p>
              <a:endParaRPr lang="en-US" dirty="0">
                <a:solidFill>
                  <a:srgbClr val="0096D6"/>
                </a:solidFill>
              </a:endParaRPr>
            </a:p>
          </p:txBody>
        </p:sp>
      </p:grpSp>
      <p:sp>
        <p:nvSpPr>
          <p:cNvPr id="2" name="Title 1"/>
          <p:cNvSpPr>
            <a:spLocks noGrp="1"/>
          </p:cNvSpPr>
          <p:nvPr>
            <p:ph type="ctrTitle" hasCustomPrompt="1"/>
          </p:nvPr>
        </p:nvSpPr>
        <p:spPr>
          <a:xfrm>
            <a:off x="221393" y="1236689"/>
            <a:ext cx="8112125" cy="2651722"/>
          </a:xfrm>
        </p:spPr>
        <p:txBody>
          <a:bodyPr/>
          <a:lstStyle>
            <a:lvl1pPr>
              <a:lnSpc>
                <a:spcPct val="90000"/>
              </a:lnSpc>
              <a:defRPr lang="en-US" sz="4800" b="0" kern="1200" spc="0" baseline="0" dirty="0">
                <a:solidFill>
                  <a:schemeClr val="bg1"/>
                </a:solidFill>
                <a:latin typeface="+mj-lt"/>
                <a:ea typeface="+mj-ea"/>
                <a:cs typeface="+mj-cs"/>
              </a:defRPr>
            </a:lvl1pPr>
          </a:lstStyle>
          <a:p>
            <a:r>
              <a:rPr lang="en-US" dirty="0" smtClean="0"/>
              <a:t>Presentation Title Goes Here</a:t>
            </a:r>
            <a:endParaRPr lang="en-US" dirty="0"/>
          </a:p>
        </p:txBody>
      </p:sp>
      <p:sp>
        <p:nvSpPr>
          <p:cNvPr id="3" name="Subtitle 2"/>
          <p:cNvSpPr>
            <a:spLocks noGrp="1"/>
          </p:cNvSpPr>
          <p:nvPr>
            <p:ph type="subTitle" idx="1" hasCustomPrompt="1"/>
          </p:nvPr>
        </p:nvSpPr>
        <p:spPr>
          <a:xfrm>
            <a:off x="236383" y="4464068"/>
            <a:ext cx="8112126" cy="384175"/>
          </a:xfrm>
        </p:spPr>
        <p:txBody>
          <a:bodyPr anchor="b" anchorCtr="0">
            <a:noAutofit/>
          </a:bodyPr>
          <a:lstStyle>
            <a:lvl1pPr marL="0" indent="0" algn="l">
              <a:buNone/>
              <a:defRPr lang="en-US" sz="2400" b="0" kern="1200" dirty="0">
                <a:solidFill>
                  <a:schemeClr val="bg1"/>
                </a:solidFill>
                <a:latin typeface="+mj-lt"/>
                <a:ea typeface="+mn-ea"/>
                <a:cs typeface="+mn-cs"/>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Presenter Name</a:t>
            </a:r>
            <a:endParaRPr lang="en-US" dirty="0"/>
          </a:p>
        </p:txBody>
      </p:sp>
      <p:sp>
        <p:nvSpPr>
          <p:cNvPr id="41" name="Text Placeholder 40"/>
          <p:cNvSpPr>
            <a:spLocks noGrp="1"/>
          </p:cNvSpPr>
          <p:nvPr>
            <p:ph type="body" sz="quarter" idx="10" hasCustomPrompt="1"/>
          </p:nvPr>
        </p:nvSpPr>
        <p:spPr>
          <a:xfrm>
            <a:off x="236383" y="4768852"/>
            <a:ext cx="8097838" cy="384175"/>
          </a:xfrm>
        </p:spPr>
        <p:txBody>
          <a:bodyPr/>
          <a:lstStyle>
            <a:lvl1pPr marL="0" indent="0">
              <a:buFontTx/>
              <a:buNone/>
              <a:defRPr lang="en-US" sz="1800" b="0" kern="1200" dirty="0">
                <a:solidFill>
                  <a:schemeClr val="bg2">
                    <a:lumMod val="50000"/>
                  </a:schemeClr>
                </a:solidFill>
                <a:latin typeface="+mj-lt"/>
                <a:ea typeface="+mn-ea"/>
                <a:cs typeface="+mn-cs"/>
              </a:defRPr>
            </a:lvl1pPr>
            <a:lvl2pPr marL="0" indent="0">
              <a:buFontTx/>
              <a:buNone/>
              <a:defRPr lang="en-US" sz="2000" kern="1200" dirty="0" smtClean="0">
                <a:solidFill>
                  <a:schemeClr val="bg1"/>
                </a:solidFill>
                <a:latin typeface="+mj-lt"/>
                <a:ea typeface="+mn-ea"/>
                <a:cs typeface="+mn-cs"/>
              </a:defRPr>
            </a:lvl2pPr>
            <a:lvl3pPr marL="0" indent="0">
              <a:buFontTx/>
              <a:buNone/>
              <a:defRPr lang="en-US" sz="2000" kern="1200" dirty="0" smtClean="0">
                <a:solidFill>
                  <a:schemeClr val="bg1"/>
                </a:solidFill>
                <a:latin typeface="+mj-lt"/>
                <a:ea typeface="+mn-ea"/>
                <a:cs typeface="+mn-cs"/>
              </a:defRPr>
            </a:lvl3pPr>
            <a:lvl4pPr marL="0" indent="0">
              <a:buFontTx/>
              <a:buNone/>
              <a:defRPr lang="en-US" sz="2000" kern="1200" dirty="0" smtClean="0">
                <a:solidFill>
                  <a:schemeClr val="bg1"/>
                </a:solidFill>
                <a:latin typeface="+mj-lt"/>
                <a:ea typeface="+mn-ea"/>
                <a:cs typeface="+mn-cs"/>
              </a:defRPr>
            </a:lvl4pPr>
            <a:lvl5pPr marL="0" indent="0">
              <a:buFontTx/>
              <a:buNone/>
              <a:defRPr lang="en-US" sz="2000" kern="1200" dirty="0" smtClean="0">
                <a:solidFill>
                  <a:schemeClr val="bg1"/>
                </a:solidFill>
                <a:latin typeface="+mj-lt"/>
                <a:ea typeface="+mn-ea"/>
                <a:cs typeface="+mn-cs"/>
              </a:defRPr>
            </a:lvl5pPr>
          </a:lstStyle>
          <a:p>
            <a:pPr lvl="0"/>
            <a:r>
              <a:rPr lang="en-US" dirty="0" smtClean="0"/>
              <a:t>Presenter Title</a:t>
            </a:r>
            <a:endParaRPr lang="en-US" dirty="0"/>
          </a:p>
        </p:txBody>
      </p:sp>
      <p:sp>
        <p:nvSpPr>
          <p:cNvPr id="44" name="Text Placeholder 43"/>
          <p:cNvSpPr>
            <a:spLocks noGrp="1"/>
          </p:cNvSpPr>
          <p:nvPr>
            <p:ph type="body" sz="quarter" idx="11" hasCustomPrompt="1"/>
          </p:nvPr>
        </p:nvSpPr>
        <p:spPr>
          <a:xfrm>
            <a:off x="236538" y="5232770"/>
            <a:ext cx="8112125" cy="384175"/>
          </a:xfrm>
        </p:spPr>
        <p:txBody>
          <a:bodyPr/>
          <a:lstStyle>
            <a:lvl1pPr marL="0" indent="0">
              <a:buFontTx/>
              <a:buNone/>
              <a:defRPr lang="en-US" sz="1400" b="0" kern="1200" dirty="0">
                <a:solidFill>
                  <a:schemeClr val="bg2">
                    <a:lumMod val="50000"/>
                  </a:schemeClr>
                </a:solidFill>
                <a:latin typeface="+mj-lt"/>
                <a:ea typeface="+mn-ea"/>
                <a:cs typeface="+mn-cs"/>
              </a:defRPr>
            </a:lvl1pPr>
            <a:lvl2pPr>
              <a:defRPr lang="en-US" sz="2000" kern="1200" dirty="0" smtClean="0">
                <a:solidFill>
                  <a:schemeClr val="bg1"/>
                </a:solidFill>
                <a:latin typeface="+mj-lt"/>
                <a:ea typeface="+mn-ea"/>
                <a:cs typeface="+mn-cs"/>
              </a:defRPr>
            </a:lvl2pPr>
            <a:lvl3pPr>
              <a:defRPr lang="en-US" sz="2000" kern="1200" dirty="0" smtClean="0">
                <a:solidFill>
                  <a:schemeClr val="bg1"/>
                </a:solidFill>
                <a:latin typeface="+mj-lt"/>
                <a:ea typeface="+mn-ea"/>
                <a:cs typeface="+mn-cs"/>
              </a:defRPr>
            </a:lvl3pPr>
            <a:lvl4pPr>
              <a:defRPr lang="en-US" sz="2000" kern="1200" dirty="0" smtClean="0">
                <a:solidFill>
                  <a:schemeClr val="bg1"/>
                </a:solidFill>
                <a:latin typeface="+mj-lt"/>
                <a:ea typeface="+mn-ea"/>
                <a:cs typeface="+mn-cs"/>
              </a:defRPr>
            </a:lvl4pPr>
            <a:lvl5pPr>
              <a:defRPr lang="en-US" sz="2000" kern="1200" dirty="0" smtClean="0">
                <a:solidFill>
                  <a:schemeClr val="bg1"/>
                </a:solidFill>
                <a:latin typeface="+mj-lt"/>
                <a:ea typeface="+mn-ea"/>
                <a:cs typeface="+mn-cs"/>
              </a:defRPr>
            </a:lvl5pPr>
          </a:lstStyle>
          <a:p>
            <a:pPr lvl="0"/>
            <a:r>
              <a:rPr lang="en-US" dirty="0" smtClean="0"/>
              <a:t>Date</a:t>
            </a:r>
            <a:endParaRPr lang="en-US" dirty="0"/>
          </a:p>
        </p:txBody>
      </p:sp>
    </p:spTree>
    <p:extLst>
      <p:ext uri="{BB962C8B-B14F-4D97-AF65-F5344CB8AC3E}">
        <p14:creationId xmlns:p14="http://schemas.microsoft.com/office/powerpoint/2010/main" xmlns="" val="3192980404"/>
      </p:ext>
    </p:extLst>
  </p:cSld>
  <p:clrMapOvr>
    <a:masterClrMapping/>
  </p:clrMapOvr>
  <p:transition>
    <p:fade/>
  </p:transition>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Bullet_3-Column Layout No Bottom Bar">
    <p:spTree>
      <p:nvGrpSpPr>
        <p:cNvPr id="1" name=""/>
        <p:cNvGrpSpPr/>
        <p:nvPr/>
      </p:nvGrpSpPr>
      <p:grpSpPr>
        <a:xfrm>
          <a:off x="0" y="0"/>
          <a:ext cx="0" cy="0"/>
          <a:chOff x="0" y="0"/>
          <a:chExt cx="0" cy="0"/>
        </a:xfrm>
      </p:grpSpPr>
      <p:sp>
        <p:nvSpPr>
          <p:cNvPr id="13" name="Text Placeholder 12"/>
          <p:cNvSpPr>
            <a:spLocks noGrp="1"/>
          </p:cNvSpPr>
          <p:nvPr>
            <p:ph type="body" sz="quarter" idx="14"/>
          </p:nvPr>
        </p:nvSpPr>
        <p:spPr>
          <a:xfrm>
            <a:off x="244475" y="1600200"/>
            <a:ext cx="2622550" cy="4391025"/>
          </a:xfrm>
        </p:spPr>
        <p:txBody>
          <a:bodyPr/>
          <a:lstStyle>
            <a:lvl1pPr>
              <a:defRPr>
                <a:solidFill>
                  <a:srgbClr val="2B348E"/>
                </a:solidFill>
                <a:latin typeface="+mj-lt"/>
                <a:cs typeface="Arial" pitchFamily="34" charset="0"/>
              </a:defRPr>
            </a:lvl1pPr>
            <a:lvl2pPr>
              <a:defRPr>
                <a:solidFill>
                  <a:srgbClr val="2B348E"/>
                </a:solidFill>
                <a:latin typeface="+mj-lt"/>
                <a:cs typeface="Arial" pitchFamily="34" charset="0"/>
              </a:defRPr>
            </a:lvl2pPr>
            <a:lvl3pPr>
              <a:defRPr>
                <a:solidFill>
                  <a:srgbClr val="2B348E"/>
                </a:solidFill>
                <a:latin typeface="+mj-lt"/>
                <a:cs typeface="Arial" pitchFamily="34" charset="0"/>
              </a:defRPr>
            </a:lvl3pPr>
            <a:lvl4pPr>
              <a:defRPr>
                <a:solidFill>
                  <a:srgbClr val="2B348E"/>
                </a:solidFill>
                <a:latin typeface="+mj-lt"/>
                <a:cs typeface="Arial" pitchFamily="34" charset="0"/>
              </a:defRPr>
            </a:lvl4pPr>
            <a:lvl5pPr>
              <a:defRPr>
                <a:solidFill>
                  <a:srgbClr val="2B348E"/>
                </a:solidFill>
                <a:latin typeface="+mj-lt"/>
                <a:cs typeface="Arial"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4" name="Text Placeholder 12"/>
          <p:cNvSpPr>
            <a:spLocks noGrp="1"/>
          </p:cNvSpPr>
          <p:nvPr>
            <p:ph type="body" sz="quarter" idx="15"/>
          </p:nvPr>
        </p:nvSpPr>
        <p:spPr>
          <a:xfrm>
            <a:off x="3292474" y="1600200"/>
            <a:ext cx="2593975" cy="4362450"/>
          </a:xfrm>
        </p:spPr>
        <p:txBody>
          <a:bodyPr/>
          <a:lstStyle>
            <a:lvl1pPr>
              <a:defRPr>
                <a:solidFill>
                  <a:srgbClr val="2B348E"/>
                </a:solidFill>
                <a:latin typeface="+mj-lt"/>
                <a:cs typeface="Arial" pitchFamily="34" charset="0"/>
              </a:defRPr>
            </a:lvl1pPr>
            <a:lvl2pPr>
              <a:defRPr>
                <a:solidFill>
                  <a:srgbClr val="2B348E"/>
                </a:solidFill>
                <a:latin typeface="+mj-lt"/>
                <a:cs typeface="Arial" pitchFamily="34" charset="0"/>
              </a:defRPr>
            </a:lvl2pPr>
            <a:lvl3pPr>
              <a:defRPr>
                <a:solidFill>
                  <a:srgbClr val="2B348E"/>
                </a:solidFill>
                <a:latin typeface="+mj-lt"/>
                <a:cs typeface="Arial" pitchFamily="34" charset="0"/>
              </a:defRPr>
            </a:lvl3pPr>
            <a:lvl4pPr>
              <a:defRPr>
                <a:solidFill>
                  <a:srgbClr val="2B348E"/>
                </a:solidFill>
                <a:latin typeface="+mj-lt"/>
                <a:cs typeface="Arial" pitchFamily="34" charset="0"/>
              </a:defRPr>
            </a:lvl4pPr>
            <a:lvl5pPr>
              <a:defRPr>
                <a:solidFill>
                  <a:srgbClr val="2B348E"/>
                </a:solidFill>
                <a:latin typeface="+mj-lt"/>
                <a:cs typeface="Arial"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5" name="Text Placeholder 12"/>
          <p:cNvSpPr>
            <a:spLocks noGrp="1"/>
          </p:cNvSpPr>
          <p:nvPr>
            <p:ph type="body" sz="quarter" idx="16"/>
          </p:nvPr>
        </p:nvSpPr>
        <p:spPr>
          <a:xfrm>
            <a:off x="6300788" y="1600200"/>
            <a:ext cx="2633662" cy="4333875"/>
          </a:xfrm>
        </p:spPr>
        <p:txBody>
          <a:bodyPr/>
          <a:lstStyle>
            <a:lvl1pPr>
              <a:defRPr>
                <a:solidFill>
                  <a:srgbClr val="2B348E"/>
                </a:solidFill>
                <a:latin typeface="+mj-lt"/>
                <a:cs typeface="Arial" pitchFamily="34" charset="0"/>
              </a:defRPr>
            </a:lvl1pPr>
            <a:lvl2pPr>
              <a:defRPr>
                <a:solidFill>
                  <a:srgbClr val="2B348E"/>
                </a:solidFill>
                <a:latin typeface="+mj-lt"/>
                <a:cs typeface="Arial" pitchFamily="34" charset="0"/>
              </a:defRPr>
            </a:lvl2pPr>
            <a:lvl3pPr>
              <a:defRPr>
                <a:solidFill>
                  <a:srgbClr val="2B348E"/>
                </a:solidFill>
                <a:latin typeface="+mj-lt"/>
                <a:cs typeface="Arial" pitchFamily="34" charset="0"/>
              </a:defRPr>
            </a:lvl3pPr>
            <a:lvl4pPr>
              <a:defRPr>
                <a:solidFill>
                  <a:srgbClr val="2B348E"/>
                </a:solidFill>
                <a:latin typeface="+mj-lt"/>
                <a:cs typeface="Arial" pitchFamily="34" charset="0"/>
              </a:defRPr>
            </a:lvl4pPr>
            <a:lvl5pPr>
              <a:defRPr>
                <a:solidFill>
                  <a:srgbClr val="2B348E"/>
                </a:solidFill>
                <a:latin typeface="+mj-lt"/>
                <a:cs typeface="Arial"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21" name="Text Placeholder 20"/>
          <p:cNvSpPr>
            <a:spLocks noGrp="1" noChangeAspect="1"/>
          </p:cNvSpPr>
          <p:nvPr>
            <p:ph type="body" sz="quarter" idx="17"/>
          </p:nvPr>
        </p:nvSpPr>
        <p:spPr>
          <a:xfrm>
            <a:off x="219456" y="100584"/>
            <a:ext cx="2670048" cy="1152144"/>
          </a:xfrm>
        </p:spPr>
        <p:txBody>
          <a:bodyPr anchor="b" anchorCtr="0">
            <a:noAutofit/>
          </a:bodyPr>
          <a:lstStyle>
            <a:lvl1pPr marL="0" marR="0" indent="0" algn="l" defTabSz="914400" rtl="0" eaLnBrk="1" fontAlgn="auto" latinLnBrk="0" hangingPunct="1">
              <a:lnSpc>
                <a:spcPct val="80000"/>
              </a:lnSpc>
              <a:spcBef>
                <a:spcPct val="0"/>
              </a:spcBef>
              <a:spcAft>
                <a:spcPts val="0"/>
              </a:spcAft>
              <a:buClrTx/>
              <a:buSzTx/>
              <a:buFontTx/>
              <a:buNone/>
              <a:tabLst/>
              <a:defRPr lang="en-US" sz="3000" b="0" kern="1200" spc="0" baseline="0" dirty="0" smtClean="0">
                <a:solidFill>
                  <a:srgbClr val="2B348E"/>
                </a:solidFill>
                <a:latin typeface="+mj-lt"/>
                <a:ea typeface="+mj-ea"/>
                <a:cs typeface="+mj-cs"/>
              </a:defRPr>
            </a:lvl1pPr>
          </a:lstStyle>
          <a:p>
            <a:pPr marL="0" marR="0" lvl="0" indent="0" algn="l" defTabSz="914400" rtl="0" eaLnBrk="1" fontAlgn="auto" latinLnBrk="0" hangingPunct="1">
              <a:lnSpc>
                <a:spcPct val="80000"/>
              </a:lnSpc>
              <a:spcBef>
                <a:spcPct val="0"/>
              </a:spcBef>
              <a:spcAft>
                <a:spcPts val="0"/>
              </a:spcAft>
              <a:buClrTx/>
              <a:buSzTx/>
              <a:buFontTx/>
              <a:buNone/>
              <a:tabLst/>
              <a:defRPr/>
            </a:pPr>
            <a:r>
              <a:rPr lang="en-US" dirty="0" smtClean="0"/>
              <a:t>Click to edit Master text styles</a:t>
            </a:r>
          </a:p>
        </p:txBody>
      </p:sp>
      <p:sp>
        <p:nvSpPr>
          <p:cNvPr id="22" name="Text Placeholder 20"/>
          <p:cNvSpPr>
            <a:spLocks noGrp="1"/>
          </p:cNvSpPr>
          <p:nvPr>
            <p:ph type="body" sz="quarter" idx="18"/>
          </p:nvPr>
        </p:nvSpPr>
        <p:spPr>
          <a:xfrm>
            <a:off x="3255264" y="100584"/>
            <a:ext cx="2670048" cy="1152144"/>
          </a:xfrm>
        </p:spPr>
        <p:txBody>
          <a:bodyPr anchor="b" anchorCtr="0">
            <a:noAutofit/>
          </a:bodyPr>
          <a:lstStyle>
            <a:lvl1pPr marL="0" marR="0" indent="0" algn="l" defTabSz="914400" rtl="0" eaLnBrk="1" fontAlgn="auto" latinLnBrk="0" hangingPunct="1">
              <a:lnSpc>
                <a:spcPct val="80000"/>
              </a:lnSpc>
              <a:spcBef>
                <a:spcPct val="0"/>
              </a:spcBef>
              <a:spcAft>
                <a:spcPts val="0"/>
              </a:spcAft>
              <a:buClrTx/>
              <a:buSzTx/>
              <a:buFontTx/>
              <a:buNone/>
              <a:tabLst/>
              <a:defRPr lang="en-US" sz="3000" b="0" kern="1200" spc="0" baseline="0" smtClean="0">
                <a:solidFill>
                  <a:srgbClr val="2B348E"/>
                </a:solidFill>
                <a:latin typeface="+mj-lt"/>
                <a:ea typeface="+mj-ea"/>
                <a:cs typeface="+mj-cs"/>
              </a:defRPr>
            </a:lvl1pPr>
          </a:lstStyle>
          <a:p>
            <a:pPr marL="0" marR="0" lvl="0" indent="0" algn="l" defTabSz="914400" rtl="0" eaLnBrk="1" fontAlgn="auto" latinLnBrk="0" hangingPunct="1">
              <a:lnSpc>
                <a:spcPct val="80000"/>
              </a:lnSpc>
              <a:spcBef>
                <a:spcPct val="0"/>
              </a:spcBef>
              <a:spcAft>
                <a:spcPts val="0"/>
              </a:spcAft>
              <a:buClrTx/>
              <a:buSzTx/>
              <a:buFontTx/>
              <a:buNone/>
              <a:tabLst/>
              <a:defRPr/>
            </a:pPr>
            <a:r>
              <a:rPr lang="en-US" dirty="0" smtClean="0"/>
              <a:t>Click to edit Master text styles</a:t>
            </a:r>
          </a:p>
        </p:txBody>
      </p:sp>
      <p:sp>
        <p:nvSpPr>
          <p:cNvPr id="24" name="Text Placeholder 20"/>
          <p:cNvSpPr>
            <a:spLocks noGrp="1" noChangeAspect="1"/>
          </p:cNvSpPr>
          <p:nvPr>
            <p:ph type="body" sz="quarter" idx="19"/>
          </p:nvPr>
        </p:nvSpPr>
        <p:spPr>
          <a:xfrm>
            <a:off x="6273302" y="100584"/>
            <a:ext cx="2670048" cy="1152144"/>
          </a:xfrm>
        </p:spPr>
        <p:txBody>
          <a:bodyPr anchor="b" anchorCtr="0">
            <a:noAutofit/>
          </a:bodyPr>
          <a:lstStyle>
            <a:lvl1pPr marL="0" marR="0" indent="0" algn="l" defTabSz="914400" rtl="0" eaLnBrk="1" fontAlgn="auto" latinLnBrk="0" hangingPunct="1">
              <a:lnSpc>
                <a:spcPct val="80000"/>
              </a:lnSpc>
              <a:spcBef>
                <a:spcPct val="0"/>
              </a:spcBef>
              <a:spcAft>
                <a:spcPts val="0"/>
              </a:spcAft>
              <a:buClrTx/>
              <a:buSzTx/>
              <a:buFontTx/>
              <a:buNone/>
              <a:tabLst/>
              <a:defRPr lang="en-US" sz="3000" b="0" kern="1200" spc="0" baseline="0" smtClean="0">
                <a:solidFill>
                  <a:srgbClr val="2B348E"/>
                </a:solidFill>
                <a:latin typeface="+mj-lt"/>
                <a:ea typeface="+mj-ea"/>
                <a:cs typeface="+mj-cs"/>
              </a:defRPr>
            </a:lvl1pPr>
          </a:lstStyle>
          <a:p>
            <a:pPr marL="0" marR="0" lvl="0" indent="0" algn="l" defTabSz="914400" rtl="0" eaLnBrk="1" fontAlgn="auto" latinLnBrk="0" hangingPunct="1">
              <a:lnSpc>
                <a:spcPct val="80000"/>
              </a:lnSpc>
              <a:spcBef>
                <a:spcPct val="0"/>
              </a:spcBef>
              <a:spcAft>
                <a:spcPts val="0"/>
              </a:spcAft>
              <a:buClrTx/>
              <a:buSzTx/>
              <a:buFontTx/>
              <a:buNone/>
              <a:tabLst/>
              <a:defRPr/>
            </a:pPr>
            <a:r>
              <a:rPr lang="en-US" dirty="0" smtClean="0"/>
              <a:t>Click to edit Master text styles</a:t>
            </a:r>
          </a:p>
        </p:txBody>
      </p:sp>
      <p:pic>
        <p:nvPicPr>
          <p:cNvPr id="8" name="Picture 7" descr="CISCO_WAVE_01_RGB.jpg"/>
          <p:cNvPicPr>
            <a:picLocks noChangeAspect="1"/>
          </p:cNvPicPr>
          <p:nvPr userDrawn="1"/>
        </p:nvPicPr>
        <p:blipFill>
          <a:blip r:embed="rId2" cstate="print"/>
          <a:srcRect l="78496" r="20456" b="20091"/>
          <a:stretch>
            <a:fillRect/>
          </a:stretch>
        </p:blipFill>
        <p:spPr>
          <a:xfrm>
            <a:off x="3038785" y="726538"/>
            <a:ext cx="86236" cy="5480128"/>
          </a:xfrm>
          <a:prstGeom prst="rect">
            <a:avLst/>
          </a:prstGeom>
        </p:spPr>
      </p:pic>
      <p:pic>
        <p:nvPicPr>
          <p:cNvPr id="9" name="Picture 8" descr="CISCO_WAVE_01_RGB.jpg"/>
          <p:cNvPicPr>
            <a:picLocks noChangeAspect="1"/>
          </p:cNvPicPr>
          <p:nvPr userDrawn="1"/>
        </p:nvPicPr>
        <p:blipFill>
          <a:blip r:embed="rId2" cstate="print"/>
          <a:srcRect l="78496" r="20456" b="20091"/>
          <a:stretch>
            <a:fillRect/>
          </a:stretch>
        </p:blipFill>
        <p:spPr>
          <a:xfrm>
            <a:off x="6057066" y="726538"/>
            <a:ext cx="86236" cy="5480128"/>
          </a:xfrm>
          <a:prstGeom prst="rect">
            <a:avLst/>
          </a:prstGeom>
        </p:spPr>
      </p:pic>
    </p:spTree>
    <p:extLst>
      <p:ext uri="{BB962C8B-B14F-4D97-AF65-F5344CB8AC3E}">
        <p14:creationId xmlns:p14="http://schemas.microsoft.com/office/powerpoint/2010/main" xmlns="" val="2341436537"/>
      </p:ext>
    </p:extLst>
  </p:cSld>
  <p:clrMapOvr>
    <a:masterClrMapping/>
  </p:clrMapOvr>
  <p:transition>
    <p:fade/>
  </p:transition>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hart">
    <p:spTree>
      <p:nvGrpSpPr>
        <p:cNvPr id="1" name=""/>
        <p:cNvGrpSpPr/>
        <p:nvPr/>
      </p:nvGrpSpPr>
      <p:grpSpPr>
        <a:xfrm>
          <a:off x="0" y="0"/>
          <a:ext cx="0" cy="0"/>
          <a:chOff x="0" y="0"/>
          <a:chExt cx="0" cy="0"/>
        </a:xfrm>
      </p:grpSpPr>
      <p:sp>
        <p:nvSpPr>
          <p:cNvPr id="39" name="Title 1"/>
          <p:cNvSpPr>
            <a:spLocks noGrp="1"/>
          </p:cNvSpPr>
          <p:nvPr>
            <p:ph type="title" hasCustomPrompt="1"/>
          </p:nvPr>
        </p:nvSpPr>
        <p:spPr>
          <a:xfrm>
            <a:off x="246972" y="439710"/>
            <a:ext cx="8567244" cy="838200"/>
          </a:xfrm>
        </p:spPr>
        <p:txBody>
          <a:bodyPr/>
          <a:lstStyle>
            <a:lvl1pPr algn="l" defTabSz="914400" rtl="0" eaLnBrk="1" latinLnBrk="0" hangingPunct="1">
              <a:lnSpc>
                <a:spcPct val="80000"/>
              </a:lnSpc>
              <a:spcBef>
                <a:spcPct val="0"/>
              </a:spcBef>
              <a:buNone/>
              <a:defRPr lang="en-US" sz="3600" b="0" kern="1200" spc="0" baseline="0" dirty="0">
                <a:solidFill>
                  <a:srgbClr val="2B348E"/>
                </a:solidFill>
                <a:latin typeface="+mj-lt"/>
                <a:ea typeface="+mj-ea"/>
                <a:cs typeface="+mj-cs"/>
              </a:defRPr>
            </a:lvl1pPr>
          </a:lstStyle>
          <a:p>
            <a:r>
              <a:rPr lang="en-US" dirty="0" smtClean="0"/>
              <a:t>Slide Title Goes Here</a:t>
            </a:r>
            <a:endParaRPr lang="en-US" dirty="0"/>
          </a:p>
        </p:txBody>
      </p:sp>
      <p:sp>
        <p:nvSpPr>
          <p:cNvPr id="36" name="Chart Placeholder 35"/>
          <p:cNvSpPr>
            <a:spLocks noGrp="1"/>
          </p:cNvSpPr>
          <p:nvPr>
            <p:ph type="chart" sz="quarter" idx="10"/>
          </p:nvPr>
        </p:nvSpPr>
        <p:spPr>
          <a:xfrm>
            <a:off x="359764" y="1476375"/>
            <a:ext cx="8439461" cy="4305300"/>
          </a:xfrm>
        </p:spPr>
        <p:txBody>
          <a:bodyPr anchor="ctr" anchorCtr="1"/>
          <a:lstStyle>
            <a:lvl1pPr>
              <a:buNone/>
              <a:defRPr>
                <a:latin typeface="+mj-lt"/>
              </a:defRPr>
            </a:lvl1pPr>
          </a:lstStyle>
          <a:p>
            <a:r>
              <a:rPr lang="en-US" dirty="0" smtClean="0"/>
              <a:t>Click icon to add chart</a:t>
            </a:r>
            <a:endParaRPr lang="en-US" dirty="0"/>
          </a:p>
        </p:txBody>
      </p:sp>
      <p:sp>
        <p:nvSpPr>
          <p:cNvPr id="4" name="Text Placeholder 9"/>
          <p:cNvSpPr>
            <a:spLocks noGrp="1"/>
          </p:cNvSpPr>
          <p:nvPr>
            <p:ph type="body" sz="quarter" idx="11" hasCustomPrompt="1"/>
          </p:nvPr>
        </p:nvSpPr>
        <p:spPr>
          <a:xfrm>
            <a:off x="249466" y="6062114"/>
            <a:ext cx="7461250" cy="276999"/>
          </a:xfrm>
        </p:spPr>
        <p:txBody>
          <a:bodyPr wrap="square" anchor="b" anchorCtr="0">
            <a:noAutofit/>
          </a:bodyPr>
          <a:lstStyle>
            <a:lvl1pPr algn="l" defTabSz="804863">
              <a:lnSpc>
                <a:spcPct val="100000"/>
              </a:lnSpc>
              <a:spcBef>
                <a:spcPct val="50000"/>
              </a:spcBef>
              <a:buNone/>
              <a:defRPr sz="1200">
                <a:solidFill>
                  <a:schemeClr val="bg2">
                    <a:lumMod val="85000"/>
                  </a:schemeClr>
                </a:solidFill>
                <a:latin typeface="+mj-lt"/>
              </a:defRPr>
            </a:lvl1pPr>
            <a:lvl2pPr>
              <a:buFont typeface="Arial" pitchFamily="34" charset="0"/>
              <a:buNone/>
              <a:defRPr sz="1400"/>
            </a:lvl2pPr>
            <a:lvl3pPr>
              <a:buFont typeface="Arial" pitchFamily="34" charset="0"/>
              <a:buNone/>
              <a:defRPr sz="1400"/>
            </a:lvl3pPr>
            <a:lvl4pPr>
              <a:buFont typeface="Arial" pitchFamily="34" charset="0"/>
              <a:buNone/>
              <a:defRPr sz="1400"/>
            </a:lvl4pPr>
            <a:lvl5pPr>
              <a:buFont typeface="Arial" pitchFamily="34" charset="0"/>
              <a:buNone/>
              <a:defRPr sz="1400"/>
            </a:lvl5pPr>
          </a:lstStyle>
          <a:p>
            <a:pPr lvl="0"/>
            <a:r>
              <a:rPr lang="en-US" dirty="0" smtClean="0"/>
              <a:t>Source: Placeholder for Notes Is 12 Points</a:t>
            </a:r>
          </a:p>
        </p:txBody>
      </p:sp>
    </p:spTree>
    <p:extLst>
      <p:ext uri="{BB962C8B-B14F-4D97-AF65-F5344CB8AC3E}">
        <p14:creationId xmlns:p14="http://schemas.microsoft.com/office/powerpoint/2010/main" xmlns="" val="971312337"/>
      </p:ext>
    </p:extLst>
  </p:cSld>
  <p:clrMapOvr>
    <a:masterClrMapping/>
  </p:clrMapOvr>
  <p:transition>
    <p:fade/>
  </p:transition>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Bottom title_photo and tex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29702" y="5430244"/>
            <a:ext cx="8558698" cy="838200"/>
          </a:xfrm>
        </p:spPr>
        <p:txBody>
          <a:bodyPr vert="horz" lIns="82296" tIns="45720" rIns="82296" bIns="45720" rtlCol="0" anchor="b" anchorCtr="0">
            <a:noAutofit/>
          </a:bodyPr>
          <a:lstStyle>
            <a:lvl1pPr algn="l" defTabSz="914400" rtl="0" eaLnBrk="1" latinLnBrk="0" hangingPunct="1">
              <a:lnSpc>
                <a:spcPct val="80000"/>
              </a:lnSpc>
              <a:spcBef>
                <a:spcPct val="0"/>
              </a:spcBef>
              <a:buNone/>
              <a:defRPr lang="en-US" sz="3600" b="0" kern="1200" spc="0" baseline="0" dirty="0">
                <a:solidFill>
                  <a:srgbClr val="2B348E"/>
                </a:solidFill>
                <a:latin typeface="+mj-lt"/>
                <a:ea typeface="+mj-ea"/>
                <a:cs typeface="+mj-cs"/>
              </a:defRPr>
            </a:lvl1pPr>
          </a:lstStyle>
          <a:p>
            <a:r>
              <a:rPr lang="en-US" dirty="0" smtClean="0"/>
              <a:t>Slide Title Goes Here</a:t>
            </a:r>
            <a:endParaRPr lang="en-US" dirty="0"/>
          </a:p>
        </p:txBody>
      </p:sp>
      <p:sp>
        <p:nvSpPr>
          <p:cNvPr id="4" name="Text Placeholder 3"/>
          <p:cNvSpPr>
            <a:spLocks noGrp="1"/>
          </p:cNvSpPr>
          <p:nvPr>
            <p:ph type="body" sz="quarter" idx="10" hasCustomPrompt="1"/>
          </p:nvPr>
        </p:nvSpPr>
        <p:spPr>
          <a:xfrm>
            <a:off x="246888" y="1600200"/>
            <a:ext cx="4005072" cy="3749040"/>
          </a:xfrm>
        </p:spPr>
        <p:txBody>
          <a:bodyPr anchor="ctr" anchorCtr="0">
            <a:noAutofit/>
          </a:bodyPr>
          <a:lstStyle>
            <a:lvl1pPr marL="0" indent="0" algn="l" defTabSz="914400" rtl="0" eaLnBrk="1" latinLnBrk="0" hangingPunct="1">
              <a:lnSpc>
                <a:spcPct val="80000"/>
              </a:lnSpc>
              <a:spcBef>
                <a:spcPct val="0"/>
              </a:spcBef>
              <a:buFontTx/>
              <a:buNone/>
              <a:defRPr lang="en-US" sz="2400" b="0" kern="1200" spc="0" baseline="0" dirty="0" smtClean="0">
                <a:solidFill>
                  <a:srgbClr val="2B348E"/>
                </a:solidFill>
                <a:latin typeface="+mj-lt"/>
                <a:ea typeface="+mj-ea"/>
                <a:cs typeface="+mj-cs"/>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dirty="0" smtClean="0"/>
              <a:t>Simple text goes here and can wrap to accommodate more lines of information</a:t>
            </a:r>
          </a:p>
        </p:txBody>
      </p:sp>
      <p:sp>
        <p:nvSpPr>
          <p:cNvPr id="6" name="Picture Placeholder 5"/>
          <p:cNvSpPr>
            <a:spLocks noGrp="1"/>
          </p:cNvSpPr>
          <p:nvPr>
            <p:ph type="pic" sz="quarter" idx="11" hasCustomPrompt="1"/>
          </p:nvPr>
        </p:nvSpPr>
        <p:spPr>
          <a:xfrm>
            <a:off x="4873752" y="1947672"/>
            <a:ext cx="3429000" cy="2990088"/>
          </a:xfrm>
        </p:spPr>
        <p:txBody>
          <a:bodyPr anchor="ctr" anchorCtr="1"/>
          <a:lstStyle>
            <a:lvl1pPr algn="ctr">
              <a:buFontTx/>
              <a:buNone/>
              <a:defRPr>
                <a:latin typeface="+mj-lt"/>
              </a:defRPr>
            </a:lvl1pPr>
          </a:lstStyle>
          <a:p>
            <a:r>
              <a:rPr lang="en-US" dirty="0" smtClean="0"/>
              <a:t>Insert photo here</a:t>
            </a:r>
            <a:endParaRPr lang="en-US" dirty="0"/>
          </a:p>
        </p:txBody>
      </p:sp>
    </p:spTree>
    <p:extLst>
      <p:ext uri="{BB962C8B-B14F-4D97-AF65-F5344CB8AC3E}">
        <p14:creationId xmlns:p14="http://schemas.microsoft.com/office/powerpoint/2010/main" xmlns="" val="1899270705"/>
      </p:ext>
    </p:extLst>
  </p:cSld>
  <p:clrMapOvr>
    <a:masterClrMapping/>
  </p:clrMapOvr>
  <p:transition>
    <p:fade/>
  </p:transition>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Bottom Title only">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29702" y="5430244"/>
            <a:ext cx="8558698" cy="838200"/>
          </a:xfrm>
        </p:spPr>
        <p:txBody>
          <a:bodyPr vert="horz" lIns="82296" tIns="45720" rIns="82296" bIns="45720" rtlCol="0" anchor="b" anchorCtr="0">
            <a:noAutofit/>
          </a:bodyPr>
          <a:lstStyle>
            <a:lvl1pPr algn="l" defTabSz="914400" rtl="0" eaLnBrk="1" latinLnBrk="0" hangingPunct="1">
              <a:lnSpc>
                <a:spcPct val="80000"/>
              </a:lnSpc>
              <a:spcBef>
                <a:spcPct val="0"/>
              </a:spcBef>
              <a:buNone/>
              <a:defRPr lang="en-US" sz="3600" b="0" kern="1200" spc="0" baseline="0" dirty="0">
                <a:solidFill>
                  <a:srgbClr val="2B348E"/>
                </a:solidFill>
                <a:latin typeface="+mj-lt"/>
                <a:ea typeface="+mj-ea"/>
                <a:cs typeface="+mj-cs"/>
              </a:defRPr>
            </a:lvl1pPr>
          </a:lstStyle>
          <a:p>
            <a:r>
              <a:rPr lang="en-US" dirty="0" smtClean="0"/>
              <a:t>Slide Title Goes Here</a:t>
            </a:r>
            <a:endParaRPr lang="en-US" dirty="0"/>
          </a:p>
        </p:txBody>
      </p:sp>
    </p:spTree>
    <p:extLst>
      <p:ext uri="{BB962C8B-B14F-4D97-AF65-F5344CB8AC3E}">
        <p14:creationId xmlns:p14="http://schemas.microsoft.com/office/powerpoint/2010/main" xmlns="" val="957270011"/>
      </p:ext>
    </p:extLst>
  </p:cSld>
  <p:clrMapOvr>
    <a:masterClrMapping/>
  </p:clrMapOvr>
  <p:transition>
    <p:fade/>
  </p:transition>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Slide">
    <p:spTree>
      <p:nvGrpSpPr>
        <p:cNvPr id="1" name=""/>
        <p:cNvGrpSpPr/>
        <p:nvPr/>
      </p:nvGrpSpPr>
      <p:grpSpPr>
        <a:xfrm>
          <a:off x="0" y="0"/>
          <a:ext cx="0" cy="0"/>
          <a:chOff x="0" y="0"/>
          <a:chExt cx="0" cy="0"/>
        </a:xfrm>
      </p:grpSpPr>
      <p:pic>
        <p:nvPicPr>
          <p:cNvPr id="7" name="Picture 6"/>
          <p:cNvPicPr>
            <a:picLocks noChangeAspect="1"/>
          </p:cNvPicPr>
          <p:nvPr userDrawn="1"/>
        </p:nvPicPr>
        <p:blipFill rotWithShape="1">
          <a:blip r:embed="rId2" cstate="print">
            <a:extLst>
              <a:ext uri="{28A0092B-C50C-407E-A947-70E740481C1C}">
                <a14:useLocalDpi xmlns:a14="http://schemas.microsoft.com/office/drawing/2010/main" xmlns="" val="0"/>
              </a:ext>
            </a:extLst>
          </a:blip>
          <a:srcRect l="20406" t="5006" r="8569" b="31071"/>
          <a:stretch/>
        </p:blipFill>
        <p:spPr>
          <a:xfrm flipH="1">
            <a:off x="0" y="0"/>
            <a:ext cx="9144000" cy="6858000"/>
          </a:xfrm>
          <a:prstGeom prst="rect">
            <a:avLst/>
          </a:prstGeom>
        </p:spPr>
      </p:pic>
      <p:sp>
        <p:nvSpPr>
          <p:cNvPr id="3" name="Subtitle 2"/>
          <p:cNvSpPr>
            <a:spLocks noGrp="1"/>
          </p:cNvSpPr>
          <p:nvPr>
            <p:ph type="subTitle" idx="1" hasCustomPrompt="1"/>
          </p:nvPr>
        </p:nvSpPr>
        <p:spPr>
          <a:xfrm>
            <a:off x="387097" y="5842635"/>
            <a:ext cx="8112126" cy="384175"/>
          </a:xfrm>
        </p:spPr>
        <p:txBody>
          <a:bodyPr anchor="b" anchorCtr="0">
            <a:noAutofit/>
          </a:bodyPr>
          <a:lstStyle>
            <a:lvl1pPr marL="0" indent="0" algn="l" defTabSz="914400" rtl="0" eaLnBrk="1" latinLnBrk="0" hangingPunct="1">
              <a:lnSpc>
                <a:spcPct val="95000"/>
              </a:lnSpc>
              <a:spcBef>
                <a:spcPts val="1440"/>
              </a:spcBef>
              <a:buClr>
                <a:srgbClr val="92D050"/>
              </a:buClr>
              <a:buSzPct val="90000"/>
              <a:buFont typeface="Arial" pitchFamily="34" charset="0"/>
              <a:buNone/>
              <a:tabLst/>
              <a:defRPr lang="en-US" sz="2000" kern="1200" dirty="0">
                <a:solidFill>
                  <a:schemeClr val="bg1"/>
                </a:solidFill>
                <a:latin typeface="+mj-lt"/>
                <a:ea typeface="+mn-ea"/>
                <a:cs typeface="+mn-cs"/>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Presenter Name and Title Go Here</a:t>
            </a:r>
            <a:endParaRPr lang="en-US" dirty="0"/>
          </a:p>
        </p:txBody>
      </p:sp>
      <p:sp>
        <p:nvSpPr>
          <p:cNvPr id="2" name="Title 1"/>
          <p:cNvSpPr>
            <a:spLocks noGrp="1"/>
          </p:cNvSpPr>
          <p:nvPr>
            <p:ph type="ctrTitle" hasCustomPrompt="1"/>
          </p:nvPr>
        </p:nvSpPr>
        <p:spPr>
          <a:xfrm>
            <a:off x="387097" y="649224"/>
            <a:ext cx="7447744" cy="4462426"/>
          </a:xfrm>
        </p:spPr>
        <p:txBody>
          <a:bodyPr/>
          <a:lstStyle>
            <a:lvl1pPr marL="0" indent="0" algn="l" defTabSz="914400" rtl="0" eaLnBrk="1" latinLnBrk="0" hangingPunct="1">
              <a:lnSpc>
                <a:spcPct val="80000"/>
              </a:lnSpc>
              <a:spcBef>
                <a:spcPct val="0"/>
              </a:spcBef>
              <a:buClr>
                <a:schemeClr val="tx1"/>
              </a:buClr>
              <a:buFont typeface="Arial" pitchFamily="34" charset="0"/>
              <a:buNone/>
              <a:defRPr lang="en-US" sz="5400" b="0" kern="1200" spc="0" baseline="0" dirty="0">
                <a:solidFill>
                  <a:srgbClr val="FFFFFF"/>
                </a:solidFill>
                <a:latin typeface="+mj-lt"/>
                <a:ea typeface="+mj-ea"/>
                <a:cs typeface="+mj-cs"/>
              </a:defRPr>
            </a:lvl1pPr>
          </a:lstStyle>
          <a:p>
            <a:r>
              <a:rPr lang="en-US" dirty="0" smtClean="0"/>
              <a:t>Presentation Title</a:t>
            </a:r>
            <a:br>
              <a:rPr lang="en-US" dirty="0" smtClean="0"/>
            </a:br>
            <a:r>
              <a:rPr lang="en-US" dirty="0" smtClean="0"/>
              <a:t>Goes Here</a:t>
            </a:r>
            <a:endParaRPr lang="en-US" dirty="0"/>
          </a:p>
        </p:txBody>
      </p:sp>
    </p:spTree>
    <p:extLst>
      <p:ext uri="{BB962C8B-B14F-4D97-AF65-F5344CB8AC3E}">
        <p14:creationId xmlns:p14="http://schemas.microsoft.com/office/powerpoint/2010/main" xmlns="" val="3265912990"/>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withEffect">
                                  <p:stCondLst>
                                    <p:cond delay="80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800"/>
                                        <p:tgtEl>
                                          <p:spTgt spid="2"/>
                                        </p:tgtEl>
                                      </p:cBhvr>
                                    </p:animEffect>
                                  </p:childTnLst>
                                </p:cTn>
                              </p:par>
                              <p:par>
                                <p:cTn id="8" presetID="22" presetClass="entr" presetSubtype="4" fill="hold" grpId="0" nodeType="withEffect">
                                  <p:stCondLst>
                                    <p:cond delay="300"/>
                                  </p:stCondLst>
                                  <p:childTnLst>
                                    <p:set>
                                      <p:cBhvr>
                                        <p:cTn id="9" dur="1" fill="hold">
                                          <p:stCondLst>
                                            <p:cond delay="0"/>
                                          </p:stCondLst>
                                        </p:cTn>
                                        <p:tgtEl>
                                          <p:spTgt spid="3">
                                            <p:txEl>
                                              <p:pRg st="0" end="0"/>
                                            </p:txEl>
                                          </p:spTgt>
                                        </p:tgtEl>
                                        <p:attrNameLst>
                                          <p:attrName>style.visibility</p:attrName>
                                        </p:attrNameLst>
                                      </p:cBhvr>
                                      <p:to>
                                        <p:strVal val="visible"/>
                                      </p:to>
                                    </p:set>
                                    <p:animEffect transition="in" filter="wipe(down)">
                                      <p:cBhvr>
                                        <p:cTn id="10" dur="4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tmplLst>
          <p:tmpl lvl="1">
            <p:tnLst>
              <p:par>
                <p:cTn presetID="22" presetClass="entr" presetSubtype="4" fill="hold" nodeType="withEffect">
                  <p:stCondLst>
                    <p:cond delay="300"/>
                  </p:stCondLst>
                  <p:childTnLst>
                    <p:set>
                      <p:cBhvr>
                        <p:cTn dur="1" fill="hold">
                          <p:stCondLst>
                            <p:cond delay="0"/>
                          </p:stCondLst>
                        </p:cTn>
                        <p:tgtEl>
                          <p:spTgt spid="3"/>
                        </p:tgtEl>
                        <p:attrNameLst>
                          <p:attrName>style.visibility</p:attrName>
                        </p:attrNameLst>
                      </p:cBhvr>
                      <p:to>
                        <p:strVal val="visible"/>
                      </p:to>
                    </p:set>
                    <p:animEffect transition="in" filter="wipe(down)">
                      <p:cBhvr>
                        <p:cTn dur="400"/>
                        <p:tgtEl>
                          <p:spTgt spid="3"/>
                        </p:tgtEl>
                      </p:cBhvr>
                    </p:animEffect>
                  </p:childTnLst>
                </p:cTn>
              </p:par>
            </p:tnLst>
          </p:tmpl>
        </p:tmplLst>
      </p:bldP>
      <p:bldP spid="2" grpId="0"/>
    </p:bld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Storytelling">
    <p:spTree>
      <p:nvGrpSpPr>
        <p:cNvPr id="1" name=""/>
        <p:cNvGrpSpPr/>
        <p:nvPr/>
      </p:nvGrpSpPr>
      <p:grpSpPr>
        <a:xfrm>
          <a:off x="0" y="0"/>
          <a:ext cx="0" cy="0"/>
          <a:chOff x="0" y="0"/>
          <a:chExt cx="0" cy="0"/>
        </a:xfrm>
      </p:grpSpPr>
      <p:sp>
        <p:nvSpPr>
          <p:cNvPr id="4" name="Title 1"/>
          <p:cNvSpPr>
            <a:spLocks noGrp="1"/>
          </p:cNvSpPr>
          <p:nvPr>
            <p:ph type="title" hasCustomPrompt="1"/>
          </p:nvPr>
        </p:nvSpPr>
        <p:spPr>
          <a:xfrm>
            <a:off x="229702" y="1918741"/>
            <a:ext cx="4117446" cy="3020518"/>
          </a:xfrm>
        </p:spPr>
        <p:txBody>
          <a:bodyPr vert="horz" lIns="82296" tIns="45720" rIns="82296" bIns="45720" rtlCol="0" anchor="ctr" anchorCtr="0">
            <a:noAutofit/>
          </a:bodyPr>
          <a:lstStyle>
            <a:lvl1pPr marL="0" indent="0" algn="l" defTabSz="914400" rtl="0" eaLnBrk="1" latinLnBrk="0" hangingPunct="1">
              <a:lnSpc>
                <a:spcPct val="80000"/>
              </a:lnSpc>
              <a:spcBef>
                <a:spcPct val="0"/>
              </a:spcBef>
              <a:buClr>
                <a:schemeClr val="tx1"/>
              </a:buClr>
              <a:buFont typeface="Ciscolight" pitchFamily="2" charset="0"/>
              <a:buNone/>
              <a:defRPr lang="en-US" sz="5400" b="0" kern="1200" spc="0" baseline="0" dirty="0">
                <a:solidFill>
                  <a:srgbClr val="2B348E"/>
                </a:solidFill>
                <a:latin typeface="+mj-lt"/>
                <a:ea typeface="+mj-ea"/>
                <a:cs typeface="+mj-cs"/>
              </a:defRPr>
            </a:lvl1pPr>
          </a:lstStyle>
          <a:p>
            <a:r>
              <a:rPr lang="en-US" dirty="0" smtClean="0"/>
              <a:t>Telling Shared Experiences</a:t>
            </a:r>
            <a:endParaRPr lang="en-US" dirty="0"/>
          </a:p>
        </p:txBody>
      </p:sp>
      <p:sp>
        <p:nvSpPr>
          <p:cNvPr id="9" name="Text Placeholder 3"/>
          <p:cNvSpPr>
            <a:spLocks noGrp="1"/>
          </p:cNvSpPr>
          <p:nvPr>
            <p:ph type="body" sz="quarter" idx="11" hasCustomPrompt="1"/>
          </p:nvPr>
        </p:nvSpPr>
        <p:spPr>
          <a:xfrm>
            <a:off x="4922519" y="310896"/>
            <a:ext cx="3895344" cy="6208776"/>
          </a:xfrm>
        </p:spPr>
        <p:txBody>
          <a:bodyPr anchor="ctr" anchorCtr="0">
            <a:noAutofit/>
          </a:bodyPr>
          <a:lstStyle>
            <a:lvl1pPr marL="0" indent="0">
              <a:buFontTx/>
              <a:buNone/>
              <a:defRPr sz="2000" baseline="0">
                <a:solidFill>
                  <a:srgbClr val="2B348E"/>
                </a:solidFill>
                <a:latin typeface="+mj-lt"/>
              </a:defRPr>
            </a:lvl1pPr>
            <a:lvl2pPr>
              <a:defRPr sz="2000"/>
            </a:lvl2pPr>
            <a:lvl3pPr>
              <a:defRPr sz="2000"/>
            </a:lvl3pPr>
            <a:lvl4pPr>
              <a:defRPr sz="2000"/>
            </a:lvl4pPr>
            <a:lvl5pPr>
              <a:defRPr sz="2000"/>
            </a:lvl5pPr>
          </a:lstStyle>
          <a:p>
            <a:pPr lvl="0"/>
            <a:r>
              <a:rPr lang="en-US" dirty="0" smtClean="0"/>
              <a:t>Tell your story here</a:t>
            </a:r>
            <a:endParaRPr lang="en-US" dirty="0"/>
          </a:p>
        </p:txBody>
      </p:sp>
      <p:pic>
        <p:nvPicPr>
          <p:cNvPr id="5" name="Picture 4" descr="CISCO_WAVE_01_RGB.jpg"/>
          <p:cNvPicPr>
            <a:picLocks noChangeAspect="1"/>
          </p:cNvPicPr>
          <p:nvPr userDrawn="1"/>
        </p:nvPicPr>
        <p:blipFill>
          <a:blip r:embed="rId2" cstate="print"/>
          <a:srcRect l="78496" r="20456" b="20091"/>
          <a:stretch>
            <a:fillRect/>
          </a:stretch>
        </p:blipFill>
        <p:spPr>
          <a:xfrm>
            <a:off x="4578370" y="752635"/>
            <a:ext cx="86236" cy="5480128"/>
          </a:xfrm>
          <a:prstGeom prst="rect">
            <a:avLst/>
          </a:prstGeom>
        </p:spPr>
      </p:pic>
    </p:spTree>
    <p:extLst>
      <p:ext uri="{BB962C8B-B14F-4D97-AF65-F5344CB8AC3E}">
        <p14:creationId xmlns:p14="http://schemas.microsoft.com/office/powerpoint/2010/main" xmlns="" val="4258790561"/>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20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00"/>
                                        <p:tgtEl>
                                          <p:spTgt spid="4"/>
                                        </p:tgtEl>
                                      </p:cBhvr>
                                    </p:animEffect>
                                  </p:childTnLst>
                                </p:cTn>
                              </p:par>
                              <p:par>
                                <p:cTn id="8" presetID="10" presetClass="entr" presetSubtype="0" fill="hold" grpId="0" nodeType="withEffect">
                                  <p:stCondLst>
                                    <p:cond delay="400"/>
                                  </p:stCondLst>
                                  <p:childTnLst>
                                    <p:set>
                                      <p:cBhvr>
                                        <p:cTn id="9" dur="1" fill="hold">
                                          <p:stCondLst>
                                            <p:cond delay="0"/>
                                          </p:stCondLst>
                                        </p:cTn>
                                        <p:tgtEl>
                                          <p:spTgt spid="9">
                                            <p:txEl>
                                              <p:pRg st="0" end="0"/>
                                            </p:txEl>
                                          </p:spTgt>
                                        </p:tgtEl>
                                        <p:attrNameLst>
                                          <p:attrName>style.visibility</p:attrName>
                                        </p:attrNameLst>
                                      </p:cBhvr>
                                      <p:to>
                                        <p:strVal val="visible"/>
                                      </p:to>
                                    </p:set>
                                    <p:animEffect transition="in" filter="fade">
                                      <p:cBhvr>
                                        <p:cTn id="10" dur="1100"/>
                                        <p:tgtEl>
                                          <p:spTgt spid="9">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9" grpId="0" build="p">
        <p:tmplLst>
          <p:tmpl lvl="1">
            <p:tnLst>
              <p:par>
                <p:cTn presetID="10" presetClass="entr" presetSubtype="0" fill="hold" nodeType="withEffect">
                  <p:stCondLst>
                    <p:cond delay="400"/>
                  </p:stCondLst>
                  <p:childTnLst>
                    <p:set>
                      <p:cBhvr>
                        <p:cTn dur="1" fill="hold">
                          <p:stCondLst>
                            <p:cond delay="0"/>
                          </p:stCondLst>
                        </p:cTn>
                        <p:tgtEl>
                          <p:spTgt spid="9"/>
                        </p:tgtEl>
                        <p:attrNameLst>
                          <p:attrName>style.visibility</p:attrName>
                        </p:attrNameLst>
                      </p:cBhvr>
                      <p:to>
                        <p:strVal val="visible"/>
                      </p:to>
                    </p:set>
                    <p:animEffect transition="in" filter="fade">
                      <p:cBhvr>
                        <p:cTn dur="1100"/>
                        <p:tgtEl>
                          <p:spTgt spid="9"/>
                        </p:tgtEl>
                      </p:cBhvr>
                    </p:animEffect>
                  </p:childTnLst>
                </p:cTn>
              </p:par>
            </p:tnLst>
          </p:tmpl>
        </p:tmplLst>
      </p:bldP>
    </p:bld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1_Storytelling">
    <p:spTree>
      <p:nvGrpSpPr>
        <p:cNvPr id="1" name=""/>
        <p:cNvGrpSpPr/>
        <p:nvPr/>
      </p:nvGrpSpPr>
      <p:grpSpPr>
        <a:xfrm>
          <a:off x="0" y="0"/>
          <a:ext cx="0" cy="0"/>
          <a:chOff x="0" y="0"/>
          <a:chExt cx="0" cy="0"/>
        </a:xfrm>
      </p:grpSpPr>
      <p:sp>
        <p:nvSpPr>
          <p:cNvPr id="4" name="Title 1"/>
          <p:cNvSpPr>
            <a:spLocks noGrp="1"/>
          </p:cNvSpPr>
          <p:nvPr>
            <p:ph type="title" hasCustomPrompt="1"/>
          </p:nvPr>
        </p:nvSpPr>
        <p:spPr>
          <a:xfrm>
            <a:off x="229702" y="1918741"/>
            <a:ext cx="4117446" cy="3020518"/>
          </a:xfrm>
        </p:spPr>
        <p:txBody>
          <a:bodyPr vert="horz" lIns="82296" tIns="45720" rIns="82296" bIns="45720" rtlCol="0" anchor="ctr" anchorCtr="0">
            <a:noAutofit/>
          </a:bodyPr>
          <a:lstStyle>
            <a:lvl1pPr marL="0" indent="0" algn="l" defTabSz="914400" rtl="0" eaLnBrk="1" latinLnBrk="0" hangingPunct="1">
              <a:lnSpc>
                <a:spcPct val="80000"/>
              </a:lnSpc>
              <a:spcBef>
                <a:spcPct val="0"/>
              </a:spcBef>
              <a:buClr>
                <a:schemeClr val="tx1"/>
              </a:buClr>
              <a:buFont typeface="Ciscolight" pitchFamily="2" charset="0"/>
              <a:buNone/>
              <a:defRPr lang="en-US" sz="5400" b="0" kern="1200" spc="0" baseline="0" dirty="0">
                <a:solidFill>
                  <a:srgbClr val="2B348E"/>
                </a:solidFill>
                <a:latin typeface="+mj-lt"/>
                <a:ea typeface="+mj-ea"/>
                <a:cs typeface="+mj-cs"/>
              </a:defRPr>
            </a:lvl1pPr>
          </a:lstStyle>
          <a:p>
            <a:r>
              <a:rPr lang="en-US" dirty="0" smtClean="0"/>
              <a:t>Telling Shared Experiences</a:t>
            </a:r>
            <a:endParaRPr lang="en-US" dirty="0"/>
          </a:p>
        </p:txBody>
      </p:sp>
      <p:sp>
        <p:nvSpPr>
          <p:cNvPr id="9" name="Text Placeholder 3"/>
          <p:cNvSpPr>
            <a:spLocks noGrp="1"/>
          </p:cNvSpPr>
          <p:nvPr>
            <p:ph type="body" sz="quarter" idx="11" hasCustomPrompt="1"/>
          </p:nvPr>
        </p:nvSpPr>
        <p:spPr>
          <a:xfrm>
            <a:off x="4922519" y="310896"/>
            <a:ext cx="3895344" cy="6208776"/>
          </a:xfrm>
        </p:spPr>
        <p:txBody>
          <a:bodyPr anchor="ctr" anchorCtr="0">
            <a:noAutofit/>
          </a:bodyPr>
          <a:lstStyle>
            <a:lvl1pPr marL="0" indent="0">
              <a:buFontTx/>
              <a:buNone/>
              <a:defRPr sz="2000" baseline="0">
                <a:solidFill>
                  <a:srgbClr val="2B348E"/>
                </a:solidFill>
                <a:latin typeface="+mj-lt"/>
              </a:defRPr>
            </a:lvl1pPr>
            <a:lvl2pPr>
              <a:defRPr sz="2000"/>
            </a:lvl2pPr>
            <a:lvl3pPr>
              <a:defRPr sz="2000"/>
            </a:lvl3pPr>
            <a:lvl4pPr>
              <a:defRPr sz="2000"/>
            </a:lvl4pPr>
            <a:lvl5pPr>
              <a:defRPr sz="2000"/>
            </a:lvl5pPr>
          </a:lstStyle>
          <a:p>
            <a:pPr lvl="0"/>
            <a:r>
              <a:rPr lang="en-US" dirty="0" smtClean="0"/>
              <a:t>Tell your story here</a:t>
            </a:r>
            <a:endParaRPr lang="en-US" dirty="0"/>
          </a:p>
        </p:txBody>
      </p:sp>
    </p:spTree>
    <p:extLst>
      <p:ext uri="{BB962C8B-B14F-4D97-AF65-F5344CB8AC3E}">
        <p14:creationId xmlns:p14="http://schemas.microsoft.com/office/powerpoint/2010/main" xmlns="" val="3350077283"/>
      </p:ext>
    </p:extLst>
  </p:cSld>
  <p:clrMapOvr>
    <a:masterClrMapping/>
  </p:clrMapOvr>
  <p:transition>
    <p:fade/>
  </p:transition>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p:cSld name="Demo">
    <p:spTree>
      <p:nvGrpSpPr>
        <p:cNvPr id="1" name=""/>
        <p:cNvGrpSpPr/>
        <p:nvPr/>
      </p:nvGrpSpPr>
      <p:grpSpPr>
        <a:xfrm>
          <a:off x="0" y="0"/>
          <a:ext cx="0" cy="0"/>
          <a:chOff x="0" y="0"/>
          <a:chExt cx="0" cy="0"/>
        </a:xfrm>
      </p:grpSpPr>
      <p:sp>
        <p:nvSpPr>
          <p:cNvPr id="3" name="Subtitle 2"/>
          <p:cNvSpPr>
            <a:spLocks noGrp="1"/>
          </p:cNvSpPr>
          <p:nvPr>
            <p:ph type="subTitle" idx="1" hasCustomPrompt="1"/>
          </p:nvPr>
        </p:nvSpPr>
        <p:spPr>
          <a:xfrm>
            <a:off x="236383" y="4279392"/>
            <a:ext cx="4684867" cy="384175"/>
          </a:xfrm>
        </p:spPr>
        <p:txBody>
          <a:bodyPr vert="horz" lIns="91440" tIns="45720" rIns="91440" bIns="45720" rtlCol="0">
            <a:noAutofit/>
          </a:bodyPr>
          <a:lstStyle>
            <a:lvl1pPr marL="0" indent="0" algn="l" defTabSz="914400" rtl="0" eaLnBrk="1" latinLnBrk="0" hangingPunct="1">
              <a:lnSpc>
                <a:spcPct val="95000"/>
              </a:lnSpc>
              <a:spcBef>
                <a:spcPts val="1440"/>
              </a:spcBef>
              <a:buClr>
                <a:srgbClr val="92D050"/>
              </a:buClr>
              <a:buSzPct val="90000"/>
              <a:buFont typeface="Arial" pitchFamily="34" charset="0"/>
              <a:buNone/>
              <a:tabLst/>
              <a:defRPr lang="en-US" sz="2000" kern="1200" dirty="0">
                <a:solidFill>
                  <a:srgbClr val="2B348E"/>
                </a:solidFill>
                <a:latin typeface="+mj-lt"/>
                <a:ea typeface="+mn-ea"/>
                <a:cs typeface="+mn-cs"/>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pPr marL="0" lvl="0" indent="0" algn="l" defTabSz="914400" rtl="0" eaLnBrk="1" latinLnBrk="0" hangingPunct="1">
              <a:lnSpc>
                <a:spcPct val="95000"/>
              </a:lnSpc>
              <a:spcBef>
                <a:spcPts val="1440"/>
              </a:spcBef>
              <a:buClr>
                <a:srgbClr val="92D050"/>
              </a:buClr>
              <a:buSzPct val="90000"/>
              <a:buFont typeface="Arial" pitchFamily="34" charset="0"/>
              <a:buNone/>
              <a:tabLst/>
            </a:pPr>
            <a:r>
              <a:rPr lang="en-US" dirty="0" smtClean="0"/>
              <a:t>Presenter Name and Title Go Here</a:t>
            </a:r>
            <a:endParaRPr lang="en-US" dirty="0"/>
          </a:p>
        </p:txBody>
      </p:sp>
      <p:sp>
        <p:nvSpPr>
          <p:cNvPr id="2" name="Title 1"/>
          <p:cNvSpPr>
            <a:spLocks noGrp="1"/>
          </p:cNvSpPr>
          <p:nvPr>
            <p:ph type="ctrTitle" hasCustomPrompt="1"/>
          </p:nvPr>
        </p:nvSpPr>
        <p:spPr>
          <a:xfrm>
            <a:off x="208693" y="3282696"/>
            <a:ext cx="4712557" cy="1022350"/>
          </a:xfrm>
        </p:spPr>
        <p:txBody>
          <a:bodyPr vert="horz" lIns="82296" tIns="45720" rIns="82296" bIns="45720" rtlCol="0" anchor="b" anchorCtr="0">
            <a:noAutofit/>
          </a:bodyPr>
          <a:lstStyle>
            <a:lvl1pPr marL="0" indent="0" algn="l" defTabSz="914400" rtl="0" eaLnBrk="1" latinLnBrk="0" hangingPunct="1">
              <a:lnSpc>
                <a:spcPct val="80000"/>
              </a:lnSpc>
              <a:spcBef>
                <a:spcPct val="0"/>
              </a:spcBef>
              <a:buClr>
                <a:schemeClr val="tx1"/>
              </a:buClr>
              <a:buFont typeface="Ciscolight" pitchFamily="2" charset="0"/>
              <a:buNone/>
              <a:defRPr lang="en-US" sz="5400" b="0" kern="1200" spc="0" baseline="0" dirty="0">
                <a:solidFill>
                  <a:srgbClr val="2B348E"/>
                </a:solidFill>
                <a:latin typeface="+mj-lt"/>
                <a:ea typeface="+mj-ea"/>
                <a:cs typeface="+mj-cs"/>
              </a:defRPr>
            </a:lvl1pPr>
          </a:lstStyle>
          <a:p>
            <a:r>
              <a:rPr lang="en-US" dirty="0" smtClean="0"/>
              <a:t>Demo Title</a:t>
            </a:r>
            <a:endParaRPr lang="en-US" dirty="0"/>
          </a:p>
        </p:txBody>
      </p:sp>
      <p:sp>
        <p:nvSpPr>
          <p:cNvPr id="31" name="Picture Placeholder 30"/>
          <p:cNvSpPr>
            <a:spLocks noGrp="1"/>
          </p:cNvSpPr>
          <p:nvPr>
            <p:ph type="pic" sz="quarter" idx="10" hasCustomPrompt="1"/>
          </p:nvPr>
        </p:nvSpPr>
        <p:spPr>
          <a:xfrm>
            <a:off x="5540375" y="1917700"/>
            <a:ext cx="2676525" cy="2889250"/>
          </a:xfrm>
        </p:spPr>
        <p:txBody>
          <a:bodyPr anchor="ctr" anchorCtr="1"/>
          <a:lstStyle>
            <a:lvl1pPr algn="ctr">
              <a:defRPr>
                <a:latin typeface="+mj-lt"/>
              </a:defRPr>
            </a:lvl1pPr>
          </a:lstStyle>
          <a:p>
            <a:r>
              <a:rPr lang="en-US" dirty="0" smtClean="0"/>
              <a:t>Insert photo here</a:t>
            </a:r>
            <a:endParaRPr lang="en-US" dirty="0"/>
          </a:p>
        </p:txBody>
      </p:sp>
    </p:spTree>
    <p:extLst>
      <p:ext uri="{BB962C8B-B14F-4D97-AF65-F5344CB8AC3E}">
        <p14:creationId xmlns:p14="http://schemas.microsoft.com/office/powerpoint/2010/main" xmlns="" val="3793105279"/>
      </p:ext>
    </p:extLst>
  </p:cSld>
  <p:clrMapOvr>
    <a:masterClrMapping/>
  </p:clrMapOvr>
  <p:transition>
    <p:fade/>
  </p:transition>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p:cSld name="Big Statem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37744" y="484632"/>
            <a:ext cx="8755128" cy="4372131"/>
          </a:xfrm>
        </p:spPr>
        <p:txBody>
          <a:bodyPr anchor="b" anchorCtr="0"/>
          <a:lstStyle>
            <a:lvl1pPr marL="228600" indent="-228600">
              <a:buFont typeface="Arial" pitchFamily="34" charset="0"/>
              <a:buChar char="“"/>
              <a:defRPr sz="6000" spc="0" baseline="0">
                <a:solidFill>
                  <a:srgbClr val="2B348E"/>
                </a:solidFill>
                <a:latin typeface="+mj-lt"/>
              </a:defRPr>
            </a:lvl1pPr>
          </a:lstStyle>
          <a:p>
            <a:r>
              <a:rPr lang="en-US" dirty="0" smtClean="0"/>
              <a:t>Click to edit Master</a:t>
            </a:r>
            <a:br>
              <a:rPr lang="en-US" dirty="0" smtClean="0"/>
            </a:br>
            <a:r>
              <a:rPr lang="en-US" dirty="0" smtClean="0"/>
              <a:t>title style”</a:t>
            </a:r>
            <a:endParaRPr lang="en-US" dirty="0"/>
          </a:p>
        </p:txBody>
      </p:sp>
      <p:sp>
        <p:nvSpPr>
          <p:cNvPr id="28" name="Rectangle 5"/>
          <p:cNvSpPr>
            <a:spLocks noChangeArrowheads="1"/>
          </p:cNvSpPr>
          <p:nvPr/>
        </p:nvSpPr>
        <p:spPr bwMode="ltGray">
          <a:xfrm>
            <a:off x="7762659" y="6584513"/>
            <a:ext cx="812991" cy="175257"/>
          </a:xfrm>
          <a:prstGeom prst="rect">
            <a:avLst/>
          </a:prstGeom>
          <a:noFill/>
          <a:ln w="9525">
            <a:noFill/>
            <a:miter lim="800000"/>
            <a:headEnd/>
            <a:tailEnd/>
          </a:ln>
          <a:effectLst/>
        </p:spPr>
        <p:txBody>
          <a:bodyPr wrap="square" lIns="82124" tIns="41061" rIns="82124" bIns="41061" anchor="b">
            <a:spAutoFit/>
          </a:bodyPr>
          <a:lstStyle/>
          <a:p>
            <a:pPr algn="r" defTabSz="814365">
              <a:buNone/>
            </a:pPr>
            <a:r>
              <a:rPr lang="fr-BE" sz="600" b="0" i="0">
                <a:solidFill>
                  <a:srgbClr val="FFFFFF"/>
                </a:solidFill>
                <a:latin typeface="Arial"/>
                <a:ea typeface="+mn-ea"/>
                <a:cs typeface="+mn-cs"/>
              </a:rPr>
              <a:t>シスコの公開情報</a:t>
            </a:r>
            <a:endParaRPr lang="en-US" sz="600" dirty="0">
              <a:solidFill>
                <a:srgbClr val="FFFFFF"/>
              </a:solidFill>
            </a:endParaRPr>
          </a:p>
        </p:txBody>
      </p:sp>
      <p:sp>
        <p:nvSpPr>
          <p:cNvPr id="19" name="Rectangle 5"/>
          <p:cNvSpPr>
            <a:spLocks noChangeArrowheads="1"/>
          </p:cNvSpPr>
          <p:nvPr userDrawn="1"/>
        </p:nvSpPr>
        <p:spPr bwMode="ltGray">
          <a:xfrm>
            <a:off x="7762659" y="6584513"/>
            <a:ext cx="812991" cy="175257"/>
          </a:xfrm>
          <a:prstGeom prst="rect">
            <a:avLst/>
          </a:prstGeom>
          <a:noFill/>
          <a:ln w="9525">
            <a:noFill/>
            <a:miter lim="800000"/>
            <a:headEnd/>
            <a:tailEnd/>
          </a:ln>
          <a:effectLst/>
        </p:spPr>
        <p:txBody>
          <a:bodyPr wrap="square" lIns="82124" tIns="41061" rIns="82124" bIns="41061" anchor="b">
            <a:spAutoFit/>
          </a:bodyPr>
          <a:lstStyle/>
          <a:p>
            <a:pPr algn="r" defTabSz="814365">
              <a:buNone/>
            </a:pPr>
            <a:r>
              <a:rPr lang="fr-BE" sz="600" b="0" i="0">
                <a:solidFill>
                  <a:srgbClr val="FFFFFF"/>
                </a:solidFill>
                <a:latin typeface="Arial"/>
                <a:ea typeface="+mn-ea"/>
                <a:cs typeface="+mn-cs"/>
              </a:rPr>
              <a:t>シスコの公開情報</a:t>
            </a:r>
            <a:endParaRPr lang="en-US" sz="600" dirty="0">
              <a:solidFill>
                <a:srgbClr val="FFFFFF"/>
              </a:solidFill>
            </a:endParaRPr>
          </a:p>
        </p:txBody>
      </p:sp>
      <p:sp>
        <p:nvSpPr>
          <p:cNvPr id="7" name="Text Placeholder 4"/>
          <p:cNvSpPr>
            <a:spLocks noGrp="1"/>
          </p:cNvSpPr>
          <p:nvPr>
            <p:ph type="body" sz="quarter" idx="11" hasCustomPrompt="1"/>
          </p:nvPr>
        </p:nvSpPr>
        <p:spPr>
          <a:xfrm>
            <a:off x="460248" y="5358903"/>
            <a:ext cx="8574685" cy="614362"/>
          </a:xfrm>
        </p:spPr>
        <p:txBody>
          <a:bodyPr vert="horz" lIns="91440" tIns="45720" rIns="91440" bIns="45720" rtlCol="0">
            <a:normAutofit/>
          </a:bodyPr>
          <a:lstStyle>
            <a:lvl1pPr marL="0" indent="0">
              <a:buNone/>
              <a:defRPr lang="en-US" sz="2400" kern="1200" dirty="0" smtClean="0">
                <a:solidFill>
                  <a:srgbClr val="2B348E"/>
                </a:solidFill>
                <a:latin typeface="+mj-lt"/>
                <a:ea typeface="+mn-ea"/>
                <a:cs typeface="+mn-cs"/>
              </a:defRPr>
            </a:lvl1pPr>
          </a:lstStyle>
          <a:p>
            <a:pPr marL="0" lvl="0" indent="0" algn="l" defTabSz="914400" rtl="0" eaLnBrk="1" latinLnBrk="0" hangingPunct="1">
              <a:lnSpc>
                <a:spcPct val="95000"/>
              </a:lnSpc>
              <a:spcBef>
                <a:spcPts val="1440"/>
              </a:spcBef>
              <a:buClr>
                <a:srgbClr val="92D050"/>
              </a:buClr>
              <a:buSzPct val="90000"/>
              <a:buFont typeface="Arial" pitchFamily="34" charset="0"/>
              <a:buNone/>
              <a:tabLst/>
            </a:pPr>
            <a:r>
              <a:rPr lang="en-US" dirty="0" smtClean="0"/>
              <a:t>Source</a:t>
            </a:r>
            <a:endParaRPr lang="en-US" dirty="0"/>
          </a:p>
        </p:txBody>
      </p:sp>
      <p:sp>
        <p:nvSpPr>
          <p:cNvPr id="21" name="Rectangle 4"/>
          <p:cNvSpPr>
            <a:spLocks noChangeArrowheads="1"/>
          </p:cNvSpPr>
          <p:nvPr userDrawn="1"/>
        </p:nvSpPr>
        <p:spPr bwMode="ltGray">
          <a:xfrm>
            <a:off x="251373" y="6586246"/>
            <a:ext cx="3420515" cy="175257"/>
          </a:xfrm>
          <a:prstGeom prst="rect">
            <a:avLst/>
          </a:prstGeom>
          <a:noFill/>
          <a:ln w="9525">
            <a:noFill/>
            <a:miter lim="800000"/>
            <a:headEnd/>
            <a:tailEnd/>
          </a:ln>
          <a:effectLst/>
        </p:spPr>
        <p:txBody>
          <a:bodyPr wrap="square" lIns="82124" tIns="41061" rIns="82124" bIns="41061" anchor="b" anchorCtr="0">
            <a:spAutoFit/>
          </a:bodyPr>
          <a:lstStyle/>
          <a:p>
            <a:pPr algn="l" defTabSz="814365">
              <a:buNone/>
            </a:pPr>
            <a:r>
              <a:rPr lang="fr-BE" sz="600" b="0" i="0">
                <a:solidFill>
                  <a:srgbClr val="FFFFFF"/>
                </a:solidFill>
                <a:latin typeface="Arial"/>
                <a:ea typeface="+mn-ea"/>
                <a:cs typeface="+mn-cs"/>
              </a:rPr>
              <a:t>© 2010 Cisco Systems, Inc. およびその関連会社 All rights reserved.</a:t>
            </a:r>
            <a:endParaRPr lang="en-US" sz="600" dirty="0">
              <a:solidFill>
                <a:srgbClr val="FFFFFF"/>
              </a:solidFill>
            </a:endParaRPr>
          </a:p>
        </p:txBody>
      </p:sp>
      <p:sp>
        <p:nvSpPr>
          <p:cNvPr id="22" name="Rectangle 7"/>
          <p:cNvSpPr>
            <a:spLocks noChangeArrowheads="1"/>
          </p:cNvSpPr>
          <p:nvPr userDrawn="1"/>
        </p:nvSpPr>
        <p:spPr bwMode="ltGray">
          <a:xfrm>
            <a:off x="8639981" y="6580408"/>
            <a:ext cx="260429" cy="175257"/>
          </a:xfrm>
          <a:prstGeom prst="rect">
            <a:avLst/>
          </a:prstGeom>
          <a:noFill/>
          <a:ln w="9525" algn="ctr">
            <a:noFill/>
            <a:miter lim="800000"/>
            <a:headEnd/>
            <a:tailEnd/>
          </a:ln>
          <a:effectLst/>
        </p:spPr>
        <p:txBody>
          <a:bodyPr wrap="none" lIns="82124" tIns="41061" rIns="82124" bIns="41061" anchor="b">
            <a:spAutoFit/>
          </a:bodyPr>
          <a:lstStyle/>
          <a:p>
            <a:pPr algn="r" defTabSz="814365">
              <a:buNone/>
            </a:pPr>
            <a:fld id="{DFCF27A5-1A5B-48D3-A060-2758FFBB1ADD}" type="slidenum">
              <a:rPr lang="fr-BE" sz="600" b="0" i="0">
                <a:solidFill>
                  <a:srgbClr val="FFFFFF"/>
                </a:solidFill>
                <a:latin typeface="Arial"/>
                <a:ea typeface="+mn-ea"/>
                <a:cs typeface="+mn-cs"/>
              </a:rPr>
              <a:pPr algn="r" defTabSz="814365">
                <a:buNone/>
              </a:pPr>
              <a:t>‹#›</a:t>
            </a:fld>
            <a:endParaRPr lang="en-US" sz="600" dirty="0">
              <a:solidFill>
                <a:srgbClr val="FFFFFF"/>
              </a:solidFill>
            </a:endParaRPr>
          </a:p>
        </p:txBody>
      </p:sp>
    </p:spTree>
    <p:extLst>
      <p:ext uri="{BB962C8B-B14F-4D97-AF65-F5344CB8AC3E}">
        <p14:creationId xmlns:p14="http://schemas.microsoft.com/office/powerpoint/2010/main" xmlns="" val="2732359253"/>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50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childTnLst>
                                </p:cTn>
                              </p:par>
                              <p:par>
                                <p:cTn id="8" presetID="10" presetClass="entr" presetSubtype="0" fill="hold" grpId="0" nodeType="withEffect">
                                  <p:stCondLst>
                                    <p:cond delay="2000"/>
                                  </p:stCondLst>
                                  <p:childTnLst>
                                    <p:set>
                                      <p:cBhvr>
                                        <p:cTn id="9" dur="1" fill="hold">
                                          <p:stCondLst>
                                            <p:cond delay="0"/>
                                          </p:stCondLst>
                                        </p:cTn>
                                        <p:tgtEl>
                                          <p:spTgt spid="7">
                                            <p:txEl>
                                              <p:pRg st="0" end="0"/>
                                            </p:txEl>
                                          </p:spTgt>
                                        </p:tgtEl>
                                        <p:attrNameLst>
                                          <p:attrName>style.visibility</p:attrName>
                                        </p:attrNameLst>
                                      </p:cBhvr>
                                      <p:to>
                                        <p:strVal val="visible"/>
                                      </p:to>
                                    </p:set>
                                    <p:animEffect transition="in" filter="fade">
                                      <p:cBhvr>
                                        <p:cTn id="10" dur="1000"/>
                                        <p:tgtEl>
                                          <p:spTgt spid="7">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7" grpId="0" build="p">
        <p:tmplLst>
          <p:tmpl lvl="1">
            <p:tnLst>
              <p:par>
                <p:cTn presetID="10" presetClass="entr" presetSubtype="0" fill="hold" nodeType="withEffect">
                  <p:stCondLst>
                    <p:cond delay="2000"/>
                  </p:stCondLst>
                  <p:childTnLst>
                    <p:set>
                      <p:cBhvr>
                        <p:cTn dur="1" fill="hold">
                          <p:stCondLst>
                            <p:cond delay="0"/>
                          </p:stCondLst>
                        </p:cTn>
                        <p:tgtEl>
                          <p:spTgt spid="7"/>
                        </p:tgtEl>
                        <p:attrNameLst>
                          <p:attrName>style.visibility</p:attrName>
                        </p:attrNameLst>
                      </p:cBhvr>
                      <p:to>
                        <p:strVal val="visible"/>
                      </p:to>
                    </p:set>
                    <p:animEffect transition="in" filter="fade">
                      <p:cBhvr>
                        <p:cTn dur="1000"/>
                        <p:tgtEl>
                          <p:spTgt spid="7"/>
                        </p:tgtEl>
                      </p:cBhvr>
                    </p:animEffect>
                  </p:childTnLst>
                </p:cTn>
              </p:par>
            </p:tnLst>
          </p:tmpl>
        </p:tmplLst>
      </p:bldP>
    </p:bld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p:cSld name="single photo with caption">
    <p:spTree>
      <p:nvGrpSpPr>
        <p:cNvPr id="1" name=""/>
        <p:cNvGrpSpPr/>
        <p:nvPr/>
      </p:nvGrpSpPr>
      <p:grpSpPr>
        <a:xfrm>
          <a:off x="0" y="0"/>
          <a:ext cx="0" cy="0"/>
          <a:chOff x="0" y="0"/>
          <a:chExt cx="0" cy="0"/>
        </a:xfrm>
      </p:grpSpPr>
      <p:sp>
        <p:nvSpPr>
          <p:cNvPr id="29" name="Rectangle 28"/>
          <p:cNvSpPr/>
          <p:nvPr/>
        </p:nvSpPr>
        <p:spPr>
          <a:xfrm>
            <a:off x="1891875" y="795528"/>
            <a:ext cx="5349240" cy="4005072"/>
          </a:xfrm>
          <a:prstGeom prst="rect">
            <a:avLst/>
          </a:pr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solidFill>
            </a:endParaRPr>
          </a:p>
        </p:txBody>
      </p:sp>
      <p:sp>
        <p:nvSpPr>
          <p:cNvPr id="23" name="Rectangle 22"/>
          <p:cNvSpPr/>
          <p:nvPr userDrawn="1"/>
        </p:nvSpPr>
        <p:spPr>
          <a:xfrm>
            <a:off x="1891874" y="4794352"/>
            <a:ext cx="5347552" cy="996372"/>
          </a:xfrm>
          <a:prstGeom prst="rect">
            <a:avLst/>
          </a:prstGeom>
          <a:solidFill>
            <a:schemeClr val="bg1"/>
          </a:solidFill>
          <a:ln>
            <a:noFill/>
          </a:ln>
          <a:effectLst>
            <a:outerShdw blurRad="1143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solidFill>
            </a:endParaRPr>
          </a:p>
        </p:txBody>
      </p:sp>
      <p:sp>
        <p:nvSpPr>
          <p:cNvPr id="26" name="Picture Placeholder 25"/>
          <p:cNvSpPr>
            <a:spLocks noGrp="1"/>
          </p:cNvSpPr>
          <p:nvPr>
            <p:ph type="pic" sz="quarter" idx="10" hasCustomPrompt="1"/>
          </p:nvPr>
        </p:nvSpPr>
        <p:spPr>
          <a:xfrm>
            <a:off x="1900238" y="795528"/>
            <a:ext cx="5329238" cy="4005072"/>
          </a:xfrm>
          <a:solidFill>
            <a:schemeClr val="bg1">
              <a:alpha val="30000"/>
            </a:schemeClr>
          </a:solidFill>
          <a:ln>
            <a:solidFill>
              <a:schemeClr val="bg2"/>
            </a:solidFill>
          </a:ln>
        </p:spPr>
        <p:txBody>
          <a:bodyPr anchor="ctr" anchorCtr="0"/>
          <a:lstStyle>
            <a:lvl1pPr algn="ctr">
              <a:buFontTx/>
              <a:buNone/>
              <a:defRPr>
                <a:solidFill>
                  <a:schemeClr val="bg1"/>
                </a:solidFill>
                <a:latin typeface="+mj-lt"/>
              </a:defRPr>
            </a:lvl1pPr>
          </a:lstStyle>
          <a:p>
            <a:r>
              <a:rPr lang="en-US" dirty="0" smtClean="0"/>
              <a:t>Insert photo here</a:t>
            </a:r>
            <a:endParaRPr lang="en-US" dirty="0"/>
          </a:p>
        </p:txBody>
      </p:sp>
      <p:sp>
        <p:nvSpPr>
          <p:cNvPr id="11" name="Title 10"/>
          <p:cNvSpPr>
            <a:spLocks noGrp="1"/>
          </p:cNvSpPr>
          <p:nvPr>
            <p:ph type="title"/>
          </p:nvPr>
        </p:nvSpPr>
        <p:spPr>
          <a:xfrm>
            <a:off x="2065871" y="4873438"/>
            <a:ext cx="5074070" cy="838200"/>
          </a:xfrm>
        </p:spPr>
        <p:txBody>
          <a:bodyPr anchor="ctr"/>
          <a:lstStyle>
            <a:lvl1pPr>
              <a:defRPr sz="2600">
                <a:latin typeface="+mj-lt"/>
              </a:defRPr>
            </a:lvl1pPr>
          </a:lstStyle>
          <a:p>
            <a:r>
              <a:rPr lang="en-US" smtClean="0"/>
              <a:t>Click to edit Master title style</a:t>
            </a:r>
            <a:endParaRPr lang="en-US" dirty="0"/>
          </a:p>
        </p:txBody>
      </p:sp>
    </p:spTree>
    <p:extLst>
      <p:ext uri="{BB962C8B-B14F-4D97-AF65-F5344CB8AC3E}">
        <p14:creationId xmlns:p14="http://schemas.microsoft.com/office/powerpoint/2010/main" xmlns="" val="2477187059"/>
      </p:ext>
    </p:extLst>
  </p:cSld>
  <p:clrMapOvr>
    <a:masterClrMapping/>
  </p:clrMapOvr>
  <p:transition>
    <p:fade/>
  </p:transition>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2_Title Slide-White">
    <p:spTree>
      <p:nvGrpSpPr>
        <p:cNvPr id="1" name=""/>
        <p:cNvGrpSpPr/>
        <p:nvPr/>
      </p:nvGrpSpPr>
      <p:grpSpPr>
        <a:xfrm>
          <a:off x="0" y="0"/>
          <a:ext cx="0" cy="0"/>
          <a:chOff x="0" y="0"/>
          <a:chExt cx="0" cy="0"/>
        </a:xfrm>
      </p:grpSpPr>
      <p:grpSp>
        <p:nvGrpSpPr>
          <p:cNvPr id="4" name="Group 67"/>
          <p:cNvGrpSpPr/>
          <p:nvPr userDrawn="1"/>
        </p:nvGrpSpPr>
        <p:grpSpPr>
          <a:xfrm>
            <a:off x="341314" y="311151"/>
            <a:ext cx="829170" cy="438358"/>
            <a:chOff x="609600" y="528537"/>
            <a:chExt cx="1444734" cy="763789"/>
          </a:xfrm>
          <a:solidFill>
            <a:schemeClr val="bg1"/>
          </a:solidFill>
        </p:grpSpPr>
        <p:sp>
          <p:nvSpPr>
            <p:cNvPr id="60" name="Rectangle 59"/>
            <p:cNvSpPr>
              <a:spLocks noChangeArrowheads="1"/>
            </p:cNvSpPr>
            <p:nvPr/>
          </p:nvSpPr>
          <p:spPr bwMode="black">
            <a:xfrm>
              <a:off x="1016578" y="1035681"/>
              <a:ext cx="65914" cy="249730"/>
            </a:xfrm>
            <a:prstGeom prst="rect">
              <a:avLst/>
            </a:prstGeom>
            <a:grpFill/>
            <a:ln w="9525">
              <a:noFill/>
              <a:miter lim="800000"/>
              <a:headEnd/>
              <a:tailEnd/>
            </a:ln>
          </p:spPr>
          <p:txBody>
            <a:bodyPr/>
            <a:lstStyle/>
            <a:p>
              <a:endParaRPr lang="en-US" dirty="0">
                <a:solidFill>
                  <a:srgbClr val="0096D6"/>
                </a:solidFill>
              </a:endParaRPr>
            </a:p>
          </p:txBody>
        </p:sp>
        <p:sp>
          <p:nvSpPr>
            <p:cNvPr id="61" name="Freeform 60"/>
            <p:cNvSpPr>
              <a:spLocks/>
            </p:cNvSpPr>
            <p:nvPr/>
          </p:nvSpPr>
          <p:spPr bwMode="black">
            <a:xfrm>
              <a:off x="1400563" y="1028765"/>
              <a:ext cx="190843" cy="263561"/>
            </a:xfrm>
            <a:custGeom>
              <a:avLst/>
              <a:gdLst/>
              <a:ahLst/>
              <a:cxnLst>
                <a:cxn ang="0">
                  <a:pos x="58" y="24"/>
                </a:cxn>
                <a:cxn ang="0">
                  <a:pos x="42" y="20"/>
                </a:cxn>
                <a:cxn ang="0">
                  <a:pos x="21" y="40"/>
                </a:cxn>
                <a:cxn ang="0">
                  <a:pos x="42" y="60"/>
                </a:cxn>
                <a:cxn ang="0">
                  <a:pos x="58" y="56"/>
                </a:cxn>
                <a:cxn ang="0">
                  <a:pos x="58" y="77"/>
                </a:cxn>
                <a:cxn ang="0">
                  <a:pos x="41" y="80"/>
                </a:cxn>
                <a:cxn ang="0">
                  <a:pos x="0" y="40"/>
                </a:cxn>
                <a:cxn ang="0">
                  <a:pos x="41" y="0"/>
                </a:cxn>
                <a:cxn ang="0">
                  <a:pos x="58" y="3"/>
                </a:cxn>
                <a:cxn ang="0">
                  <a:pos x="58" y="24"/>
                </a:cxn>
              </a:cxnLst>
              <a:rect l="0" t="0" r="r" b="b"/>
              <a:pathLst>
                <a:path w="58" h="80">
                  <a:moveTo>
                    <a:pt x="58" y="24"/>
                  </a:moveTo>
                  <a:cubicBezTo>
                    <a:pt x="58" y="23"/>
                    <a:pt x="51" y="20"/>
                    <a:pt x="42" y="20"/>
                  </a:cubicBezTo>
                  <a:cubicBezTo>
                    <a:pt x="30" y="20"/>
                    <a:pt x="21" y="28"/>
                    <a:pt x="21" y="40"/>
                  </a:cubicBezTo>
                  <a:cubicBezTo>
                    <a:pt x="21" y="51"/>
                    <a:pt x="29" y="60"/>
                    <a:pt x="42" y="60"/>
                  </a:cubicBezTo>
                  <a:cubicBezTo>
                    <a:pt x="51" y="60"/>
                    <a:pt x="57" y="57"/>
                    <a:pt x="58" y="56"/>
                  </a:cubicBezTo>
                  <a:cubicBezTo>
                    <a:pt x="58" y="77"/>
                    <a:pt x="58" y="77"/>
                    <a:pt x="58" y="77"/>
                  </a:cubicBezTo>
                  <a:cubicBezTo>
                    <a:pt x="56" y="78"/>
                    <a:pt x="49" y="80"/>
                    <a:pt x="41" y="80"/>
                  </a:cubicBezTo>
                  <a:cubicBezTo>
                    <a:pt x="19" y="80"/>
                    <a:pt x="0" y="65"/>
                    <a:pt x="0" y="40"/>
                  </a:cubicBezTo>
                  <a:cubicBezTo>
                    <a:pt x="0" y="17"/>
                    <a:pt x="17" y="0"/>
                    <a:pt x="41" y="0"/>
                  </a:cubicBezTo>
                  <a:cubicBezTo>
                    <a:pt x="50" y="0"/>
                    <a:pt x="56" y="3"/>
                    <a:pt x="58" y="3"/>
                  </a:cubicBezTo>
                  <a:lnTo>
                    <a:pt x="58" y="24"/>
                  </a:lnTo>
                  <a:close/>
                </a:path>
              </a:pathLst>
            </a:custGeom>
            <a:grpFill/>
            <a:ln w="9525">
              <a:noFill/>
              <a:round/>
              <a:headEnd/>
              <a:tailEnd/>
            </a:ln>
          </p:spPr>
          <p:txBody>
            <a:bodyPr/>
            <a:lstStyle/>
            <a:p>
              <a:endParaRPr lang="en-US" dirty="0">
                <a:solidFill>
                  <a:srgbClr val="0096D6"/>
                </a:solidFill>
              </a:endParaRPr>
            </a:p>
          </p:txBody>
        </p:sp>
        <p:sp>
          <p:nvSpPr>
            <p:cNvPr id="62" name="Freeform 61"/>
            <p:cNvSpPr>
              <a:spLocks/>
            </p:cNvSpPr>
            <p:nvPr/>
          </p:nvSpPr>
          <p:spPr bwMode="black">
            <a:xfrm>
              <a:off x="740661" y="1028765"/>
              <a:ext cx="190843" cy="263561"/>
            </a:xfrm>
            <a:custGeom>
              <a:avLst/>
              <a:gdLst/>
              <a:ahLst/>
              <a:cxnLst>
                <a:cxn ang="0">
                  <a:pos x="58" y="24"/>
                </a:cxn>
                <a:cxn ang="0">
                  <a:pos x="42" y="20"/>
                </a:cxn>
                <a:cxn ang="0">
                  <a:pos x="21" y="40"/>
                </a:cxn>
                <a:cxn ang="0">
                  <a:pos x="42" y="60"/>
                </a:cxn>
                <a:cxn ang="0">
                  <a:pos x="58" y="56"/>
                </a:cxn>
                <a:cxn ang="0">
                  <a:pos x="58" y="77"/>
                </a:cxn>
                <a:cxn ang="0">
                  <a:pos x="40" y="80"/>
                </a:cxn>
                <a:cxn ang="0">
                  <a:pos x="0" y="40"/>
                </a:cxn>
                <a:cxn ang="0">
                  <a:pos x="40" y="0"/>
                </a:cxn>
                <a:cxn ang="0">
                  <a:pos x="58" y="3"/>
                </a:cxn>
                <a:cxn ang="0">
                  <a:pos x="58" y="24"/>
                </a:cxn>
              </a:cxnLst>
              <a:rect l="0" t="0" r="r" b="b"/>
              <a:pathLst>
                <a:path w="58" h="80">
                  <a:moveTo>
                    <a:pt x="58" y="24"/>
                  </a:moveTo>
                  <a:cubicBezTo>
                    <a:pt x="57" y="23"/>
                    <a:pt x="51" y="20"/>
                    <a:pt x="42" y="20"/>
                  </a:cubicBezTo>
                  <a:cubicBezTo>
                    <a:pt x="29" y="20"/>
                    <a:pt x="21" y="28"/>
                    <a:pt x="21" y="40"/>
                  </a:cubicBezTo>
                  <a:cubicBezTo>
                    <a:pt x="21" y="51"/>
                    <a:pt x="29" y="60"/>
                    <a:pt x="42" y="60"/>
                  </a:cubicBezTo>
                  <a:cubicBezTo>
                    <a:pt x="51" y="60"/>
                    <a:pt x="57" y="57"/>
                    <a:pt x="58" y="56"/>
                  </a:cubicBezTo>
                  <a:cubicBezTo>
                    <a:pt x="58" y="77"/>
                    <a:pt x="58" y="77"/>
                    <a:pt x="58" y="77"/>
                  </a:cubicBezTo>
                  <a:cubicBezTo>
                    <a:pt x="56" y="78"/>
                    <a:pt x="49" y="80"/>
                    <a:pt x="40" y="80"/>
                  </a:cubicBezTo>
                  <a:cubicBezTo>
                    <a:pt x="19" y="80"/>
                    <a:pt x="0" y="65"/>
                    <a:pt x="0" y="40"/>
                  </a:cubicBezTo>
                  <a:cubicBezTo>
                    <a:pt x="0" y="17"/>
                    <a:pt x="17" y="0"/>
                    <a:pt x="40" y="0"/>
                  </a:cubicBezTo>
                  <a:cubicBezTo>
                    <a:pt x="49" y="0"/>
                    <a:pt x="56" y="3"/>
                    <a:pt x="58" y="3"/>
                  </a:cubicBezTo>
                  <a:lnTo>
                    <a:pt x="58" y="24"/>
                  </a:lnTo>
                  <a:close/>
                </a:path>
              </a:pathLst>
            </a:custGeom>
            <a:grpFill/>
            <a:ln w="9525">
              <a:noFill/>
              <a:round/>
              <a:headEnd/>
              <a:tailEnd/>
            </a:ln>
          </p:spPr>
          <p:txBody>
            <a:bodyPr/>
            <a:lstStyle/>
            <a:p>
              <a:endParaRPr lang="en-US" dirty="0">
                <a:solidFill>
                  <a:srgbClr val="0096D6"/>
                </a:solidFill>
              </a:endParaRPr>
            </a:p>
          </p:txBody>
        </p:sp>
        <p:sp>
          <p:nvSpPr>
            <p:cNvPr id="63" name="Freeform 62"/>
            <p:cNvSpPr>
              <a:spLocks noEditPoints="1"/>
            </p:cNvSpPr>
            <p:nvPr/>
          </p:nvSpPr>
          <p:spPr bwMode="black">
            <a:xfrm>
              <a:off x="1660385" y="1028765"/>
              <a:ext cx="262122" cy="263561"/>
            </a:xfrm>
            <a:custGeom>
              <a:avLst/>
              <a:gdLst/>
              <a:ahLst/>
              <a:cxnLst>
                <a:cxn ang="0">
                  <a:pos x="80" y="40"/>
                </a:cxn>
                <a:cxn ang="0">
                  <a:pos x="40" y="80"/>
                </a:cxn>
                <a:cxn ang="0">
                  <a:pos x="0" y="40"/>
                </a:cxn>
                <a:cxn ang="0">
                  <a:pos x="40" y="0"/>
                </a:cxn>
                <a:cxn ang="0">
                  <a:pos x="80" y="40"/>
                </a:cxn>
                <a:cxn ang="0">
                  <a:pos x="40" y="20"/>
                </a:cxn>
                <a:cxn ang="0">
                  <a:pos x="20" y="40"/>
                </a:cxn>
                <a:cxn ang="0">
                  <a:pos x="40" y="60"/>
                </a:cxn>
                <a:cxn ang="0">
                  <a:pos x="60" y="40"/>
                </a:cxn>
                <a:cxn ang="0">
                  <a:pos x="40" y="20"/>
                </a:cxn>
              </a:cxnLst>
              <a:rect l="0" t="0" r="r" b="b"/>
              <a:pathLst>
                <a:path w="80" h="80">
                  <a:moveTo>
                    <a:pt x="80" y="40"/>
                  </a:moveTo>
                  <a:cubicBezTo>
                    <a:pt x="80" y="62"/>
                    <a:pt x="64" y="80"/>
                    <a:pt x="40" y="80"/>
                  </a:cubicBezTo>
                  <a:cubicBezTo>
                    <a:pt x="16" y="80"/>
                    <a:pt x="0" y="62"/>
                    <a:pt x="0" y="40"/>
                  </a:cubicBezTo>
                  <a:cubicBezTo>
                    <a:pt x="0" y="18"/>
                    <a:pt x="16" y="0"/>
                    <a:pt x="40" y="0"/>
                  </a:cubicBezTo>
                  <a:cubicBezTo>
                    <a:pt x="64" y="0"/>
                    <a:pt x="80" y="18"/>
                    <a:pt x="80" y="40"/>
                  </a:cubicBezTo>
                  <a:moveTo>
                    <a:pt x="40" y="20"/>
                  </a:moveTo>
                  <a:cubicBezTo>
                    <a:pt x="29" y="20"/>
                    <a:pt x="20" y="29"/>
                    <a:pt x="20" y="40"/>
                  </a:cubicBezTo>
                  <a:cubicBezTo>
                    <a:pt x="20" y="51"/>
                    <a:pt x="29" y="60"/>
                    <a:pt x="40" y="60"/>
                  </a:cubicBezTo>
                  <a:cubicBezTo>
                    <a:pt x="51" y="60"/>
                    <a:pt x="60" y="51"/>
                    <a:pt x="60" y="40"/>
                  </a:cubicBezTo>
                  <a:cubicBezTo>
                    <a:pt x="60" y="29"/>
                    <a:pt x="51" y="20"/>
                    <a:pt x="40" y="20"/>
                  </a:cubicBezTo>
                </a:path>
              </a:pathLst>
            </a:custGeom>
            <a:grpFill/>
            <a:ln w="9525">
              <a:noFill/>
              <a:round/>
              <a:headEnd/>
              <a:tailEnd/>
            </a:ln>
          </p:spPr>
          <p:txBody>
            <a:bodyPr/>
            <a:lstStyle/>
            <a:p>
              <a:endParaRPr lang="en-US" dirty="0">
                <a:solidFill>
                  <a:srgbClr val="0096D6"/>
                </a:solidFill>
              </a:endParaRPr>
            </a:p>
          </p:txBody>
        </p:sp>
        <p:sp>
          <p:nvSpPr>
            <p:cNvPr id="78" name="Freeform 77"/>
            <p:cNvSpPr>
              <a:spLocks/>
            </p:cNvSpPr>
            <p:nvPr/>
          </p:nvSpPr>
          <p:spPr bwMode="black">
            <a:xfrm>
              <a:off x="1167566" y="1028765"/>
              <a:ext cx="170916" cy="263561"/>
            </a:xfrm>
            <a:custGeom>
              <a:avLst/>
              <a:gdLst/>
              <a:ahLst/>
              <a:cxnLst>
                <a:cxn ang="0">
                  <a:pos x="47" y="19"/>
                </a:cxn>
                <a:cxn ang="0">
                  <a:pos x="32" y="17"/>
                </a:cxn>
                <a:cxn ang="0">
                  <a:pos x="20" y="23"/>
                </a:cxn>
                <a:cxn ang="0">
                  <a:pos x="29" y="30"/>
                </a:cxn>
                <a:cxn ang="0">
                  <a:pos x="34" y="32"/>
                </a:cxn>
                <a:cxn ang="0">
                  <a:pos x="52" y="54"/>
                </a:cxn>
                <a:cxn ang="0">
                  <a:pos x="21" y="80"/>
                </a:cxn>
                <a:cxn ang="0">
                  <a:pos x="0" y="77"/>
                </a:cxn>
                <a:cxn ang="0">
                  <a:pos x="0" y="60"/>
                </a:cxn>
                <a:cxn ang="0">
                  <a:pos x="18" y="63"/>
                </a:cxn>
                <a:cxn ang="0">
                  <a:pos x="32" y="56"/>
                </a:cxn>
                <a:cxn ang="0">
                  <a:pos x="23" y="48"/>
                </a:cxn>
                <a:cxn ang="0">
                  <a:pos x="19" y="47"/>
                </a:cxn>
                <a:cxn ang="0">
                  <a:pos x="0" y="24"/>
                </a:cxn>
                <a:cxn ang="0">
                  <a:pos x="28" y="0"/>
                </a:cxn>
                <a:cxn ang="0">
                  <a:pos x="47" y="3"/>
                </a:cxn>
                <a:cxn ang="0">
                  <a:pos x="47" y="19"/>
                </a:cxn>
              </a:cxnLst>
              <a:rect l="0" t="0" r="r" b="b"/>
              <a:pathLst>
                <a:path w="52" h="80">
                  <a:moveTo>
                    <a:pt x="47" y="19"/>
                  </a:moveTo>
                  <a:cubicBezTo>
                    <a:pt x="47" y="19"/>
                    <a:pt x="38" y="17"/>
                    <a:pt x="32" y="17"/>
                  </a:cubicBezTo>
                  <a:cubicBezTo>
                    <a:pt x="24" y="17"/>
                    <a:pt x="20" y="19"/>
                    <a:pt x="20" y="23"/>
                  </a:cubicBezTo>
                  <a:cubicBezTo>
                    <a:pt x="20" y="28"/>
                    <a:pt x="26" y="29"/>
                    <a:pt x="29" y="30"/>
                  </a:cubicBezTo>
                  <a:cubicBezTo>
                    <a:pt x="34" y="32"/>
                    <a:pt x="34" y="32"/>
                    <a:pt x="34" y="32"/>
                  </a:cubicBezTo>
                  <a:cubicBezTo>
                    <a:pt x="47" y="36"/>
                    <a:pt x="52" y="45"/>
                    <a:pt x="52" y="54"/>
                  </a:cubicBezTo>
                  <a:cubicBezTo>
                    <a:pt x="52" y="73"/>
                    <a:pt x="35" y="80"/>
                    <a:pt x="21" y="80"/>
                  </a:cubicBezTo>
                  <a:cubicBezTo>
                    <a:pt x="10" y="80"/>
                    <a:pt x="1" y="78"/>
                    <a:pt x="0" y="77"/>
                  </a:cubicBezTo>
                  <a:cubicBezTo>
                    <a:pt x="0" y="60"/>
                    <a:pt x="0" y="60"/>
                    <a:pt x="0" y="60"/>
                  </a:cubicBezTo>
                  <a:cubicBezTo>
                    <a:pt x="2" y="60"/>
                    <a:pt x="10" y="63"/>
                    <a:pt x="18" y="63"/>
                  </a:cubicBezTo>
                  <a:cubicBezTo>
                    <a:pt x="28" y="63"/>
                    <a:pt x="32" y="60"/>
                    <a:pt x="32" y="56"/>
                  </a:cubicBezTo>
                  <a:cubicBezTo>
                    <a:pt x="32" y="52"/>
                    <a:pt x="28" y="49"/>
                    <a:pt x="23" y="48"/>
                  </a:cubicBezTo>
                  <a:cubicBezTo>
                    <a:pt x="22" y="48"/>
                    <a:pt x="21" y="47"/>
                    <a:pt x="19" y="47"/>
                  </a:cubicBezTo>
                  <a:cubicBezTo>
                    <a:pt x="9" y="43"/>
                    <a:pt x="0" y="37"/>
                    <a:pt x="0" y="24"/>
                  </a:cubicBezTo>
                  <a:cubicBezTo>
                    <a:pt x="0" y="10"/>
                    <a:pt x="10" y="0"/>
                    <a:pt x="28" y="0"/>
                  </a:cubicBezTo>
                  <a:cubicBezTo>
                    <a:pt x="37" y="0"/>
                    <a:pt x="46" y="3"/>
                    <a:pt x="47" y="3"/>
                  </a:cubicBezTo>
                  <a:lnTo>
                    <a:pt x="47" y="19"/>
                  </a:lnTo>
                  <a:close/>
                </a:path>
              </a:pathLst>
            </a:custGeom>
            <a:grpFill/>
            <a:ln w="9525">
              <a:noFill/>
              <a:round/>
              <a:headEnd/>
              <a:tailEnd/>
            </a:ln>
          </p:spPr>
          <p:txBody>
            <a:bodyPr/>
            <a:lstStyle/>
            <a:p>
              <a:endParaRPr lang="en-US" dirty="0">
                <a:solidFill>
                  <a:srgbClr val="0096D6"/>
                </a:solidFill>
              </a:endParaRPr>
            </a:p>
          </p:txBody>
        </p:sp>
        <p:sp>
          <p:nvSpPr>
            <p:cNvPr id="79" name="Freeform 78"/>
            <p:cNvSpPr>
              <a:spLocks/>
            </p:cNvSpPr>
            <p:nvPr/>
          </p:nvSpPr>
          <p:spPr bwMode="black">
            <a:xfrm>
              <a:off x="609600" y="732931"/>
              <a:ext cx="62081" cy="128323"/>
            </a:xfrm>
            <a:custGeom>
              <a:avLst/>
              <a:gdLst/>
              <a:ahLst/>
              <a:cxnLst>
                <a:cxn ang="0">
                  <a:pos x="19" y="10"/>
                </a:cxn>
                <a:cxn ang="0">
                  <a:pos x="10" y="0"/>
                </a:cxn>
                <a:cxn ang="0">
                  <a:pos x="0" y="10"/>
                </a:cxn>
                <a:cxn ang="0">
                  <a:pos x="0" y="30"/>
                </a:cxn>
                <a:cxn ang="0">
                  <a:pos x="10" y="39"/>
                </a:cxn>
                <a:cxn ang="0">
                  <a:pos x="19" y="30"/>
                </a:cxn>
                <a:cxn ang="0">
                  <a:pos x="19" y="10"/>
                </a:cxn>
              </a:cxnLst>
              <a:rect l="0" t="0" r="r" b="b"/>
              <a:pathLst>
                <a:path w="19" h="39">
                  <a:moveTo>
                    <a:pt x="19" y="10"/>
                  </a:moveTo>
                  <a:cubicBezTo>
                    <a:pt x="19" y="4"/>
                    <a:pt x="15" y="0"/>
                    <a:pt x="10" y="0"/>
                  </a:cubicBezTo>
                  <a:cubicBezTo>
                    <a:pt x="4" y="0"/>
                    <a:pt x="0" y="4"/>
                    <a:pt x="0" y="10"/>
                  </a:cubicBezTo>
                  <a:cubicBezTo>
                    <a:pt x="0" y="30"/>
                    <a:pt x="0" y="30"/>
                    <a:pt x="0" y="30"/>
                  </a:cubicBezTo>
                  <a:cubicBezTo>
                    <a:pt x="0" y="35"/>
                    <a:pt x="4" y="39"/>
                    <a:pt x="10" y="39"/>
                  </a:cubicBezTo>
                  <a:cubicBezTo>
                    <a:pt x="15" y="39"/>
                    <a:pt x="19" y="35"/>
                    <a:pt x="19" y="30"/>
                  </a:cubicBezTo>
                  <a:lnTo>
                    <a:pt x="19" y="10"/>
                  </a:lnTo>
                  <a:close/>
                </a:path>
              </a:pathLst>
            </a:custGeom>
            <a:grpFill/>
            <a:ln w="9525">
              <a:noFill/>
              <a:round/>
              <a:headEnd/>
              <a:tailEnd/>
            </a:ln>
          </p:spPr>
          <p:txBody>
            <a:bodyPr/>
            <a:lstStyle/>
            <a:p>
              <a:endParaRPr lang="en-US" dirty="0">
                <a:solidFill>
                  <a:srgbClr val="0096D6"/>
                </a:solidFill>
              </a:endParaRPr>
            </a:p>
          </p:txBody>
        </p:sp>
        <p:sp>
          <p:nvSpPr>
            <p:cNvPr id="80" name="Freeform 79"/>
            <p:cNvSpPr>
              <a:spLocks/>
            </p:cNvSpPr>
            <p:nvPr/>
          </p:nvSpPr>
          <p:spPr bwMode="black">
            <a:xfrm>
              <a:off x="783581" y="646870"/>
              <a:ext cx="62081" cy="214384"/>
            </a:xfrm>
            <a:custGeom>
              <a:avLst/>
              <a:gdLst/>
              <a:ahLst/>
              <a:cxnLst>
                <a:cxn ang="0">
                  <a:pos x="19" y="9"/>
                </a:cxn>
                <a:cxn ang="0">
                  <a:pos x="9" y="0"/>
                </a:cxn>
                <a:cxn ang="0">
                  <a:pos x="0" y="9"/>
                </a:cxn>
                <a:cxn ang="0">
                  <a:pos x="0" y="56"/>
                </a:cxn>
                <a:cxn ang="0">
                  <a:pos x="9" y="65"/>
                </a:cxn>
                <a:cxn ang="0">
                  <a:pos x="19" y="56"/>
                </a:cxn>
                <a:cxn ang="0">
                  <a:pos x="19" y="9"/>
                </a:cxn>
              </a:cxnLst>
              <a:rect l="0" t="0" r="r" b="b"/>
              <a:pathLst>
                <a:path w="19" h="65">
                  <a:moveTo>
                    <a:pt x="19" y="9"/>
                  </a:moveTo>
                  <a:cubicBezTo>
                    <a:pt x="19" y="4"/>
                    <a:pt x="14" y="0"/>
                    <a:pt x="9" y="0"/>
                  </a:cubicBezTo>
                  <a:cubicBezTo>
                    <a:pt x="4" y="0"/>
                    <a:pt x="0" y="4"/>
                    <a:pt x="0" y="9"/>
                  </a:cubicBezTo>
                  <a:cubicBezTo>
                    <a:pt x="0" y="56"/>
                    <a:pt x="0" y="56"/>
                    <a:pt x="0" y="56"/>
                  </a:cubicBezTo>
                  <a:cubicBezTo>
                    <a:pt x="0" y="61"/>
                    <a:pt x="4" y="65"/>
                    <a:pt x="9" y="65"/>
                  </a:cubicBezTo>
                  <a:cubicBezTo>
                    <a:pt x="14" y="65"/>
                    <a:pt x="19" y="61"/>
                    <a:pt x="19" y="56"/>
                  </a:cubicBezTo>
                  <a:lnTo>
                    <a:pt x="19" y="9"/>
                  </a:lnTo>
                  <a:close/>
                </a:path>
              </a:pathLst>
            </a:custGeom>
            <a:grpFill/>
            <a:ln w="9525">
              <a:noFill/>
              <a:round/>
              <a:headEnd/>
              <a:tailEnd/>
            </a:ln>
          </p:spPr>
          <p:txBody>
            <a:bodyPr/>
            <a:lstStyle/>
            <a:p>
              <a:endParaRPr lang="en-US" dirty="0">
                <a:solidFill>
                  <a:srgbClr val="0096D6"/>
                </a:solidFill>
              </a:endParaRPr>
            </a:p>
          </p:txBody>
        </p:sp>
        <p:sp>
          <p:nvSpPr>
            <p:cNvPr id="81" name="Freeform 80"/>
            <p:cNvSpPr>
              <a:spLocks/>
            </p:cNvSpPr>
            <p:nvPr/>
          </p:nvSpPr>
          <p:spPr bwMode="black">
            <a:xfrm>
              <a:off x="954497" y="528537"/>
              <a:ext cx="62081" cy="394958"/>
            </a:xfrm>
            <a:custGeom>
              <a:avLst/>
              <a:gdLst/>
              <a:ahLst/>
              <a:cxnLst>
                <a:cxn ang="0">
                  <a:pos x="19" y="9"/>
                </a:cxn>
                <a:cxn ang="0">
                  <a:pos x="10" y="0"/>
                </a:cxn>
                <a:cxn ang="0">
                  <a:pos x="0" y="9"/>
                </a:cxn>
                <a:cxn ang="0">
                  <a:pos x="0" y="111"/>
                </a:cxn>
                <a:cxn ang="0">
                  <a:pos x="10" y="120"/>
                </a:cxn>
                <a:cxn ang="0">
                  <a:pos x="19" y="111"/>
                </a:cxn>
                <a:cxn ang="0">
                  <a:pos x="19" y="9"/>
                </a:cxn>
              </a:cxnLst>
              <a:rect l="0" t="0" r="r" b="b"/>
              <a:pathLst>
                <a:path w="19" h="120">
                  <a:moveTo>
                    <a:pt x="19" y="9"/>
                  </a:moveTo>
                  <a:cubicBezTo>
                    <a:pt x="19" y="4"/>
                    <a:pt x="15" y="0"/>
                    <a:pt x="10" y="0"/>
                  </a:cubicBezTo>
                  <a:cubicBezTo>
                    <a:pt x="5" y="0"/>
                    <a:pt x="0" y="4"/>
                    <a:pt x="0" y="9"/>
                  </a:cubicBezTo>
                  <a:cubicBezTo>
                    <a:pt x="0" y="111"/>
                    <a:pt x="0" y="111"/>
                    <a:pt x="0" y="111"/>
                  </a:cubicBezTo>
                  <a:cubicBezTo>
                    <a:pt x="0" y="116"/>
                    <a:pt x="5" y="120"/>
                    <a:pt x="10" y="120"/>
                  </a:cubicBezTo>
                  <a:cubicBezTo>
                    <a:pt x="15" y="120"/>
                    <a:pt x="19" y="116"/>
                    <a:pt x="19" y="111"/>
                  </a:cubicBezTo>
                  <a:lnTo>
                    <a:pt x="19" y="9"/>
                  </a:lnTo>
                  <a:close/>
                </a:path>
              </a:pathLst>
            </a:custGeom>
            <a:grpFill/>
            <a:ln w="9525">
              <a:noFill/>
              <a:round/>
              <a:headEnd/>
              <a:tailEnd/>
            </a:ln>
          </p:spPr>
          <p:txBody>
            <a:bodyPr/>
            <a:lstStyle/>
            <a:p>
              <a:endParaRPr lang="en-US" dirty="0">
                <a:solidFill>
                  <a:srgbClr val="0096D6"/>
                </a:solidFill>
              </a:endParaRPr>
            </a:p>
          </p:txBody>
        </p:sp>
        <p:sp>
          <p:nvSpPr>
            <p:cNvPr id="82" name="Freeform 81"/>
            <p:cNvSpPr>
              <a:spLocks/>
            </p:cNvSpPr>
            <p:nvPr/>
          </p:nvSpPr>
          <p:spPr bwMode="black">
            <a:xfrm>
              <a:off x="1128478" y="646870"/>
              <a:ext cx="62081" cy="214384"/>
            </a:xfrm>
            <a:custGeom>
              <a:avLst/>
              <a:gdLst/>
              <a:ahLst/>
              <a:cxnLst>
                <a:cxn ang="0">
                  <a:pos x="19" y="9"/>
                </a:cxn>
                <a:cxn ang="0">
                  <a:pos x="9" y="0"/>
                </a:cxn>
                <a:cxn ang="0">
                  <a:pos x="0" y="9"/>
                </a:cxn>
                <a:cxn ang="0">
                  <a:pos x="0" y="56"/>
                </a:cxn>
                <a:cxn ang="0">
                  <a:pos x="9" y="65"/>
                </a:cxn>
                <a:cxn ang="0">
                  <a:pos x="19" y="56"/>
                </a:cxn>
                <a:cxn ang="0">
                  <a:pos x="19" y="9"/>
                </a:cxn>
              </a:cxnLst>
              <a:rect l="0" t="0" r="r" b="b"/>
              <a:pathLst>
                <a:path w="19" h="65">
                  <a:moveTo>
                    <a:pt x="19" y="9"/>
                  </a:moveTo>
                  <a:cubicBezTo>
                    <a:pt x="19" y="4"/>
                    <a:pt x="15" y="0"/>
                    <a:pt x="9" y="0"/>
                  </a:cubicBezTo>
                  <a:cubicBezTo>
                    <a:pt x="4" y="0"/>
                    <a:pt x="0" y="4"/>
                    <a:pt x="0" y="9"/>
                  </a:cubicBezTo>
                  <a:cubicBezTo>
                    <a:pt x="0" y="56"/>
                    <a:pt x="0" y="56"/>
                    <a:pt x="0" y="56"/>
                  </a:cubicBezTo>
                  <a:cubicBezTo>
                    <a:pt x="0" y="61"/>
                    <a:pt x="4" y="65"/>
                    <a:pt x="9" y="65"/>
                  </a:cubicBezTo>
                  <a:cubicBezTo>
                    <a:pt x="15" y="65"/>
                    <a:pt x="19" y="61"/>
                    <a:pt x="19" y="56"/>
                  </a:cubicBezTo>
                  <a:lnTo>
                    <a:pt x="19" y="9"/>
                  </a:lnTo>
                  <a:close/>
                </a:path>
              </a:pathLst>
            </a:custGeom>
            <a:grpFill/>
            <a:ln w="9525">
              <a:noFill/>
              <a:round/>
              <a:headEnd/>
              <a:tailEnd/>
            </a:ln>
          </p:spPr>
          <p:txBody>
            <a:bodyPr/>
            <a:lstStyle/>
            <a:p>
              <a:endParaRPr lang="en-US" dirty="0">
                <a:solidFill>
                  <a:srgbClr val="0096D6"/>
                </a:solidFill>
              </a:endParaRPr>
            </a:p>
          </p:txBody>
        </p:sp>
        <p:sp>
          <p:nvSpPr>
            <p:cNvPr id="83" name="Freeform 82"/>
            <p:cNvSpPr>
              <a:spLocks/>
            </p:cNvSpPr>
            <p:nvPr/>
          </p:nvSpPr>
          <p:spPr bwMode="black">
            <a:xfrm>
              <a:off x="1298627" y="732931"/>
              <a:ext cx="65914" cy="128323"/>
            </a:xfrm>
            <a:custGeom>
              <a:avLst/>
              <a:gdLst/>
              <a:ahLst/>
              <a:cxnLst>
                <a:cxn ang="0">
                  <a:pos x="20" y="10"/>
                </a:cxn>
                <a:cxn ang="0">
                  <a:pos x="10" y="0"/>
                </a:cxn>
                <a:cxn ang="0">
                  <a:pos x="0" y="10"/>
                </a:cxn>
                <a:cxn ang="0">
                  <a:pos x="0" y="30"/>
                </a:cxn>
                <a:cxn ang="0">
                  <a:pos x="10" y="39"/>
                </a:cxn>
                <a:cxn ang="0">
                  <a:pos x="20" y="30"/>
                </a:cxn>
                <a:cxn ang="0">
                  <a:pos x="20" y="10"/>
                </a:cxn>
              </a:cxnLst>
              <a:rect l="0" t="0" r="r" b="b"/>
              <a:pathLst>
                <a:path w="20" h="39">
                  <a:moveTo>
                    <a:pt x="20" y="10"/>
                  </a:moveTo>
                  <a:cubicBezTo>
                    <a:pt x="20" y="4"/>
                    <a:pt x="15" y="0"/>
                    <a:pt x="10" y="0"/>
                  </a:cubicBezTo>
                  <a:cubicBezTo>
                    <a:pt x="5" y="0"/>
                    <a:pt x="0" y="4"/>
                    <a:pt x="0" y="10"/>
                  </a:cubicBezTo>
                  <a:cubicBezTo>
                    <a:pt x="0" y="30"/>
                    <a:pt x="0" y="30"/>
                    <a:pt x="0" y="30"/>
                  </a:cubicBezTo>
                  <a:cubicBezTo>
                    <a:pt x="0" y="35"/>
                    <a:pt x="5" y="39"/>
                    <a:pt x="10" y="39"/>
                  </a:cubicBezTo>
                  <a:cubicBezTo>
                    <a:pt x="15" y="39"/>
                    <a:pt x="20" y="35"/>
                    <a:pt x="20" y="30"/>
                  </a:cubicBezTo>
                  <a:lnTo>
                    <a:pt x="20" y="10"/>
                  </a:lnTo>
                  <a:close/>
                </a:path>
              </a:pathLst>
            </a:custGeom>
            <a:grpFill/>
            <a:ln w="9525">
              <a:noFill/>
              <a:round/>
              <a:headEnd/>
              <a:tailEnd/>
            </a:ln>
          </p:spPr>
          <p:txBody>
            <a:bodyPr/>
            <a:lstStyle/>
            <a:p>
              <a:endParaRPr lang="en-US" dirty="0">
                <a:solidFill>
                  <a:srgbClr val="0096D6"/>
                </a:solidFill>
              </a:endParaRPr>
            </a:p>
          </p:txBody>
        </p:sp>
        <p:sp>
          <p:nvSpPr>
            <p:cNvPr id="84" name="Freeform 83"/>
            <p:cNvSpPr>
              <a:spLocks/>
            </p:cNvSpPr>
            <p:nvPr/>
          </p:nvSpPr>
          <p:spPr bwMode="black">
            <a:xfrm>
              <a:off x="1472608" y="646870"/>
              <a:ext cx="62848" cy="214384"/>
            </a:xfrm>
            <a:custGeom>
              <a:avLst/>
              <a:gdLst/>
              <a:ahLst/>
              <a:cxnLst>
                <a:cxn ang="0">
                  <a:pos x="19" y="9"/>
                </a:cxn>
                <a:cxn ang="0">
                  <a:pos x="10" y="0"/>
                </a:cxn>
                <a:cxn ang="0">
                  <a:pos x="0" y="9"/>
                </a:cxn>
                <a:cxn ang="0">
                  <a:pos x="0" y="56"/>
                </a:cxn>
                <a:cxn ang="0">
                  <a:pos x="10" y="65"/>
                </a:cxn>
                <a:cxn ang="0">
                  <a:pos x="19" y="56"/>
                </a:cxn>
                <a:cxn ang="0">
                  <a:pos x="19" y="9"/>
                </a:cxn>
              </a:cxnLst>
              <a:rect l="0" t="0" r="r" b="b"/>
              <a:pathLst>
                <a:path w="19" h="65">
                  <a:moveTo>
                    <a:pt x="19" y="9"/>
                  </a:moveTo>
                  <a:cubicBezTo>
                    <a:pt x="19" y="4"/>
                    <a:pt x="15" y="0"/>
                    <a:pt x="10" y="0"/>
                  </a:cubicBezTo>
                  <a:cubicBezTo>
                    <a:pt x="4" y="0"/>
                    <a:pt x="0" y="4"/>
                    <a:pt x="0" y="9"/>
                  </a:cubicBezTo>
                  <a:cubicBezTo>
                    <a:pt x="0" y="56"/>
                    <a:pt x="0" y="56"/>
                    <a:pt x="0" y="56"/>
                  </a:cubicBezTo>
                  <a:cubicBezTo>
                    <a:pt x="0" y="61"/>
                    <a:pt x="4" y="65"/>
                    <a:pt x="10" y="65"/>
                  </a:cubicBezTo>
                  <a:cubicBezTo>
                    <a:pt x="15" y="65"/>
                    <a:pt x="19" y="61"/>
                    <a:pt x="19" y="56"/>
                  </a:cubicBezTo>
                  <a:lnTo>
                    <a:pt x="19" y="9"/>
                  </a:lnTo>
                  <a:close/>
                </a:path>
              </a:pathLst>
            </a:custGeom>
            <a:grpFill/>
            <a:ln w="9525">
              <a:noFill/>
              <a:round/>
              <a:headEnd/>
              <a:tailEnd/>
            </a:ln>
          </p:spPr>
          <p:txBody>
            <a:bodyPr/>
            <a:lstStyle/>
            <a:p>
              <a:endParaRPr lang="en-US" dirty="0">
                <a:solidFill>
                  <a:srgbClr val="0096D6"/>
                </a:solidFill>
              </a:endParaRPr>
            </a:p>
          </p:txBody>
        </p:sp>
        <p:sp>
          <p:nvSpPr>
            <p:cNvPr id="85" name="Freeform 84"/>
            <p:cNvSpPr>
              <a:spLocks/>
            </p:cNvSpPr>
            <p:nvPr/>
          </p:nvSpPr>
          <p:spPr bwMode="black">
            <a:xfrm>
              <a:off x="1646590" y="528537"/>
              <a:ext cx="62848" cy="394958"/>
            </a:xfrm>
            <a:custGeom>
              <a:avLst/>
              <a:gdLst/>
              <a:ahLst/>
              <a:cxnLst>
                <a:cxn ang="0">
                  <a:pos x="19" y="9"/>
                </a:cxn>
                <a:cxn ang="0">
                  <a:pos x="9" y="0"/>
                </a:cxn>
                <a:cxn ang="0">
                  <a:pos x="0" y="9"/>
                </a:cxn>
                <a:cxn ang="0">
                  <a:pos x="0" y="111"/>
                </a:cxn>
                <a:cxn ang="0">
                  <a:pos x="9" y="120"/>
                </a:cxn>
                <a:cxn ang="0">
                  <a:pos x="19" y="111"/>
                </a:cxn>
                <a:cxn ang="0">
                  <a:pos x="19" y="9"/>
                </a:cxn>
              </a:cxnLst>
              <a:rect l="0" t="0" r="r" b="b"/>
              <a:pathLst>
                <a:path w="19" h="120">
                  <a:moveTo>
                    <a:pt x="19" y="9"/>
                  </a:moveTo>
                  <a:cubicBezTo>
                    <a:pt x="19" y="4"/>
                    <a:pt x="15" y="0"/>
                    <a:pt x="9" y="0"/>
                  </a:cubicBezTo>
                  <a:cubicBezTo>
                    <a:pt x="4" y="0"/>
                    <a:pt x="0" y="4"/>
                    <a:pt x="0" y="9"/>
                  </a:cubicBezTo>
                  <a:cubicBezTo>
                    <a:pt x="0" y="111"/>
                    <a:pt x="0" y="111"/>
                    <a:pt x="0" y="111"/>
                  </a:cubicBezTo>
                  <a:cubicBezTo>
                    <a:pt x="0" y="116"/>
                    <a:pt x="4" y="120"/>
                    <a:pt x="9" y="120"/>
                  </a:cubicBezTo>
                  <a:cubicBezTo>
                    <a:pt x="15" y="120"/>
                    <a:pt x="19" y="116"/>
                    <a:pt x="19" y="111"/>
                  </a:cubicBezTo>
                  <a:lnTo>
                    <a:pt x="19" y="9"/>
                  </a:lnTo>
                  <a:close/>
                </a:path>
              </a:pathLst>
            </a:custGeom>
            <a:grpFill/>
            <a:ln w="9525">
              <a:noFill/>
              <a:round/>
              <a:headEnd/>
              <a:tailEnd/>
            </a:ln>
          </p:spPr>
          <p:txBody>
            <a:bodyPr/>
            <a:lstStyle/>
            <a:p>
              <a:endParaRPr lang="en-US" dirty="0">
                <a:solidFill>
                  <a:srgbClr val="0096D6"/>
                </a:solidFill>
              </a:endParaRPr>
            </a:p>
          </p:txBody>
        </p:sp>
        <p:sp>
          <p:nvSpPr>
            <p:cNvPr id="86" name="Freeform 85"/>
            <p:cNvSpPr>
              <a:spLocks/>
            </p:cNvSpPr>
            <p:nvPr/>
          </p:nvSpPr>
          <p:spPr bwMode="black">
            <a:xfrm>
              <a:off x="1817505" y="646870"/>
              <a:ext cx="62848" cy="214384"/>
            </a:xfrm>
            <a:custGeom>
              <a:avLst/>
              <a:gdLst/>
              <a:ahLst/>
              <a:cxnLst>
                <a:cxn ang="0">
                  <a:pos x="19" y="9"/>
                </a:cxn>
                <a:cxn ang="0">
                  <a:pos x="10" y="0"/>
                </a:cxn>
                <a:cxn ang="0">
                  <a:pos x="0" y="9"/>
                </a:cxn>
                <a:cxn ang="0">
                  <a:pos x="0" y="56"/>
                </a:cxn>
                <a:cxn ang="0">
                  <a:pos x="10" y="65"/>
                </a:cxn>
                <a:cxn ang="0">
                  <a:pos x="19" y="56"/>
                </a:cxn>
                <a:cxn ang="0">
                  <a:pos x="19" y="9"/>
                </a:cxn>
              </a:cxnLst>
              <a:rect l="0" t="0" r="r" b="b"/>
              <a:pathLst>
                <a:path w="19" h="65">
                  <a:moveTo>
                    <a:pt x="19" y="9"/>
                  </a:moveTo>
                  <a:cubicBezTo>
                    <a:pt x="19" y="4"/>
                    <a:pt x="15" y="0"/>
                    <a:pt x="10" y="0"/>
                  </a:cubicBezTo>
                  <a:cubicBezTo>
                    <a:pt x="5" y="0"/>
                    <a:pt x="0" y="4"/>
                    <a:pt x="0" y="9"/>
                  </a:cubicBezTo>
                  <a:cubicBezTo>
                    <a:pt x="0" y="56"/>
                    <a:pt x="0" y="56"/>
                    <a:pt x="0" y="56"/>
                  </a:cubicBezTo>
                  <a:cubicBezTo>
                    <a:pt x="0" y="61"/>
                    <a:pt x="5" y="65"/>
                    <a:pt x="10" y="65"/>
                  </a:cubicBezTo>
                  <a:cubicBezTo>
                    <a:pt x="15" y="65"/>
                    <a:pt x="19" y="61"/>
                    <a:pt x="19" y="56"/>
                  </a:cubicBezTo>
                  <a:lnTo>
                    <a:pt x="19" y="9"/>
                  </a:lnTo>
                  <a:close/>
                </a:path>
              </a:pathLst>
            </a:custGeom>
            <a:grpFill/>
            <a:ln w="9525">
              <a:noFill/>
              <a:round/>
              <a:headEnd/>
              <a:tailEnd/>
            </a:ln>
          </p:spPr>
          <p:txBody>
            <a:bodyPr/>
            <a:lstStyle/>
            <a:p>
              <a:endParaRPr lang="en-US" dirty="0">
                <a:solidFill>
                  <a:srgbClr val="0096D6"/>
                </a:solidFill>
              </a:endParaRPr>
            </a:p>
          </p:txBody>
        </p:sp>
        <p:sp>
          <p:nvSpPr>
            <p:cNvPr id="87" name="Freeform 86"/>
            <p:cNvSpPr>
              <a:spLocks/>
            </p:cNvSpPr>
            <p:nvPr/>
          </p:nvSpPr>
          <p:spPr bwMode="black">
            <a:xfrm>
              <a:off x="1991486" y="732931"/>
              <a:ext cx="62848" cy="128323"/>
            </a:xfrm>
            <a:custGeom>
              <a:avLst/>
              <a:gdLst/>
              <a:ahLst/>
              <a:cxnLst>
                <a:cxn ang="0">
                  <a:pos x="19" y="10"/>
                </a:cxn>
                <a:cxn ang="0">
                  <a:pos x="9" y="0"/>
                </a:cxn>
                <a:cxn ang="0">
                  <a:pos x="0" y="10"/>
                </a:cxn>
                <a:cxn ang="0">
                  <a:pos x="0" y="30"/>
                </a:cxn>
                <a:cxn ang="0">
                  <a:pos x="9" y="39"/>
                </a:cxn>
                <a:cxn ang="0">
                  <a:pos x="19" y="30"/>
                </a:cxn>
                <a:cxn ang="0">
                  <a:pos x="19" y="10"/>
                </a:cxn>
              </a:cxnLst>
              <a:rect l="0" t="0" r="r" b="b"/>
              <a:pathLst>
                <a:path w="19" h="39">
                  <a:moveTo>
                    <a:pt x="19" y="10"/>
                  </a:moveTo>
                  <a:cubicBezTo>
                    <a:pt x="19" y="4"/>
                    <a:pt x="15" y="0"/>
                    <a:pt x="9" y="0"/>
                  </a:cubicBezTo>
                  <a:cubicBezTo>
                    <a:pt x="4" y="0"/>
                    <a:pt x="0" y="4"/>
                    <a:pt x="0" y="10"/>
                  </a:cubicBezTo>
                  <a:cubicBezTo>
                    <a:pt x="0" y="30"/>
                    <a:pt x="0" y="30"/>
                    <a:pt x="0" y="30"/>
                  </a:cubicBezTo>
                  <a:cubicBezTo>
                    <a:pt x="0" y="35"/>
                    <a:pt x="4" y="39"/>
                    <a:pt x="9" y="39"/>
                  </a:cubicBezTo>
                  <a:cubicBezTo>
                    <a:pt x="15" y="39"/>
                    <a:pt x="19" y="35"/>
                    <a:pt x="19" y="30"/>
                  </a:cubicBezTo>
                  <a:lnTo>
                    <a:pt x="19" y="10"/>
                  </a:lnTo>
                  <a:close/>
                </a:path>
              </a:pathLst>
            </a:custGeom>
            <a:grpFill/>
            <a:ln w="9525">
              <a:noFill/>
              <a:round/>
              <a:headEnd/>
              <a:tailEnd/>
            </a:ln>
          </p:spPr>
          <p:txBody>
            <a:bodyPr/>
            <a:lstStyle/>
            <a:p>
              <a:endParaRPr lang="en-US" dirty="0">
                <a:solidFill>
                  <a:srgbClr val="0096D6"/>
                </a:solidFill>
              </a:endParaRPr>
            </a:p>
          </p:txBody>
        </p:sp>
      </p:grpSp>
      <p:sp>
        <p:nvSpPr>
          <p:cNvPr id="2" name="Title 1"/>
          <p:cNvSpPr>
            <a:spLocks noGrp="1"/>
          </p:cNvSpPr>
          <p:nvPr>
            <p:ph type="ctrTitle" hasCustomPrompt="1"/>
          </p:nvPr>
        </p:nvSpPr>
        <p:spPr>
          <a:xfrm>
            <a:off x="221393" y="1236689"/>
            <a:ext cx="8112125" cy="2918779"/>
          </a:xfrm>
        </p:spPr>
        <p:txBody>
          <a:bodyPr/>
          <a:lstStyle>
            <a:lvl1pPr algn="l" defTabSz="914400" rtl="0" eaLnBrk="1" latinLnBrk="0" hangingPunct="1">
              <a:lnSpc>
                <a:spcPct val="90000"/>
              </a:lnSpc>
              <a:spcBef>
                <a:spcPct val="0"/>
              </a:spcBef>
              <a:buNone/>
              <a:defRPr lang="en-US" sz="5400" b="0" kern="1200" spc="0" baseline="0" dirty="0">
                <a:solidFill>
                  <a:srgbClr val="2B348E"/>
                </a:solidFill>
                <a:latin typeface="+mj-lt"/>
                <a:ea typeface="+mj-ea"/>
                <a:cs typeface="+mj-cs"/>
              </a:defRPr>
            </a:lvl1pPr>
          </a:lstStyle>
          <a:p>
            <a:r>
              <a:rPr lang="en-US" dirty="0" smtClean="0"/>
              <a:t>Presentation Title Goes Here</a:t>
            </a:r>
            <a:endParaRPr lang="en-US" dirty="0"/>
          </a:p>
        </p:txBody>
      </p:sp>
      <p:sp>
        <p:nvSpPr>
          <p:cNvPr id="3" name="Subtitle 2"/>
          <p:cNvSpPr>
            <a:spLocks noGrp="1"/>
          </p:cNvSpPr>
          <p:nvPr>
            <p:ph type="subTitle" idx="1" hasCustomPrompt="1"/>
          </p:nvPr>
        </p:nvSpPr>
        <p:spPr>
          <a:xfrm>
            <a:off x="236383" y="4464068"/>
            <a:ext cx="8112126" cy="384175"/>
          </a:xfrm>
        </p:spPr>
        <p:txBody>
          <a:bodyPr anchor="b" anchorCtr="0">
            <a:noAutofit/>
          </a:bodyPr>
          <a:lstStyle>
            <a:lvl1pPr marL="0" indent="0" algn="l">
              <a:buNone/>
              <a:defRPr lang="en-US" sz="2000" b="0" kern="1200" dirty="0">
                <a:solidFill>
                  <a:srgbClr val="2B3082"/>
                </a:solidFill>
                <a:latin typeface="+mj-lt"/>
                <a:ea typeface="+mn-ea"/>
                <a:cs typeface="+mn-cs"/>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Presenter Name</a:t>
            </a:r>
            <a:endParaRPr lang="en-US" dirty="0"/>
          </a:p>
        </p:txBody>
      </p:sp>
      <p:sp>
        <p:nvSpPr>
          <p:cNvPr id="41" name="Text Placeholder 40"/>
          <p:cNvSpPr>
            <a:spLocks noGrp="1"/>
          </p:cNvSpPr>
          <p:nvPr>
            <p:ph type="body" sz="quarter" idx="10" hasCustomPrompt="1"/>
          </p:nvPr>
        </p:nvSpPr>
        <p:spPr>
          <a:xfrm>
            <a:off x="236383" y="4768852"/>
            <a:ext cx="8097838" cy="384175"/>
          </a:xfrm>
        </p:spPr>
        <p:txBody>
          <a:bodyPr/>
          <a:lstStyle>
            <a:lvl1pPr marL="0" indent="0">
              <a:buFontTx/>
              <a:buNone/>
              <a:defRPr lang="en-US" sz="1800" b="0" kern="1200" dirty="0">
                <a:solidFill>
                  <a:srgbClr val="2B3082"/>
                </a:solidFill>
                <a:latin typeface="+mj-lt"/>
                <a:ea typeface="+mn-ea"/>
                <a:cs typeface="+mn-cs"/>
              </a:defRPr>
            </a:lvl1pPr>
            <a:lvl2pPr marL="0" indent="0">
              <a:buFontTx/>
              <a:buNone/>
              <a:defRPr lang="en-US" sz="2000" kern="1200" dirty="0" smtClean="0">
                <a:solidFill>
                  <a:schemeClr val="bg1"/>
                </a:solidFill>
                <a:latin typeface="+mj-lt"/>
                <a:ea typeface="+mn-ea"/>
                <a:cs typeface="+mn-cs"/>
              </a:defRPr>
            </a:lvl2pPr>
            <a:lvl3pPr marL="0" indent="0">
              <a:buFontTx/>
              <a:buNone/>
              <a:defRPr lang="en-US" sz="2000" kern="1200" dirty="0" smtClean="0">
                <a:solidFill>
                  <a:schemeClr val="bg1"/>
                </a:solidFill>
                <a:latin typeface="+mj-lt"/>
                <a:ea typeface="+mn-ea"/>
                <a:cs typeface="+mn-cs"/>
              </a:defRPr>
            </a:lvl3pPr>
            <a:lvl4pPr marL="0" indent="0">
              <a:buFontTx/>
              <a:buNone/>
              <a:defRPr lang="en-US" sz="2000" kern="1200" dirty="0" smtClean="0">
                <a:solidFill>
                  <a:schemeClr val="bg1"/>
                </a:solidFill>
                <a:latin typeface="+mj-lt"/>
                <a:ea typeface="+mn-ea"/>
                <a:cs typeface="+mn-cs"/>
              </a:defRPr>
            </a:lvl4pPr>
            <a:lvl5pPr marL="0" indent="0">
              <a:buFontTx/>
              <a:buNone/>
              <a:defRPr lang="en-US" sz="2000" kern="1200" dirty="0" smtClean="0">
                <a:solidFill>
                  <a:schemeClr val="bg1"/>
                </a:solidFill>
                <a:latin typeface="+mj-lt"/>
                <a:ea typeface="+mn-ea"/>
                <a:cs typeface="+mn-cs"/>
              </a:defRPr>
            </a:lvl5pPr>
          </a:lstStyle>
          <a:p>
            <a:pPr lvl="0"/>
            <a:r>
              <a:rPr lang="en-US" dirty="0" smtClean="0"/>
              <a:t>Presenter Title</a:t>
            </a:r>
            <a:endParaRPr lang="en-US" dirty="0"/>
          </a:p>
        </p:txBody>
      </p:sp>
      <p:sp>
        <p:nvSpPr>
          <p:cNvPr id="44" name="Text Placeholder 43"/>
          <p:cNvSpPr>
            <a:spLocks noGrp="1"/>
          </p:cNvSpPr>
          <p:nvPr>
            <p:ph type="body" sz="quarter" idx="11" hasCustomPrompt="1"/>
          </p:nvPr>
        </p:nvSpPr>
        <p:spPr>
          <a:xfrm>
            <a:off x="236538" y="5232770"/>
            <a:ext cx="8112125" cy="384175"/>
          </a:xfrm>
        </p:spPr>
        <p:txBody>
          <a:bodyPr/>
          <a:lstStyle>
            <a:lvl1pPr marL="0" indent="0">
              <a:buFontTx/>
              <a:buNone/>
              <a:defRPr lang="en-US" sz="1400" b="0" kern="1200" dirty="0">
                <a:solidFill>
                  <a:srgbClr val="2B3082"/>
                </a:solidFill>
                <a:latin typeface="+mj-lt"/>
                <a:ea typeface="+mn-ea"/>
                <a:cs typeface="+mn-cs"/>
              </a:defRPr>
            </a:lvl1pPr>
            <a:lvl2pPr>
              <a:defRPr lang="en-US" sz="2000" kern="1200" dirty="0" smtClean="0">
                <a:solidFill>
                  <a:schemeClr val="bg1"/>
                </a:solidFill>
                <a:latin typeface="+mj-lt"/>
                <a:ea typeface="+mn-ea"/>
                <a:cs typeface="+mn-cs"/>
              </a:defRPr>
            </a:lvl2pPr>
            <a:lvl3pPr>
              <a:defRPr lang="en-US" sz="2000" kern="1200" dirty="0" smtClean="0">
                <a:solidFill>
                  <a:schemeClr val="bg1"/>
                </a:solidFill>
                <a:latin typeface="+mj-lt"/>
                <a:ea typeface="+mn-ea"/>
                <a:cs typeface="+mn-cs"/>
              </a:defRPr>
            </a:lvl3pPr>
            <a:lvl4pPr>
              <a:defRPr lang="en-US" sz="2000" kern="1200" dirty="0" smtClean="0">
                <a:solidFill>
                  <a:schemeClr val="bg1"/>
                </a:solidFill>
                <a:latin typeface="+mj-lt"/>
                <a:ea typeface="+mn-ea"/>
                <a:cs typeface="+mn-cs"/>
              </a:defRPr>
            </a:lvl4pPr>
            <a:lvl5pPr>
              <a:defRPr lang="en-US" sz="2000" kern="1200" dirty="0" smtClean="0">
                <a:solidFill>
                  <a:schemeClr val="bg1"/>
                </a:solidFill>
                <a:latin typeface="+mj-lt"/>
                <a:ea typeface="+mn-ea"/>
                <a:cs typeface="+mn-cs"/>
              </a:defRPr>
            </a:lvl5pPr>
          </a:lstStyle>
          <a:p>
            <a:pPr lvl="0"/>
            <a:r>
              <a:rPr lang="en-US" dirty="0" smtClean="0"/>
              <a:t>Date</a:t>
            </a:r>
            <a:endParaRPr lang="en-US" dirty="0"/>
          </a:p>
        </p:txBody>
      </p:sp>
    </p:spTree>
    <p:extLst>
      <p:ext uri="{BB962C8B-B14F-4D97-AF65-F5344CB8AC3E}">
        <p14:creationId xmlns:p14="http://schemas.microsoft.com/office/powerpoint/2010/main" xmlns="" val="2940740807"/>
      </p:ext>
    </p:extLst>
  </p:cSld>
  <p:clrMapOvr>
    <a:masterClrMapping/>
  </p:clrMapOvr>
  <p:transition>
    <p:fade/>
  </p:transition>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p:cSld name="Small photo_top left">
    <p:spTree>
      <p:nvGrpSpPr>
        <p:cNvPr id="1" name=""/>
        <p:cNvGrpSpPr/>
        <p:nvPr/>
      </p:nvGrpSpPr>
      <p:grpSpPr>
        <a:xfrm>
          <a:off x="0" y="0"/>
          <a:ext cx="0" cy="0"/>
          <a:chOff x="0" y="0"/>
          <a:chExt cx="0" cy="0"/>
        </a:xfrm>
      </p:grpSpPr>
      <p:sp>
        <p:nvSpPr>
          <p:cNvPr id="32" name="Rectangle 31"/>
          <p:cNvSpPr/>
          <p:nvPr/>
        </p:nvSpPr>
        <p:spPr>
          <a:xfrm>
            <a:off x="338328" y="310896"/>
            <a:ext cx="3273552" cy="2459736"/>
          </a:xfrm>
          <a:prstGeom prst="rect">
            <a:avLst/>
          </a:pr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solidFill>
            </a:endParaRPr>
          </a:p>
        </p:txBody>
      </p:sp>
      <p:sp>
        <p:nvSpPr>
          <p:cNvPr id="26" name="Picture Placeholder 25"/>
          <p:cNvSpPr>
            <a:spLocks noGrp="1"/>
          </p:cNvSpPr>
          <p:nvPr>
            <p:ph type="pic" sz="quarter" idx="10" hasCustomPrompt="1"/>
          </p:nvPr>
        </p:nvSpPr>
        <p:spPr>
          <a:xfrm>
            <a:off x="338328" y="310896"/>
            <a:ext cx="3273552" cy="2459736"/>
          </a:xfrm>
          <a:solidFill>
            <a:schemeClr val="bg1">
              <a:alpha val="30000"/>
            </a:schemeClr>
          </a:solidFill>
          <a:ln>
            <a:solidFill>
              <a:schemeClr val="bg2"/>
            </a:solidFill>
          </a:ln>
          <a:effectLst>
            <a:outerShdw blurRad="114300" dist="38100" dir="5400000" algn="ctr" rotWithShape="0">
              <a:srgbClr val="000000">
                <a:alpha val="80000"/>
              </a:srgbClr>
            </a:outerShdw>
          </a:effectLst>
        </p:spPr>
        <p:txBody>
          <a:bodyPr vert="horz" lIns="91440" tIns="45720" rIns="91440" bIns="45720" rtlCol="0" anchor="ctr" anchorCtr="0">
            <a:normAutofit/>
          </a:bodyPr>
          <a:lstStyle>
            <a:lvl1pPr marL="0" indent="0" algn="ctr" defTabSz="914400" rtl="0" eaLnBrk="1" latinLnBrk="0" hangingPunct="1">
              <a:lnSpc>
                <a:spcPct val="95000"/>
              </a:lnSpc>
              <a:spcBef>
                <a:spcPts val="1440"/>
              </a:spcBef>
              <a:buClr>
                <a:srgbClr val="92D050"/>
              </a:buClr>
              <a:buSzPct val="90000"/>
              <a:buFont typeface="Arial" pitchFamily="34" charset="0"/>
              <a:buNone/>
              <a:tabLst/>
              <a:defRPr lang="en-US" sz="2000" kern="1200" dirty="0">
                <a:solidFill>
                  <a:schemeClr val="bg1"/>
                </a:solidFill>
                <a:latin typeface="+mj-lt"/>
                <a:ea typeface="+mn-ea"/>
                <a:cs typeface="+mn-cs"/>
              </a:defRPr>
            </a:lvl1pPr>
          </a:lstStyle>
          <a:p>
            <a:r>
              <a:rPr lang="en-US" dirty="0" smtClean="0"/>
              <a:t>Insert photo here</a:t>
            </a:r>
            <a:endParaRPr lang="en-US" dirty="0"/>
          </a:p>
        </p:txBody>
      </p:sp>
      <p:sp>
        <p:nvSpPr>
          <p:cNvPr id="9" name="Title 8"/>
          <p:cNvSpPr>
            <a:spLocks noGrp="1"/>
          </p:cNvSpPr>
          <p:nvPr>
            <p:ph type="title" hasCustomPrompt="1"/>
          </p:nvPr>
        </p:nvSpPr>
        <p:spPr>
          <a:xfrm>
            <a:off x="229703" y="3429000"/>
            <a:ext cx="7009298" cy="1421928"/>
          </a:xfrm>
        </p:spPr>
        <p:txBody>
          <a:bodyPr anchor="t">
            <a:noAutofit/>
          </a:bodyPr>
          <a:lstStyle>
            <a:lvl1pPr marL="0" marR="0" indent="0" algn="l" defTabSz="914400" rtl="0" eaLnBrk="1" fontAlgn="auto" latinLnBrk="0" hangingPunct="1">
              <a:lnSpc>
                <a:spcPct val="80000"/>
              </a:lnSpc>
              <a:spcBef>
                <a:spcPct val="0"/>
              </a:spcBef>
              <a:spcAft>
                <a:spcPts val="0"/>
              </a:spcAft>
              <a:buClrTx/>
              <a:buSzTx/>
              <a:buFontTx/>
              <a:buNone/>
              <a:tabLst/>
              <a:defRPr sz="5400">
                <a:solidFill>
                  <a:srgbClr val="2B348E"/>
                </a:solidFill>
                <a:latin typeface="+mj-lt"/>
              </a:defRPr>
            </a:lvl1pPr>
          </a:lstStyle>
          <a:p>
            <a:r>
              <a:rPr lang="en-US" dirty="0" smtClean="0"/>
              <a:t>Large photo </a:t>
            </a:r>
            <a:br>
              <a:rPr lang="en-US" dirty="0" smtClean="0"/>
            </a:br>
            <a:r>
              <a:rPr lang="en-US" dirty="0" smtClean="0"/>
              <a:t>caption here.</a:t>
            </a:r>
          </a:p>
        </p:txBody>
      </p:sp>
    </p:spTree>
    <p:extLst>
      <p:ext uri="{BB962C8B-B14F-4D97-AF65-F5344CB8AC3E}">
        <p14:creationId xmlns:p14="http://schemas.microsoft.com/office/powerpoint/2010/main" xmlns="" val="4176605258"/>
      </p:ext>
    </p:extLst>
  </p:cSld>
  <p:clrMapOvr>
    <a:masterClrMapping/>
  </p:clrMapOvr>
  <p:transition>
    <p:fade/>
  </p:transition>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p:cSld name="Portrait photo_right side">
    <p:spTree>
      <p:nvGrpSpPr>
        <p:cNvPr id="1" name=""/>
        <p:cNvGrpSpPr/>
        <p:nvPr/>
      </p:nvGrpSpPr>
      <p:grpSpPr>
        <a:xfrm>
          <a:off x="0" y="0"/>
          <a:ext cx="0" cy="0"/>
          <a:chOff x="0" y="0"/>
          <a:chExt cx="0" cy="0"/>
        </a:xfrm>
      </p:grpSpPr>
      <p:sp>
        <p:nvSpPr>
          <p:cNvPr id="40" name="Rectangle 39"/>
          <p:cNvSpPr/>
          <p:nvPr/>
        </p:nvSpPr>
        <p:spPr>
          <a:xfrm>
            <a:off x="4992624" y="859536"/>
            <a:ext cx="3630168" cy="5029200"/>
          </a:xfrm>
          <a:prstGeom prst="rect">
            <a:avLst/>
          </a:pr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solidFill>
            </a:endParaRPr>
          </a:p>
        </p:txBody>
      </p:sp>
      <p:sp>
        <p:nvSpPr>
          <p:cNvPr id="26" name="Picture Placeholder 25"/>
          <p:cNvSpPr>
            <a:spLocks noGrp="1"/>
          </p:cNvSpPr>
          <p:nvPr>
            <p:ph type="pic" sz="quarter" idx="10" hasCustomPrompt="1"/>
          </p:nvPr>
        </p:nvSpPr>
        <p:spPr>
          <a:xfrm>
            <a:off x="4992624" y="859536"/>
            <a:ext cx="3630168" cy="5029200"/>
          </a:xfrm>
          <a:solidFill>
            <a:schemeClr val="bg1">
              <a:alpha val="30000"/>
            </a:schemeClr>
          </a:solidFill>
          <a:ln>
            <a:solidFill>
              <a:schemeClr val="bg2"/>
            </a:solidFill>
          </a:ln>
          <a:effectLst>
            <a:outerShdw blurRad="114300" dist="38100" dir="5400000" algn="ctr" rotWithShape="0">
              <a:srgbClr val="000000">
                <a:alpha val="80000"/>
              </a:srgbClr>
            </a:outerShdw>
          </a:effectLst>
        </p:spPr>
        <p:txBody>
          <a:bodyPr anchor="ctr" anchorCtr="0"/>
          <a:lstStyle>
            <a:lvl1pPr algn="ctr">
              <a:buFontTx/>
              <a:buNone/>
              <a:defRPr>
                <a:solidFill>
                  <a:schemeClr val="bg1"/>
                </a:solidFill>
                <a:latin typeface="+mj-lt"/>
              </a:defRPr>
            </a:lvl1pPr>
          </a:lstStyle>
          <a:p>
            <a:r>
              <a:rPr lang="en-US" dirty="0" smtClean="0"/>
              <a:t>Insert photo here</a:t>
            </a:r>
            <a:endParaRPr lang="en-US" dirty="0"/>
          </a:p>
        </p:txBody>
      </p:sp>
      <p:sp>
        <p:nvSpPr>
          <p:cNvPr id="9" name="Title 8"/>
          <p:cNvSpPr>
            <a:spLocks noGrp="1"/>
          </p:cNvSpPr>
          <p:nvPr>
            <p:ph type="title"/>
          </p:nvPr>
        </p:nvSpPr>
        <p:spPr>
          <a:xfrm>
            <a:off x="229703" y="728972"/>
            <a:ext cx="4349918" cy="1089529"/>
          </a:xfrm>
        </p:spPr>
        <p:txBody>
          <a:bodyPr anchor="t">
            <a:noAutofit/>
          </a:bodyPr>
          <a:lstStyle>
            <a:lvl1pPr>
              <a:lnSpc>
                <a:spcPct val="90000"/>
              </a:lnSpc>
              <a:defRPr>
                <a:solidFill>
                  <a:srgbClr val="2B348E"/>
                </a:solidFill>
                <a:latin typeface="+mj-lt"/>
              </a:defRPr>
            </a:lvl1pPr>
          </a:lstStyle>
          <a:p>
            <a:r>
              <a:rPr lang="en-US" dirty="0" smtClean="0"/>
              <a:t>Click to edit Master title style</a:t>
            </a:r>
            <a:endParaRPr lang="en-US" dirty="0"/>
          </a:p>
        </p:txBody>
      </p:sp>
    </p:spTree>
    <p:extLst>
      <p:ext uri="{BB962C8B-B14F-4D97-AF65-F5344CB8AC3E}">
        <p14:creationId xmlns:p14="http://schemas.microsoft.com/office/powerpoint/2010/main" xmlns="" val="2136042995"/>
      </p:ext>
    </p:extLst>
  </p:cSld>
  <p:clrMapOvr>
    <a:masterClrMapping/>
  </p:clrMapOvr>
  <p:transition>
    <p:fade/>
  </p:transition>
  <p:timing>
    <p:tnLst>
      <p:par>
        <p:cTn id="1" dur="indefinite" restart="never" nodeType="tmRoot"/>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Multiple photo">
    <p:spTree>
      <p:nvGrpSpPr>
        <p:cNvPr id="1" name=""/>
        <p:cNvGrpSpPr/>
        <p:nvPr/>
      </p:nvGrpSpPr>
      <p:grpSpPr>
        <a:xfrm>
          <a:off x="0" y="0"/>
          <a:ext cx="0" cy="0"/>
          <a:chOff x="0" y="0"/>
          <a:chExt cx="0" cy="0"/>
        </a:xfrm>
      </p:grpSpPr>
      <p:sp>
        <p:nvSpPr>
          <p:cNvPr id="48" name="Rectangle 47"/>
          <p:cNvSpPr/>
          <p:nvPr/>
        </p:nvSpPr>
        <p:spPr>
          <a:xfrm>
            <a:off x="3668713" y="311149"/>
            <a:ext cx="3268136" cy="2660652"/>
          </a:xfrm>
          <a:prstGeom prst="rect">
            <a:avLst/>
          </a:pr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solidFill>
            </a:endParaRPr>
          </a:p>
        </p:txBody>
      </p:sp>
      <p:sp>
        <p:nvSpPr>
          <p:cNvPr id="49" name="Picture Placeholder 25"/>
          <p:cNvSpPr>
            <a:spLocks noGrp="1"/>
          </p:cNvSpPr>
          <p:nvPr>
            <p:ph type="pic" sz="quarter" idx="11" hasCustomPrompt="1"/>
          </p:nvPr>
        </p:nvSpPr>
        <p:spPr>
          <a:xfrm>
            <a:off x="3668989" y="311149"/>
            <a:ext cx="3267861" cy="2660652"/>
          </a:xfrm>
          <a:solidFill>
            <a:schemeClr val="bg1">
              <a:alpha val="30000"/>
            </a:schemeClr>
          </a:solidFill>
          <a:ln>
            <a:solidFill>
              <a:schemeClr val="bg2"/>
            </a:solidFill>
          </a:ln>
          <a:effectLst>
            <a:outerShdw blurRad="114300" dist="38100" dir="5400000" algn="ctr" rotWithShape="0">
              <a:srgbClr val="000000">
                <a:alpha val="80000"/>
              </a:srgbClr>
            </a:outerShdw>
          </a:effectLst>
        </p:spPr>
        <p:txBody>
          <a:bodyPr vert="horz" lIns="91440" tIns="45720" rIns="91440" bIns="45720" rtlCol="0" anchor="ctr" anchorCtr="0">
            <a:normAutofit/>
          </a:bodyPr>
          <a:lstStyle>
            <a:lvl1pPr marL="0" indent="0" algn="ctr" defTabSz="914400" rtl="0" eaLnBrk="1" latinLnBrk="0" hangingPunct="1">
              <a:lnSpc>
                <a:spcPct val="95000"/>
              </a:lnSpc>
              <a:spcBef>
                <a:spcPts val="1440"/>
              </a:spcBef>
              <a:buClr>
                <a:srgbClr val="92D050"/>
              </a:buClr>
              <a:buSzPct val="90000"/>
              <a:buFont typeface="Arial" pitchFamily="34" charset="0"/>
              <a:buNone/>
              <a:tabLst/>
              <a:defRPr lang="en-US" sz="2000" kern="1200" dirty="0">
                <a:solidFill>
                  <a:schemeClr val="bg1"/>
                </a:solidFill>
                <a:latin typeface="+mj-lt"/>
                <a:ea typeface="+mn-ea"/>
                <a:cs typeface="+mn-cs"/>
              </a:defRPr>
            </a:lvl1pPr>
          </a:lstStyle>
          <a:p>
            <a:r>
              <a:rPr lang="en-US" dirty="0" smtClean="0"/>
              <a:t>Insert photo here</a:t>
            </a:r>
            <a:endParaRPr lang="en-US" dirty="0"/>
          </a:p>
        </p:txBody>
      </p:sp>
      <p:sp>
        <p:nvSpPr>
          <p:cNvPr id="29" name="Rectangle 28"/>
          <p:cNvSpPr/>
          <p:nvPr/>
        </p:nvSpPr>
        <p:spPr>
          <a:xfrm>
            <a:off x="334963" y="311149"/>
            <a:ext cx="3258612" cy="2660652"/>
          </a:xfrm>
          <a:prstGeom prst="rect">
            <a:avLst/>
          </a:pr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solidFill>
            </a:endParaRPr>
          </a:p>
        </p:txBody>
      </p:sp>
      <p:sp>
        <p:nvSpPr>
          <p:cNvPr id="26" name="Picture Placeholder 25"/>
          <p:cNvSpPr>
            <a:spLocks noGrp="1"/>
          </p:cNvSpPr>
          <p:nvPr>
            <p:ph type="pic" sz="quarter" idx="10" hasCustomPrompt="1"/>
          </p:nvPr>
        </p:nvSpPr>
        <p:spPr>
          <a:xfrm>
            <a:off x="320824" y="311149"/>
            <a:ext cx="3272751" cy="2660652"/>
          </a:xfrm>
          <a:solidFill>
            <a:schemeClr val="bg1">
              <a:alpha val="30000"/>
            </a:schemeClr>
          </a:solidFill>
          <a:ln>
            <a:solidFill>
              <a:schemeClr val="bg2"/>
            </a:solidFill>
          </a:ln>
          <a:effectLst>
            <a:outerShdw blurRad="114300" dist="38100" dir="5400000" algn="ctr" rotWithShape="0">
              <a:srgbClr val="000000">
                <a:alpha val="80000"/>
              </a:srgbClr>
            </a:outerShdw>
          </a:effectLst>
        </p:spPr>
        <p:txBody>
          <a:bodyPr vert="horz" lIns="91440" tIns="45720" rIns="91440" bIns="45720" rtlCol="0" anchor="ctr" anchorCtr="0">
            <a:normAutofit/>
          </a:bodyPr>
          <a:lstStyle>
            <a:lvl1pPr marL="0" indent="0" algn="ctr" defTabSz="914400" rtl="0" eaLnBrk="1" latinLnBrk="0" hangingPunct="1">
              <a:lnSpc>
                <a:spcPct val="95000"/>
              </a:lnSpc>
              <a:spcBef>
                <a:spcPts val="1440"/>
              </a:spcBef>
              <a:buClr>
                <a:srgbClr val="92D050"/>
              </a:buClr>
              <a:buSzPct val="90000"/>
              <a:buFont typeface="Arial" pitchFamily="34" charset="0"/>
              <a:buNone/>
              <a:tabLst/>
              <a:defRPr lang="en-US" sz="2000" kern="1200" dirty="0">
                <a:solidFill>
                  <a:schemeClr val="bg1"/>
                </a:solidFill>
                <a:latin typeface="+mj-lt"/>
                <a:ea typeface="+mn-ea"/>
                <a:cs typeface="+mn-cs"/>
              </a:defRPr>
            </a:lvl1pPr>
          </a:lstStyle>
          <a:p>
            <a:r>
              <a:rPr lang="en-US" dirty="0" smtClean="0"/>
              <a:t>Insert photo here</a:t>
            </a:r>
            <a:endParaRPr lang="en-US" dirty="0"/>
          </a:p>
        </p:txBody>
      </p:sp>
      <p:sp>
        <p:nvSpPr>
          <p:cNvPr id="50" name="Rectangle 49"/>
          <p:cNvSpPr/>
          <p:nvPr/>
        </p:nvSpPr>
        <p:spPr>
          <a:xfrm>
            <a:off x="7011988" y="311149"/>
            <a:ext cx="1806574" cy="1308101"/>
          </a:xfrm>
          <a:prstGeom prst="rect">
            <a:avLst/>
          </a:pr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solidFill>
            </a:endParaRPr>
          </a:p>
        </p:txBody>
      </p:sp>
      <p:sp>
        <p:nvSpPr>
          <p:cNvPr id="51" name="Picture Placeholder 25"/>
          <p:cNvSpPr>
            <a:spLocks noGrp="1"/>
          </p:cNvSpPr>
          <p:nvPr>
            <p:ph type="pic" sz="quarter" idx="12" hasCustomPrompt="1"/>
          </p:nvPr>
        </p:nvSpPr>
        <p:spPr>
          <a:xfrm>
            <a:off x="7011988" y="311149"/>
            <a:ext cx="1806573" cy="1308101"/>
          </a:xfrm>
          <a:solidFill>
            <a:schemeClr val="bg1">
              <a:alpha val="30000"/>
            </a:schemeClr>
          </a:solidFill>
          <a:ln>
            <a:solidFill>
              <a:schemeClr val="bg2"/>
            </a:solidFill>
          </a:ln>
          <a:effectLst>
            <a:outerShdw blurRad="114300" dist="38100" dir="5400000" algn="ctr" rotWithShape="0">
              <a:srgbClr val="000000">
                <a:alpha val="80000"/>
              </a:srgbClr>
            </a:outerShdw>
          </a:effectLst>
        </p:spPr>
        <p:txBody>
          <a:bodyPr vert="horz" lIns="91440" tIns="45720" rIns="91440" bIns="45720" rtlCol="0" anchor="ctr" anchorCtr="0">
            <a:normAutofit/>
          </a:bodyPr>
          <a:lstStyle>
            <a:lvl1pPr marL="0" indent="0" algn="ctr" defTabSz="914400" rtl="0" eaLnBrk="1" latinLnBrk="0" hangingPunct="1">
              <a:lnSpc>
                <a:spcPct val="95000"/>
              </a:lnSpc>
              <a:spcBef>
                <a:spcPts val="1440"/>
              </a:spcBef>
              <a:buClr>
                <a:srgbClr val="92D050"/>
              </a:buClr>
              <a:buSzPct val="90000"/>
              <a:buFont typeface="Arial" pitchFamily="34" charset="0"/>
              <a:buNone/>
              <a:tabLst/>
              <a:defRPr lang="en-US" sz="2000" kern="1200" dirty="0">
                <a:solidFill>
                  <a:schemeClr val="bg1"/>
                </a:solidFill>
                <a:latin typeface="+mj-lt"/>
                <a:ea typeface="+mn-ea"/>
                <a:cs typeface="+mn-cs"/>
              </a:defRPr>
            </a:lvl1pPr>
          </a:lstStyle>
          <a:p>
            <a:r>
              <a:rPr lang="en-US" dirty="0" smtClean="0"/>
              <a:t>Insert photo here</a:t>
            </a:r>
            <a:endParaRPr lang="en-US" dirty="0"/>
          </a:p>
        </p:txBody>
      </p:sp>
      <p:sp>
        <p:nvSpPr>
          <p:cNvPr id="52" name="Rectangle 51"/>
          <p:cNvSpPr/>
          <p:nvPr/>
        </p:nvSpPr>
        <p:spPr>
          <a:xfrm>
            <a:off x="334963" y="3028951"/>
            <a:ext cx="2501965" cy="3458934"/>
          </a:xfrm>
          <a:prstGeom prst="rect">
            <a:avLst/>
          </a:pr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solidFill>
            </a:endParaRPr>
          </a:p>
        </p:txBody>
      </p:sp>
      <p:sp>
        <p:nvSpPr>
          <p:cNvPr id="53" name="Picture Placeholder 25"/>
          <p:cNvSpPr>
            <a:spLocks noGrp="1"/>
          </p:cNvSpPr>
          <p:nvPr>
            <p:ph type="pic" sz="quarter" idx="13" hasCustomPrompt="1"/>
          </p:nvPr>
        </p:nvSpPr>
        <p:spPr>
          <a:xfrm>
            <a:off x="320824" y="3028951"/>
            <a:ext cx="2516104" cy="3458934"/>
          </a:xfrm>
          <a:solidFill>
            <a:schemeClr val="bg1">
              <a:alpha val="30000"/>
            </a:schemeClr>
          </a:solidFill>
          <a:ln>
            <a:solidFill>
              <a:schemeClr val="bg2"/>
            </a:solidFill>
          </a:ln>
          <a:effectLst>
            <a:outerShdw blurRad="114300" dist="38100" dir="5400000" algn="ctr" rotWithShape="0">
              <a:srgbClr val="000000">
                <a:alpha val="80000"/>
              </a:srgbClr>
            </a:outerShdw>
          </a:effectLst>
        </p:spPr>
        <p:txBody>
          <a:bodyPr vert="horz" lIns="91440" tIns="45720" rIns="91440" bIns="45720" rtlCol="0" anchor="ctr" anchorCtr="0">
            <a:normAutofit/>
          </a:bodyPr>
          <a:lstStyle>
            <a:lvl1pPr marL="0" indent="0" algn="ctr" defTabSz="914400" rtl="0" eaLnBrk="1" latinLnBrk="0" hangingPunct="1">
              <a:lnSpc>
                <a:spcPct val="95000"/>
              </a:lnSpc>
              <a:spcBef>
                <a:spcPts val="1440"/>
              </a:spcBef>
              <a:buClr>
                <a:srgbClr val="92D050"/>
              </a:buClr>
              <a:buSzPct val="90000"/>
              <a:buFont typeface="Arial" pitchFamily="34" charset="0"/>
              <a:buNone/>
              <a:tabLst/>
              <a:defRPr lang="en-US" sz="2000" kern="1200" dirty="0">
                <a:solidFill>
                  <a:schemeClr val="bg1"/>
                </a:solidFill>
                <a:latin typeface="+mj-lt"/>
                <a:ea typeface="+mn-ea"/>
                <a:cs typeface="+mn-cs"/>
              </a:defRPr>
            </a:lvl1pPr>
          </a:lstStyle>
          <a:p>
            <a:r>
              <a:rPr lang="en-US" dirty="0" smtClean="0"/>
              <a:t>Insert photo here</a:t>
            </a:r>
            <a:endParaRPr lang="en-US" dirty="0"/>
          </a:p>
        </p:txBody>
      </p:sp>
      <p:sp>
        <p:nvSpPr>
          <p:cNvPr id="54" name="Rectangle 53"/>
          <p:cNvSpPr/>
          <p:nvPr/>
        </p:nvSpPr>
        <p:spPr>
          <a:xfrm>
            <a:off x="2911476" y="3028951"/>
            <a:ext cx="4025374" cy="3458934"/>
          </a:xfrm>
          <a:prstGeom prst="rect">
            <a:avLst/>
          </a:pr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solidFill>
            </a:endParaRPr>
          </a:p>
        </p:txBody>
      </p:sp>
      <p:sp>
        <p:nvSpPr>
          <p:cNvPr id="55" name="Picture Placeholder 25"/>
          <p:cNvSpPr>
            <a:spLocks noGrp="1"/>
          </p:cNvSpPr>
          <p:nvPr>
            <p:ph type="pic" sz="quarter" idx="14" hasCustomPrompt="1"/>
          </p:nvPr>
        </p:nvSpPr>
        <p:spPr>
          <a:xfrm>
            <a:off x="2908334" y="3028951"/>
            <a:ext cx="4028516" cy="3458934"/>
          </a:xfrm>
          <a:solidFill>
            <a:schemeClr val="bg1">
              <a:alpha val="30000"/>
            </a:schemeClr>
          </a:solidFill>
          <a:ln>
            <a:solidFill>
              <a:schemeClr val="bg2"/>
            </a:solidFill>
          </a:ln>
          <a:effectLst>
            <a:outerShdw blurRad="114300" dist="38100" dir="5400000" algn="ctr" rotWithShape="0">
              <a:srgbClr val="000000">
                <a:alpha val="80000"/>
              </a:srgbClr>
            </a:outerShdw>
          </a:effectLst>
        </p:spPr>
        <p:txBody>
          <a:bodyPr vert="horz" lIns="91440" tIns="45720" rIns="91440" bIns="45720" rtlCol="0" anchor="ctr" anchorCtr="0">
            <a:normAutofit/>
          </a:bodyPr>
          <a:lstStyle>
            <a:lvl1pPr marL="0" indent="0" algn="ctr" defTabSz="914400" rtl="0" eaLnBrk="1" latinLnBrk="0" hangingPunct="1">
              <a:lnSpc>
                <a:spcPct val="95000"/>
              </a:lnSpc>
              <a:spcBef>
                <a:spcPts val="1440"/>
              </a:spcBef>
              <a:buClr>
                <a:srgbClr val="92D050"/>
              </a:buClr>
              <a:buSzPct val="90000"/>
              <a:buFont typeface="Arial" pitchFamily="34" charset="0"/>
              <a:buNone/>
              <a:tabLst/>
              <a:defRPr lang="en-US" sz="2000" kern="1200" dirty="0">
                <a:solidFill>
                  <a:schemeClr val="bg1"/>
                </a:solidFill>
                <a:latin typeface="+mj-lt"/>
                <a:ea typeface="+mn-ea"/>
                <a:cs typeface="+mn-cs"/>
              </a:defRPr>
            </a:lvl1pPr>
          </a:lstStyle>
          <a:p>
            <a:r>
              <a:rPr lang="en-US" dirty="0" smtClean="0"/>
              <a:t>Insert photo here</a:t>
            </a:r>
            <a:endParaRPr lang="en-US" dirty="0"/>
          </a:p>
        </p:txBody>
      </p:sp>
      <p:sp>
        <p:nvSpPr>
          <p:cNvPr id="56" name="Rectangle 55"/>
          <p:cNvSpPr/>
          <p:nvPr/>
        </p:nvSpPr>
        <p:spPr>
          <a:xfrm>
            <a:off x="7011988" y="1683657"/>
            <a:ext cx="1806574" cy="3442153"/>
          </a:xfrm>
          <a:prstGeom prst="rect">
            <a:avLst/>
          </a:pr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solidFill>
            </a:endParaRPr>
          </a:p>
        </p:txBody>
      </p:sp>
      <p:sp>
        <p:nvSpPr>
          <p:cNvPr id="57" name="Picture Placeholder 25"/>
          <p:cNvSpPr>
            <a:spLocks noGrp="1"/>
          </p:cNvSpPr>
          <p:nvPr>
            <p:ph type="pic" sz="quarter" idx="15" hasCustomPrompt="1"/>
          </p:nvPr>
        </p:nvSpPr>
        <p:spPr>
          <a:xfrm>
            <a:off x="7011988" y="1676400"/>
            <a:ext cx="1806573" cy="3449410"/>
          </a:xfrm>
          <a:solidFill>
            <a:schemeClr val="bg1">
              <a:alpha val="30000"/>
            </a:schemeClr>
          </a:solidFill>
          <a:ln>
            <a:solidFill>
              <a:schemeClr val="bg2"/>
            </a:solidFill>
          </a:ln>
          <a:effectLst>
            <a:outerShdw blurRad="114300" dist="38100" dir="5400000" algn="ctr" rotWithShape="0">
              <a:srgbClr val="000000">
                <a:alpha val="80000"/>
              </a:srgbClr>
            </a:outerShdw>
          </a:effectLst>
        </p:spPr>
        <p:txBody>
          <a:bodyPr vert="horz" lIns="91440" tIns="45720" rIns="91440" bIns="45720" rtlCol="0" anchor="ctr" anchorCtr="0">
            <a:normAutofit/>
          </a:bodyPr>
          <a:lstStyle>
            <a:lvl1pPr marL="0" indent="0" algn="ctr" defTabSz="914400" rtl="0" eaLnBrk="1" latinLnBrk="0" hangingPunct="1">
              <a:lnSpc>
                <a:spcPct val="95000"/>
              </a:lnSpc>
              <a:spcBef>
                <a:spcPts val="1440"/>
              </a:spcBef>
              <a:buClr>
                <a:srgbClr val="92D050"/>
              </a:buClr>
              <a:buSzPct val="90000"/>
              <a:buFont typeface="Arial" pitchFamily="34" charset="0"/>
              <a:buNone/>
              <a:tabLst/>
              <a:defRPr lang="en-US" sz="2000" kern="1200" dirty="0">
                <a:solidFill>
                  <a:schemeClr val="bg1"/>
                </a:solidFill>
                <a:latin typeface="+mj-lt"/>
                <a:ea typeface="+mn-ea"/>
                <a:cs typeface="+mn-cs"/>
              </a:defRPr>
            </a:lvl1pPr>
          </a:lstStyle>
          <a:p>
            <a:r>
              <a:rPr lang="en-US" dirty="0" smtClean="0"/>
              <a:t>Insert photo here</a:t>
            </a:r>
            <a:endParaRPr lang="en-US" dirty="0"/>
          </a:p>
        </p:txBody>
      </p:sp>
      <p:sp>
        <p:nvSpPr>
          <p:cNvPr id="58" name="Rectangle 57"/>
          <p:cNvSpPr/>
          <p:nvPr/>
        </p:nvSpPr>
        <p:spPr>
          <a:xfrm>
            <a:off x="7011988" y="5182960"/>
            <a:ext cx="1806574" cy="1304925"/>
          </a:xfrm>
          <a:prstGeom prst="rect">
            <a:avLst/>
          </a:pr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solidFill>
            </a:endParaRPr>
          </a:p>
        </p:txBody>
      </p:sp>
      <p:sp>
        <p:nvSpPr>
          <p:cNvPr id="59" name="Picture Placeholder 25"/>
          <p:cNvSpPr>
            <a:spLocks noGrp="1"/>
          </p:cNvSpPr>
          <p:nvPr>
            <p:ph type="pic" sz="quarter" idx="16" hasCustomPrompt="1"/>
          </p:nvPr>
        </p:nvSpPr>
        <p:spPr>
          <a:xfrm>
            <a:off x="7011988" y="5182960"/>
            <a:ext cx="1806573" cy="1304925"/>
          </a:xfrm>
          <a:solidFill>
            <a:schemeClr val="bg1">
              <a:alpha val="30000"/>
            </a:schemeClr>
          </a:solidFill>
          <a:ln>
            <a:solidFill>
              <a:schemeClr val="bg2"/>
            </a:solidFill>
          </a:ln>
          <a:effectLst>
            <a:outerShdw blurRad="114300" dist="38100" dir="5400000" algn="ctr" rotWithShape="0">
              <a:srgbClr val="000000">
                <a:alpha val="80000"/>
              </a:srgbClr>
            </a:outerShdw>
          </a:effectLst>
        </p:spPr>
        <p:txBody>
          <a:bodyPr vert="horz" lIns="91440" tIns="45720" rIns="91440" bIns="45720" rtlCol="0" anchor="ctr" anchorCtr="0">
            <a:normAutofit/>
          </a:bodyPr>
          <a:lstStyle>
            <a:lvl1pPr marL="0" indent="0" algn="ctr" defTabSz="914400" rtl="0" eaLnBrk="1" latinLnBrk="0" hangingPunct="1">
              <a:lnSpc>
                <a:spcPct val="95000"/>
              </a:lnSpc>
              <a:spcBef>
                <a:spcPts val="1440"/>
              </a:spcBef>
              <a:buClr>
                <a:srgbClr val="92D050"/>
              </a:buClr>
              <a:buSzPct val="90000"/>
              <a:buFont typeface="Arial" pitchFamily="34" charset="0"/>
              <a:buNone/>
              <a:tabLst/>
              <a:defRPr lang="en-US" sz="2000" kern="1200" dirty="0">
                <a:solidFill>
                  <a:schemeClr val="bg1"/>
                </a:solidFill>
                <a:latin typeface="+mj-lt"/>
                <a:ea typeface="+mn-ea"/>
                <a:cs typeface="+mn-cs"/>
              </a:defRPr>
            </a:lvl1pPr>
          </a:lstStyle>
          <a:p>
            <a:r>
              <a:rPr lang="en-US" dirty="0" smtClean="0"/>
              <a:t>Insert photo here</a:t>
            </a:r>
            <a:endParaRPr lang="en-US" dirty="0"/>
          </a:p>
        </p:txBody>
      </p:sp>
    </p:spTree>
    <p:extLst>
      <p:ext uri="{BB962C8B-B14F-4D97-AF65-F5344CB8AC3E}">
        <p14:creationId xmlns:p14="http://schemas.microsoft.com/office/powerpoint/2010/main" xmlns="" val="2830264332"/>
      </p:ext>
    </p:extLst>
  </p:cSld>
  <p:clrMapOvr>
    <a:masterClrMapping/>
  </p:clrMapOvr>
  <p:transition>
    <p:fade/>
  </p:transition>
  <p:timing>
    <p:tnLst>
      <p:par>
        <p:cTn id="1" dur="indefinite" restart="never" nodeType="tmRoot"/>
      </p:par>
    </p:tn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p:cSld name="Full bleed photo">
    <p:spTree>
      <p:nvGrpSpPr>
        <p:cNvPr id="1" name=""/>
        <p:cNvGrpSpPr/>
        <p:nvPr/>
      </p:nvGrpSpPr>
      <p:grpSpPr>
        <a:xfrm>
          <a:off x="0" y="0"/>
          <a:ext cx="0" cy="0"/>
          <a:chOff x="0" y="0"/>
          <a:chExt cx="0" cy="0"/>
        </a:xfrm>
      </p:grpSpPr>
      <p:sp>
        <p:nvSpPr>
          <p:cNvPr id="3" name="Picture Placeholder 2"/>
          <p:cNvSpPr>
            <a:spLocks noGrp="1"/>
          </p:cNvSpPr>
          <p:nvPr>
            <p:ph type="pic" sz="quarter" idx="10" hasCustomPrompt="1"/>
          </p:nvPr>
        </p:nvSpPr>
        <p:spPr>
          <a:xfrm>
            <a:off x="0" y="0"/>
            <a:ext cx="9144000" cy="6858000"/>
          </a:xfrm>
        </p:spPr>
        <p:txBody>
          <a:bodyPr anchor="ctr" anchorCtr="1">
            <a:noAutofit/>
          </a:bodyPr>
          <a:lstStyle>
            <a:lvl1pPr algn="ctr">
              <a:buNone/>
              <a:defRPr>
                <a:latin typeface="+mj-lt"/>
              </a:defRPr>
            </a:lvl1pPr>
          </a:lstStyle>
          <a:p>
            <a:r>
              <a:rPr lang="en-US" dirty="0" smtClean="0"/>
              <a:t>Full bleed image placeholder</a:t>
            </a:r>
            <a:endParaRPr lang="en-US" dirty="0"/>
          </a:p>
        </p:txBody>
      </p:sp>
    </p:spTree>
    <p:extLst>
      <p:ext uri="{BB962C8B-B14F-4D97-AF65-F5344CB8AC3E}">
        <p14:creationId xmlns:p14="http://schemas.microsoft.com/office/powerpoint/2010/main" xmlns="" val="2232353845"/>
      </p:ext>
    </p:extLst>
  </p:cSld>
  <p:clrMapOvr>
    <a:masterClrMapping/>
  </p:clrMapOvr>
  <p:transition>
    <p:fade/>
  </p:transition>
  <p:timing>
    <p:tnLst>
      <p:par>
        <p:cTn id="1" dur="indefinite" restart="never" nodeType="tmRoot"/>
      </p:par>
    </p:tn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p:cSld name="Blank">
    <p:spTree>
      <p:nvGrpSpPr>
        <p:cNvPr id="1" name=""/>
        <p:cNvGrpSpPr/>
        <p:nvPr/>
      </p:nvGrpSpPr>
      <p:grpSpPr>
        <a:xfrm>
          <a:off x="0" y="0"/>
          <a:ext cx="0" cy="0"/>
          <a:chOff x="0" y="0"/>
          <a:chExt cx="0" cy="0"/>
        </a:xfrm>
      </p:grpSpPr>
      <p:sp>
        <p:nvSpPr>
          <p:cNvPr id="3" name="Rectangle 5"/>
          <p:cNvSpPr>
            <a:spLocks noChangeArrowheads="1"/>
          </p:cNvSpPr>
          <p:nvPr userDrawn="1"/>
        </p:nvSpPr>
        <p:spPr bwMode="ltGray">
          <a:xfrm>
            <a:off x="7986455" y="6584512"/>
            <a:ext cx="589195" cy="175257"/>
          </a:xfrm>
          <a:prstGeom prst="rect">
            <a:avLst/>
          </a:prstGeom>
          <a:noFill/>
          <a:ln w="9525">
            <a:noFill/>
            <a:miter lim="800000"/>
            <a:headEnd/>
            <a:tailEnd/>
          </a:ln>
          <a:effectLst/>
        </p:spPr>
        <p:txBody>
          <a:bodyPr wrap="none" lIns="82124" tIns="41061" rIns="82124" bIns="41061" anchor="b">
            <a:spAutoFit/>
          </a:bodyPr>
          <a:lstStyle/>
          <a:p>
            <a:pPr algn="r" defTabSz="814365">
              <a:buNone/>
            </a:pPr>
            <a:r>
              <a:rPr lang="fr-BE" sz="600" b="0" i="0">
                <a:solidFill>
                  <a:srgbClr val="C0C0C0"/>
                </a:solidFill>
                <a:latin typeface="Arial"/>
                <a:ea typeface="+mn-ea"/>
                <a:cs typeface="+mn-cs"/>
              </a:rPr>
              <a:t>シスコの公開情報</a:t>
            </a:r>
            <a:endParaRPr lang="en-US" sz="600" dirty="0">
              <a:solidFill>
                <a:srgbClr val="C0C0C0"/>
              </a:solidFill>
            </a:endParaRPr>
          </a:p>
        </p:txBody>
      </p:sp>
      <p:sp>
        <p:nvSpPr>
          <p:cNvPr id="6" name="Rectangle 7"/>
          <p:cNvSpPr>
            <a:spLocks noChangeArrowheads="1"/>
          </p:cNvSpPr>
          <p:nvPr userDrawn="1"/>
        </p:nvSpPr>
        <p:spPr bwMode="ltGray">
          <a:xfrm>
            <a:off x="8639981" y="6580408"/>
            <a:ext cx="260429" cy="175257"/>
          </a:xfrm>
          <a:prstGeom prst="rect">
            <a:avLst/>
          </a:prstGeom>
          <a:noFill/>
          <a:ln w="9525" algn="ctr">
            <a:noFill/>
            <a:miter lim="800000"/>
            <a:headEnd/>
            <a:tailEnd/>
          </a:ln>
          <a:effectLst/>
        </p:spPr>
        <p:txBody>
          <a:bodyPr wrap="none" lIns="82124" tIns="41061" rIns="82124" bIns="41061" anchor="b">
            <a:spAutoFit/>
          </a:bodyPr>
          <a:lstStyle/>
          <a:p>
            <a:pPr algn="r" defTabSz="814365">
              <a:buNone/>
            </a:pPr>
            <a:fld id="{DFCF27A5-1A5B-48D3-A060-2758FFBB1ADD}" type="slidenum">
              <a:rPr lang="fr-BE" sz="600" b="0" i="0">
                <a:solidFill>
                  <a:srgbClr val="C0C0C0"/>
                </a:solidFill>
                <a:latin typeface="Arial"/>
                <a:ea typeface="+mn-ea"/>
                <a:cs typeface="+mn-cs"/>
              </a:rPr>
              <a:pPr algn="r" defTabSz="814365">
                <a:buNone/>
              </a:pPr>
              <a:t>‹#›</a:t>
            </a:fld>
            <a:endParaRPr lang="en-US" sz="600" dirty="0">
              <a:solidFill>
                <a:srgbClr val="C0C0C0"/>
              </a:solidFill>
            </a:endParaRPr>
          </a:p>
        </p:txBody>
      </p:sp>
    </p:spTree>
    <p:extLst>
      <p:ext uri="{BB962C8B-B14F-4D97-AF65-F5344CB8AC3E}">
        <p14:creationId xmlns:p14="http://schemas.microsoft.com/office/powerpoint/2010/main" xmlns="" val="127068790"/>
      </p:ext>
    </p:extLst>
  </p:cSld>
  <p:clrMapOvr>
    <a:masterClrMapping/>
  </p:clrMapOvr>
  <p:transition>
    <p:fade/>
  </p:transition>
  <p:timing>
    <p:tnLst>
      <p:par>
        <p:cTn id="1" dur="indefinite" restart="never" nodeType="tmRoot"/>
      </p:par>
    </p:tn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p:cSld name="Closing Slide_green">
    <p:bg>
      <p:bgPr>
        <a:blipFill rotWithShape="1">
          <a:blip r:embed="rId2" cstate="print"/>
          <a:stretch>
            <a:fillRect/>
          </a:stretch>
        </a:blipFill>
        <a:effectLst/>
      </p:bgPr>
    </p:bg>
    <p:spTree>
      <p:nvGrpSpPr>
        <p:cNvPr id="1" name=""/>
        <p:cNvGrpSpPr/>
        <p:nvPr/>
      </p:nvGrpSpPr>
      <p:grpSpPr>
        <a:xfrm>
          <a:off x="0" y="0"/>
          <a:ext cx="0" cy="0"/>
          <a:chOff x="0" y="0"/>
          <a:chExt cx="0" cy="0"/>
        </a:xfrm>
      </p:grpSpPr>
      <p:pic>
        <p:nvPicPr>
          <p:cNvPr id="16" name="Picture 15"/>
          <p:cNvPicPr>
            <a:picLocks noChangeAspect="1"/>
          </p:cNvPicPr>
          <p:nvPr userDrawn="1"/>
        </p:nvPicPr>
        <p:blipFill rotWithShape="1">
          <a:blip r:embed="rId3" cstate="print">
            <a:extLst>
              <a:ext uri="{28A0092B-C50C-407E-A947-70E740481C1C}">
                <a14:useLocalDpi xmlns:a14="http://schemas.microsoft.com/office/drawing/2010/main" xmlns="" val="0"/>
              </a:ext>
            </a:extLst>
          </a:blip>
          <a:srcRect l="20406" t="5006" r="8569" b="31071"/>
          <a:stretch/>
        </p:blipFill>
        <p:spPr>
          <a:xfrm flipH="1">
            <a:off x="0" y="0"/>
            <a:ext cx="9144000" cy="6858000"/>
          </a:xfrm>
          <a:prstGeom prst="rect">
            <a:avLst/>
          </a:prstGeom>
        </p:spPr>
      </p:pic>
      <p:sp>
        <p:nvSpPr>
          <p:cNvPr id="20" name="Rectangle 19"/>
          <p:cNvSpPr>
            <a:spLocks noChangeArrowheads="1"/>
          </p:cNvSpPr>
          <p:nvPr/>
        </p:nvSpPr>
        <p:spPr bwMode="black">
          <a:xfrm>
            <a:off x="4373702" y="5844550"/>
            <a:ext cx="41443" cy="157016"/>
          </a:xfrm>
          <a:prstGeom prst="rect">
            <a:avLst/>
          </a:prstGeom>
          <a:solidFill>
            <a:schemeClr val="bg1"/>
          </a:solidFill>
          <a:ln w="9525">
            <a:noFill/>
            <a:miter lim="800000"/>
            <a:headEnd/>
            <a:tailEnd/>
          </a:ln>
        </p:spPr>
        <p:txBody>
          <a:bodyPr/>
          <a:lstStyle/>
          <a:p>
            <a:endParaRPr lang="en-US" dirty="0">
              <a:solidFill>
                <a:srgbClr val="0096D6"/>
              </a:solidFill>
            </a:endParaRPr>
          </a:p>
        </p:txBody>
      </p:sp>
      <p:sp>
        <p:nvSpPr>
          <p:cNvPr id="21" name="Freeform 20"/>
          <p:cNvSpPr>
            <a:spLocks/>
          </p:cNvSpPr>
          <p:nvPr/>
        </p:nvSpPr>
        <p:spPr bwMode="black">
          <a:xfrm>
            <a:off x="4615130" y="5840202"/>
            <a:ext cx="119991" cy="165712"/>
          </a:xfrm>
          <a:custGeom>
            <a:avLst/>
            <a:gdLst/>
            <a:ahLst/>
            <a:cxnLst>
              <a:cxn ang="0">
                <a:pos x="58" y="24"/>
              </a:cxn>
              <a:cxn ang="0">
                <a:pos x="42" y="20"/>
              </a:cxn>
              <a:cxn ang="0">
                <a:pos x="21" y="40"/>
              </a:cxn>
              <a:cxn ang="0">
                <a:pos x="42" y="60"/>
              </a:cxn>
              <a:cxn ang="0">
                <a:pos x="58" y="56"/>
              </a:cxn>
              <a:cxn ang="0">
                <a:pos x="58" y="77"/>
              </a:cxn>
              <a:cxn ang="0">
                <a:pos x="41" y="80"/>
              </a:cxn>
              <a:cxn ang="0">
                <a:pos x="0" y="40"/>
              </a:cxn>
              <a:cxn ang="0">
                <a:pos x="41" y="0"/>
              </a:cxn>
              <a:cxn ang="0">
                <a:pos x="58" y="3"/>
              </a:cxn>
              <a:cxn ang="0">
                <a:pos x="58" y="24"/>
              </a:cxn>
            </a:cxnLst>
            <a:rect l="0" t="0" r="r" b="b"/>
            <a:pathLst>
              <a:path w="58" h="80">
                <a:moveTo>
                  <a:pt x="58" y="24"/>
                </a:moveTo>
                <a:cubicBezTo>
                  <a:pt x="58" y="23"/>
                  <a:pt x="51" y="20"/>
                  <a:pt x="42" y="20"/>
                </a:cubicBezTo>
                <a:cubicBezTo>
                  <a:pt x="30" y="20"/>
                  <a:pt x="21" y="28"/>
                  <a:pt x="21" y="40"/>
                </a:cubicBezTo>
                <a:cubicBezTo>
                  <a:pt x="21" y="51"/>
                  <a:pt x="29" y="60"/>
                  <a:pt x="42" y="60"/>
                </a:cubicBezTo>
                <a:cubicBezTo>
                  <a:pt x="51" y="60"/>
                  <a:pt x="57" y="57"/>
                  <a:pt x="58" y="56"/>
                </a:cubicBezTo>
                <a:cubicBezTo>
                  <a:pt x="58" y="77"/>
                  <a:pt x="58" y="77"/>
                  <a:pt x="58" y="77"/>
                </a:cubicBezTo>
                <a:cubicBezTo>
                  <a:pt x="56" y="78"/>
                  <a:pt x="49" y="80"/>
                  <a:pt x="41" y="80"/>
                </a:cubicBezTo>
                <a:cubicBezTo>
                  <a:pt x="19" y="80"/>
                  <a:pt x="0" y="65"/>
                  <a:pt x="0" y="40"/>
                </a:cubicBezTo>
                <a:cubicBezTo>
                  <a:pt x="0" y="17"/>
                  <a:pt x="17" y="0"/>
                  <a:pt x="41" y="0"/>
                </a:cubicBezTo>
                <a:cubicBezTo>
                  <a:pt x="50" y="0"/>
                  <a:pt x="56" y="3"/>
                  <a:pt x="58" y="3"/>
                </a:cubicBezTo>
                <a:lnTo>
                  <a:pt x="58" y="24"/>
                </a:lnTo>
                <a:close/>
              </a:path>
            </a:pathLst>
          </a:custGeom>
          <a:solidFill>
            <a:schemeClr val="bg1"/>
          </a:solidFill>
          <a:ln w="9525">
            <a:noFill/>
            <a:round/>
            <a:headEnd/>
            <a:tailEnd/>
          </a:ln>
        </p:spPr>
        <p:txBody>
          <a:bodyPr/>
          <a:lstStyle/>
          <a:p>
            <a:endParaRPr lang="en-US" dirty="0">
              <a:solidFill>
                <a:srgbClr val="0096D6"/>
              </a:solidFill>
            </a:endParaRPr>
          </a:p>
        </p:txBody>
      </p:sp>
      <p:sp>
        <p:nvSpPr>
          <p:cNvPr id="22" name="Freeform 21"/>
          <p:cNvSpPr>
            <a:spLocks/>
          </p:cNvSpPr>
          <p:nvPr/>
        </p:nvSpPr>
        <p:spPr bwMode="black">
          <a:xfrm>
            <a:off x="4200221" y="5840202"/>
            <a:ext cx="119991" cy="165712"/>
          </a:xfrm>
          <a:custGeom>
            <a:avLst/>
            <a:gdLst/>
            <a:ahLst/>
            <a:cxnLst>
              <a:cxn ang="0">
                <a:pos x="58" y="24"/>
              </a:cxn>
              <a:cxn ang="0">
                <a:pos x="42" y="20"/>
              </a:cxn>
              <a:cxn ang="0">
                <a:pos x="21" y="40"/>
              </a:cxn>
              <a:cxn ang="0">
                <a:pos x="42" y="60"/>
              </a:cxn>
              <a:cxn ang="0">
                <a:pos x="58" y="56"/>
              </a:cxn>
              <a:cxn ang="0">
                <a:pos x="58" y="77"/>
              </a:cxn>
              <a:cxn ang="0">
                <a:pos x="40" y="80"/>
              </a:cxn>
              <a:cxn ang="0">
                <a:pos x="0" y="40"/>
              </a:cxn>
              <a:cxn ang="0">
                <a:pos x="40" y="0"/>
              </a:cxn>
              <a:cxn ang="0">
                <a:pos x="58" y="3"/>
              </a:cxn>
              <a:cxn ang="0">
                <a:pos x="58" y="24"/>
              </a:cxn>
            </a:cxnLst>
            <a:rect l="0" t="0" r="r" b="b"/>
            <a:pathLst>
              <a:path w="58" h="80">
                <a:moveTo>
                  <a:pt x="58" y="24"/>
                </a:moveTo>
                <a:cubicBezTo>
                  <a:pt x="57" y="23"/>
                  <a:pt x="51" y="20"/>
                  <a:pt x="42" y="20"/>
                </a:cubicBezTo>
                <a:cubicBezTo>
                  <a:pt x="29" y="20"/>
                  <a:pt x="21" y="28"/>
                  <a:pt x="21" y="40"/>
                </a:cubicBezTo>
                <a:cubicBezTo>
                  <a:pt x="21" y="51"/>
                  <a:pt x="29" y="60"/>
                  <a:pt x="42" y="60"/>
                </a:cubicBezTo>
                <a:cubicBezTo>
                  <a:pt x="51" y="60"/>
                  <a:pt x="57" y="57"/>
                  <a:pt x="58" y="56"/>
                </a:cubicBezTo>
                <a:cubicBezTo>
                  <a:pt x="58" y="77"/>
                  <a:pt x="58" y="77"/>
                  <a:pt x="58" y="77"/>
                </a:cubicBezTo>
                <a:cubicBezTo>
                  <a:pt x="56" y="78"/>
                  <a:pt x="49" y="80"/>
                  <a:pt x="40" y="80"/>
                </a:cubicBezTo>
                <a:cubicBezTo>
                  <a:pt x="19" y="80"/>
                  <a:pt x="0" y="65"/>
                  <a:pt x="0" y="40"/>
                </a:cubicBezTo>
                <a:cubicBezTo>
                  <a:pt x="0" y="17"/>
                  <a:pt x="17" y="0"/>
                  <a:pt x="40" y="0"/>
                </a:cubicBezTo>
                <a:cubicBezTo>
                  <a:pt x="49" y="0"/>
                  <a:pt x="56" y="3"/>
                  <a:pt x="58" y="3"/>
                </a:cubicBezTo>
                <a:lnTo>
                  <a:pt x="58" y="24"/>
                </a:lnTo>
                <a:close/>
              </a:path>
            </a:pathLst>
          </a:custGeom>
          <a:solidFill>
            <a:schemeClr val="bg1"/>
          </a:solidFill>
          <a:ln w="9525">
            <a:noFill/>
            <a:round/>
            <a:headEnd/>
            <a:tailEnd/>
          </a:ln>
        </p:spPr>
        <p:txBody>
          <a:bodyPr/>
          <a:lstStyle/>
          <a:p>
            <a:endParaRPr lang="en-US" dirty="0">
              <a:solidFill>
                <a:srgbClr val="0096D6"/>
              </a:solidFill>
            </a:endParaRPr>
          </a:p>
        </p:txBody>
      </p:sp>
      <p:sp>
        <p:nvSpPr>
          <p:cNvPr id="23" name="Freeform 22"/>
          <p:cNvSpPr>
            <a:spLocks noEditPoints="1"/>
          </p:cNvSpPr>
          <p:nvPr userDrawn="1"/>
        </p:nvSpPr>
        <p:spPr bwMode="black">
          <a:xfrm>
            <a:off x="4778491" y="5840202"/>
            <a:ext cx="164807" cy="165712"/>
          </a:xfrm>
          <a:custGeom>
            <a:avLst/>
            <a:gdLst/>
            <a:ahLst/>
            <a:cxnLst>
              <a:cxn ang="0">
                <a:pos x="80" y="40"/>
              </a:cxn>
              <a:cxn ang="0">
                <a:pos x="40" y="80"/>
              </a:cxn>
              <a:cxn ang="0">
                <a:pos x="0" y="40"/>
              </a:cxn>
              <a:cxn ang="0">
                <a:pos x="40" y="0"/>
              </a:cxn>
              <a:cxn ang="0">
                <a:pos x="80" y="40"/>
              </a:cxn>
              <a:cxn ang="0">
                <a:pos x="40" y="20"/>
              </a:cxn>
              <a:cxn ang="0">
                <a:pos x="20" y="40"/>
              </a:cxn>
              <a:cxn ang="0">
                <a:pos x="40" y="60"/>
              </a:cxn>
              <a:cxn ang="0">
                <a:pos x="60" y="40"/>
              </a:cxn>
              <a:cxn ang="0">
                <a:pos x="40" y="20"/>
              </a:cxn>
            </a:cxnLst>
            <a:rect l="0" t="0" r="r" b="b"/>
            <a:pathLst>
              <a:path w="80" h="80">
                <a:moveTo>
                  <a:pt x="80" y="40"/>
                </a:moveTo>
                <a:cubicBezTo>
                  <a:pt x="80" y="62"/>
                  <a:pt x="64" y="80"/>
                  <a:pt x="40" y="80"/>
                </a:cubicBezTo>
                <a:cubicBezTo>
                  <a:pt x="16" y="80"/>
                  <a:pt x="0" y="62"/>
                  <a:pt x="0" y="40"/>
                </a:cubicBezTo>
                <a:cubicBezTo>
                  <a:pt x="0" y="18"/>
                  <a:pt x="16" y="0"/>
                  <a:pt x="40" y="0"/>
                </a:cubicBezTo>
                <a:cubicBezTo>
                  <a:pt x="64" y="0"/>
                  <a:pt x="80" y="18"/>
                  <a:pt x="80" y="40"/>
                </a:cubicBezTo>
                <a:moveTo>
                  <a:pt x="40" y="20"/>
                </a:moveTo>
                <a:cubicBezTo>
                  <a:pt x="29" y="20"/>
                  <a:pt x="20" y="29"/>
                  <a:pt x="20" y="40"/>
                </a:cubicBezTo>
                <a:cubicBezTo>
                  <a:pt x="20" y="51"/>
                  <a:pt x="29" y="60"/>
                  <a:pt x="40" y="60"/>
                </a:cubicBezTo>
                <a:cubicBezTo>
                  <a:pt x="51" y="60"/>
                  <a:pt x="60" y="51"/>
                  <a:pt x="60" y="40"/>
                </a:cubicBezTo>
                <a:cubicBezTo>
                  <a:pt x="60" y="29"/>
                  <a:pt x="51" y="20"/>
                  <a:pt x="40" y="20"/>
                </a:cubicBezTo>
              </a:path>
            </a:pathLst>
          </a:custGeom>
          <a:solidFill>
            <a:schemeClr val="bg1"/>
          </a:solidFill>
          <a:ln w="9525">
            <a:noFill/>
            <a:round/>
            <a:headEnd/>
            <a:tailEnd/>
          </a:ln>
        </p:spPr>
        <p:txBody>
          <a:bodyPr/>
          <a:lstStyle/>
          <a:p>
            <a:endParaRPr lang="en-US" dirty="0">
              <a:solidFill>
                <a:srgbClr val="0096D6"/>
              </a:solidFill>
            </a:endParaRPr>
          </a:p>
        </p:txBody>
      </p:sp>
      <p:sp>
        <p:nvSpPr>
          <p:cNvPr id="24" name="Freeform 23"/>
          <p:cNvSpPr>
            <a:spLocks/>
          </p:cNvSpPr>
          <p:nvPr/>
        </p:nvSpPr>
        <p:spPr bwMode="black">
          <a:xfrm>
            <a:off x="4468634" y="5840202"/>
            <a:ext cx="107462" cy="165712"/>
          </a:xfrm>
          <a:custGeom>
            <a:avLst/>
            <a:gdLst/>
            <a:ahLst/>
            <a:cxnLst>
              <a:cxn ang="0">
                <a:pos x="47" y="19"/>
              </a:cxn>
              <a:cxn ang="0">
                <a:pos x="32" y="17"/>
              </a:cxn>
              <a:cxn ang="0">
                <a:pos x="20" y="23"/>
              </a:cxn>
              <a:cxn ang="0">
                <a:pos x="29" y="30"/>
              </a:cxn>
              <a:cxn ang="0">
                <a:pos x="34" y="32"/>
              </a:cxn>
              <a:cxn ang="0">
                <a:pos x="52" y="54"/>
              </a:cxn>
              <a:cxn ang="0">
                <a:pos x="21" y="80"/>
              </a:cxn>
              <a:cxn ang="0">
                <a:pos x="0" y="77"/>
              </a:cxn>
              <a:cxn ang="0">
                <a:pos x="0" y="60"/>
              </a:cxn>
              <a:cxn ang="0">
                <a:pos x="18" y="63"/>
              </a:cxn>
              <a:cxn ang="0">
                <a:pos x="32" y="56"/>
              </a:cxn>
              <a:cxn ang="0">
                <a:pos x="23" y="48"/>
              </a:cxn>
              <a:cxn ang="0">
                <a:pos x="19" y="47"/>
              </a:cxn>
              <a:cxn ang="0">
                <a:pos x="0" y="24"/>
              </a:cxn>
              <a:cxn ang="0">
                <a:pos x="28" y="0"/>
              </a:cxn>
              <a:cxn ang="0">
                <a:pos x="47" y="3"/>
              </a:cxn>
              <a:cxn ang="0">
                <a:pos x="47" y="19"/>
              </a:cxn>
            </a:cxnLst>
            <a:rect l="0" t="0" r="r" b="b"/>
            <a:pathLst>
              <a:path w="52" h="80">
                <a:moveTo>
                  <a:pt x="47" y="19"/>
                </a:moveTo>
                <a:cubicBezTo>
                  <a:pt x="47" y="19"/>
                  <a:pt x="38" y="17"/>
                  <a:pt x="32" y="17"/>
                </a:cubicBezTo>
                <a:cubicBezTo>
                  <a:pt x="24" y="17"/>
                  <a:pt x="20" y="19"/>
                  <a:pt x="20" y="23"/>
                </a:cubicBezTo>
                <a:cubicBezTo>
                  <a:pt x="20" y="28"/>
                  <a:pt x="26" y="29"/>
                  <a:pt x="29" y="30"/>
                </a:cubicBezTo>
                <a:cubicBezTo>
                  <a:pt x="34" y="32"/>
                  <a:pt x="34" y="32"/>
                  <a:pt x="34" y="32"/>
                </a:cubicBezTo>
                <a:cubicBezTo>
                  <a:pt x="47" y="36"/>
                  <a:pt x="52" y="45"/>
                  <a:pt x="52" y="54"/>
                </a:cubicBezTo>
                <a:cubicBezTo>
                  <a:pt x="52" y="73"/>
                  <a:pt x="35" y="80"/>
                  <a:pt x="21" y="80"/>
                </a:cubicBezTo>
                <a:cubicBezTo>
                  <a:pt x="10" y="80"/>
                  <a:pt x="1" y="78"/>
                  <a:pt x="0" y="77"/>
                </a:cubicBezTo>
                <a:cubicBezTo>
                  <a:pt x="0" y="60"/>
                  <a:pt x="0" y="60"/>
                  <a:pt x="0" y="60"/>
                </a:cubicBezTo>
                <a:cubicBezTo>
                  <a:pt x="2" y="60"/>
                  <a:pt x="10" y="63"/>
                  <a:pt x="18" y="63"/>
                </a:cubicBezTo>
                <a:cubicBezTo>
                  <a:pt x="28" y="63"/>
                  <a:pt x="32" y="60"/>
                  <a:pt x="32" y="56"/>
                </a:cubicBezTo>
                <a:cubicBezTo>
                  <a:pt x="32" y="52"/>
                  <a:pt x="28" y="49"/>
                  <a:pt x="23" y="48"/>
                </a:cubicBezTo>
                <a:cubicBezTo>
                  <a:pt x="22" y="48"/>
                  <a:pt x="21" y="47"/>
                  <a:pt x="19" y="47"/>
                </a:cubicBezTo>
                <a:cubicBezTo>
                  <a:pt x="9" y="43"/>
                  <a:pt x="0" y="37"/>
                  <a:pt x="0" y="24"/>
                </a:cubicBezTo>
                <a:cubicBezTo>
                  <a:pt x="0" y="10"/>
                  <a:pt x="10" y="0"/>
                  <a:pt x="28" y="0"/>
                </a:cubicBezTo>
                <a:cubicBezTo>
                  <a:pt x="37" y="0"/>
                  <a:pt x="46" y="3"/>
                  <a:pt x="47" y="3"/>
                </a:cubicBezTo>
                <a:lnTo>
                  <a:pt x="47" y="19"/>
                </a:lnTo>
                <a:close/>
              </a:path>
            </a:pathLst>
          </a:custGeom>
          <a:solidFill>
            <a:schemeClr val="bg1"/>
          </a:solidFill>
          <a:ln w="9525">
            <a:noFill/>
            <a:round/>
            <a:headEnd/>
            <a:tailEnd/>
          </a:ln>
        </p:spPr>
        <p:txBody>
          <a:bodyPr/>
          <a:lstStyle/>
          <a:p>
            <a:endParaRPr lang="en-US" dirty="0">
              <a:solidFill>
                <a:srgbClr val="0096D6"/>
              </a:solidFill>
            </a:endParaRPr>
          </a:p>
        </p:txBody>
      </p:sp>
      <p:sp>
        <p:nvSpPr>
          <p:cNvPr id="25" name="Freeform 24"/>
          <p:cNvSpPr>
            <a:spLocks/>
          </p:cNvSpPr>
          <p:nvPr/>
        </p:nvSpPr>
        <p:spPr bwMode="black">
          <a:xfrm>
            <a:off x="4117817" y="5654198"/>
            <a:ext cx="39033" cy="80682"/>
          </a:xfrm>
          <a:custGeom>
            <a:avLst/>
            <a:gdLst/>
            <a:ahLst/>
            <a:cxnLst>
              <a:cxn ang="0">
                <a:pos x="19" y="10"/>
              </a:cxn>
              <a:cxn ang="0">
                <a:pos x="10" y="0"/>
              </a:cxn>
              <a:cxn ang="0">
                <a:pos x="0" y="10"/>
              </a:cxn>
              <a:cxn ang="0">
                <a:pos x="0" y="30"/>
              </a:cxn>
              <a:cxn ang="0">
                <a:pos x="10" y="39"/>
              </a:cxn>
              <a:cxn ang="0">
                <a:pos x="19" y="30"/>
              </a:cxn>
              <a:cxn ang="0">
                <a:pos x="19" y="10"/>
              </a:cxn>
            </a:cxnLst>
            <a:rect l="0" t="0" r="r" b="b"/>
            <a:pathLst>
              <a:path w="19" h="39">
                <a:moveTo>
                  <a:pt x="19" y="10"/>
                </a:moveTo>
                <a:cubicBezTo>
                  <a:pt x="19" y="4"/>
                  <a:pt x="15" y="0"/>
                  <a:pt x="10" y="0"/>
                </a:cubicBezTo>
                <a:cubicBezTo>
                  <a:pt x="4" y="0"/>
                  <a:pt x="0" y="4"/>
                  <a:pt x="0" y="10"/>
                </a:cubicBezTo>
                <a:cubicBezTo>
                  <a:pt x="0" y="30"/>
                  <a:pt x="0" y="30"/>
                  <a:pt x="0" y="30"/>
                </a:cubicBezTo>
                <a:cubicBezTo>
                  <a:pt x="0" y="35"/>
                  <a:pt x="4" y="39"/>
                  <a:pt x="10" y="39"/>
                </a:cubicBezTo>
                <a:cubicBezTo>
                  <a:pt x="15" y="39"/>
                  <a:pt x="19" y="35"/>
                  <a:pt x="19" y="30"/>
                </a:cubicBezTo>
                <a:lnTo>
                  <a:pt x="19" y="10"/>
                </a:lnTo>
                <a:close/>
              </a:path>
            </a:pathLst>
          </a:custGeom>
          <a:solidFill>
            <a:schemeClr val="bg1"/>
          </a:solidFill>
          <a:ln w="9525">
            <a:noFill/>
            <a:round/>
            <a:headEnd/>
            <a:tailEnd/>
          </a:ln>
        </p:spPr>
        <p:txBody>
          <a:bodyPr/>
          <a:lstStyle/>
          <a:p>
            <a:endParaRPr lang="en-US" dirty="0">
              <a:solidFill>
                <a:srgbClr val="0096D6"/>
              </a:solidFill>
            </a:endParaRPr>
          </a:p>
        </p:txBody>
      </p:sp>
      <p:sp>
        <p:nvSpPr>
          <p:cNvPr id="26" name="Freeform 25"/>
          <p:cNvSpPr>
            <a:spLocks/>
          </p:cNvSpPr>
          <p:nvPr/>
        </p:nvSpPr>
        <p:spPr bwMode="black">
          <a:xfrm>
            <a:off x="4227206" y="5600088"/>
            <a:ext cx="39033" cy="134792"/>
          </a:xfrm>
          <a:custGeom>
            <a:avLst/>
            <a:gdLst/>
            <a:ahLst/>
            <a:cxnLst>
              <a:cxn ang="0">
                <a:pos x="19" y="9"/>
              </a:cxn>
              <a:cxn ang="0">
                <a:pos x="9" y="0"/>
              </a:cxn>
              <a:cxn ang="0">
                <a:pos x="0" y="9"/>
              </a:cxn>
              <a:cxn ang="0">
                <a:pos x="0" y="56"/>
              </a:cxn>
              <a:cxn ang="0">
                <a:pos x="9" y="65"/>
              </a:cxn>
              <a:cxn ang="0">
                <a:pos x="19" y="56"/>
              </a:cxn>
              <a:cxn ang="0">
                <a:pos x="19" y="9"/>
              </a:cxn>
            </a:cxnLst>
            <a:rect l="0" t="0" r="r" b="b"/>
            <a:pathLst>
              <a:path w="19" h="65">
                <a:moveTo>
                  <a:pt x="19" y="9"/>
                </a:moveTo>
                <a:cubicBezTo>
                  <a:pt x="19" y="4"/>
                  <a:pt x="14" y="0"/>
                  <a:pt x="9" y="0"/>
                </a:cubicBezTo>
                <a:cubicBezTo>
                  <a:pt x="4" y="0"/>
                  <a:pt x="0" y="4"/>
                  <a:pt x="0" y="9"/>
                </a:cubicBezTo>
                <a:cubicBezTo>
                  <a:pt x="0" y="56"/>
                  <a:pt x="0" y="56"/>
                  <a:pt x="0" y="56"/>
                </a:cubicBezTo>
                <a:cubicBezTo>
                  <a:pt x="0" y="61"/>
                  <a:pt x="4" y="65"/>
                  <a:pt x="9" y="65"/>
                </a:cubicBezTo>
                <a:cubicBezTo>
                  <a:pt x="14" y="65"/>
                  <a:pt x="19" y="61"/>
                  <a:pt x="19" y="56"/>
                </a:cubicBezTo>
                <a:lnTo>
                  <a:pt x="19" y="9"/>
                </a:lnTo>
                <a:close/>
              </a:path>
            </a:pathLst>
          </a:custGeom>
          <a:solidFill>
            <a:schemeClr val="bg1"/>
          </a:solidFill>
          <a:ln w="9525">
            <a:noFill/>
            <a:round/>
            <a:headEnd/>
            <a:tailEnd/>
          </a:ln>
        </p:spPr>
        <p:txBody>
          <a:bodyPr/>
          <a:lstStyle/>
          <a:p>
            <a:endParaRPr lang="en-US" dirty="0">
              <a:solidFill>
                <a:srgbClr val="0096D6"/>
              </a:solidFill>
            </a:endParaRPr>
          </a:p>
        </p:txBody>
      </p:sp>
      <p:sp>
        <p:nvSpPr>
          <p:cNvPr id="27" name="Freeform 26"/>
          <p:cNvSpPr>
            <a:spLocks/>
          </p:cNvSpPr>
          <p:nvPr/>
        </p:nvSpPr>
        <p:spPr bwMode="black">
          <a:xfrm>
            <a:off x="4334669" y="5525687"/>
            <a:ext cx="39033" cy="248327"/>
          </a:xfrm>
          <a:custGeom>
            <a:avLst/>
            <a:gdLst/>
            <a:ahLst/>
            <a:cxnLst>
              <a:cxn ang="0">
                <a:pos x="19" y="9"/>
              </a:cxn>
              <a:cxn ang="0">
                <a:pos x="10" y="0"/>
              </a:cxn>
              <a:cxn ang="0">
                <a:pos x="0" y="9"/>
              </a:cxn>
              <a:cxn ang="0">
                <a:pos x="0" y="111"/>
              </a:cxn>
              <a:cxn ang="0">
                <a:pos x="10" y="120"/>
              </a:cxn>
              <a:cxn ang="0">
                <a:pos x="19" y="111"/>
              </a:cxn>
              <a:cxn ang="0">
                <a:pos x="19" y="9"/>
              </a:cxn>
            </a:cxnLst>
            <a:rect l="0" t="0" r="r" b="b"/>
            <a:pathLst>
              <a:path w="19" h="120">
                <a:moveTo>
                  <a:pt x="19" y="9"/>
                </a:moveTo>
                <a:cubicBezTo>
                  <a:pt x="19" y="4"/>
                  <a:pt x="15" y="0"/>
                  <a:pt x="10" y="0"/>
                </a:cubicBezTo>
                <a:cubicBezTo>
                  <a:pt x="5" y="0"/>
                  <a:pt x="0" y="4"/>
                  <a:pt x="0" y="9"/>
                </a:cubicBezTo>
                <a:cubicBezTo>
                  <a:pt x="0" y="111"/>
                  <a:pt x="0" y="111"/>
                  <a:pt x="0" y="111"/>
                </a:cubicBezTo>
                <a:cubicBezTo>
                  <a:pt x="0" y="116"/>
                  <a:pt x="5" y="120"/>
                  <a:pt x="10" y="120"/>
                </a:cubicBezTo>
                <a:cubicBezTo>
                  <a:pt x="15" y="120"/>
                  <a:pt x="19" y="116"/>
                  <a:pt x="19" y="111"/>
                </a:cubicBezTo>
                <a:lnTo>
                  <a:pt x="19" y="9"/>
                </a:lnTo>
                <a:close/>
              </a:path>
            </a:pathLst>
          </a:custGeom>
          <a:solidFill>
            <a:schemeClr val="bg1"/>
          </a:solidFill>
          <a:ln w="9525">
            <a:noFill/>
            <a:round/>
            <a:headEnd/>
            <a:tailEnd/>
          </a:ln>
        </p:spPr>
        <p:txBody>
          <a:bodyPr/>
          <a:lstStyle/>
          <a:p>
            <a:endParaRPr lang="en-US" dirty="0">
              <a:solidFill>
                <a:srgbClr val="0096D6"/>
              </a:solidFill>
            </a:endParaRPr>
          </a:p>
        </p:txBody>
      </p:sp>
      <p:sp>
        <p:nvSpPr>
          <p:cNvPr id="28" name="Freeform 27"/>
          <p:cNvSpPr>
            <a:spLocks/>
          </p:cNvSpPr>
          <p:nvPr/>
        </p:nvSpPr>
        <p:spPr bwMode="black">
          <a:xfrm>
            <a:off x="4444058" y="5600088"/>
            <a:ext cx="39033" cy="134792"/>
          </a:xfrm>
          <a:custGeom>
            <a:avLst/>
            <a:gdLst/>
            <a:ahLst/>
            <a:cxnLst>
              <a:cxn ang="0">
                <a:pos x="19" y="9"/>
              </a:cxn>
              <a:cxn ang="0">
                <a:pos x="9" y="0"/>
              </a:cxn>
              <a:cxn ang="0">
                <a:pos x="0" y="9"/>
              </a:cxn>
              <a:cxn ang="0">
                <a:pos x="0" y="56"/>
              </a:cxn>
              <a:cxn ang="0">
                <a:pos x="9" y="65"/>
              </a:cxn>
              <a:cxn ang="0">
                <a:pos x="19" y="56"/>
              </a:cxn>
              <a:cxn ang="0">
                <a:pos x="19" y="9"/>
              </a:cxn>
            </a:cxnLst>
            <a:rect l="0" t="0" r="r" b="b"/>
            <a:pathLst>
              <a:path w="19" h="65">
                <a:moveTo>
                  <a:pt x="19" y="9"/>
                </a:moveTo>
                <a:cubicBezTo>
                  <a:pt x="19" y="4"/>
                  <a:pt x="15" y="0"/>
                  <a:pt x="9" y="0"/>
                </a:cubicBezTo>
                <a:cubicBezTo>
                  <a:pt x="4" y="0"/>
                  <a:pt x="0" y="4"/>
                  <a:pt x="0" y="9"/>
                </a:cubicBezTo>
                <a:cubicBezTo>
                  <a:pt x="0" y="56"/>
                  <a:pt x="0" y="56"/>
                  <a:pt x="0" y="56"/>
                </a:cubicBezTo>
                <a:cubicBezTo>
                  <a:pt x="0" y="61"/>
                  <a:pt x="4" y="65"/>
                  <a:pt x="9" y="65"/>
                </a:cubicBezTo>
                <a:cubicBezTo>
                  <a:pt x="15" y="65"/>
                  <a:pt x="19" y="61"/>
                  <a:pt x="19" y="56"/>
                </a:cubicBezTo>
                <a:lnTo>
                  <a:pt x="19" y="9"/>
                </a:lnTo>
                <a:close/>
              </a:path>
            </a:pathLst>
          </a:custGeom>
          <a:solidFill>
            <a:schemeClr val="bg1"/>
          </a:solidFill>
          <a:ln w="9525">
            <a:noFill/>
            <a:round/>
            <a:headEnd/>
            <a:tailEnd/>
          </a:ln>
        </p:spPr>
        <p:txBody>
          <a:bodyPr/>
          <a:lstStyle/>
          <a:p>
            <a:endParaRPr lang="en-US" dirty="0">
              <a:solidFill>
                <a:srgbClr val="0096D6"/>
              </a:solidFill>
            </a:endParaRPr>
          </a:p>
        </p:txBody>
      </p:sp>
      <p:sp>
        <p:nvSpPr>
          <p:cNvPr id="29" name="Freeform 28"/>
          <p:cNvSpPr>
            <a:spLocks/>
          </p:cNvSpPr>
          <p:nvPr/>
        </p:nvSpPr>
        <p:spPr bwMode="black">
          <a:xfrm>
            <a:off x="4551038" y="5654198"/>
            <a:ext cx="41443" cy="80682"/>
          </a:xfrm>
          <a:custGeom>
            <a:avLst/>
            <a:gdLst/>
            <a:ahLst/>
            <a:cxnLst>
              <a:cxn ang="0">
                <a:pos x="20" y="10"/>
              </a:cxn>
              <a:cxn ang="0">
                <a:pos x="10" y="0"/>
              </a:cxn>
              <a:cxn ang="0">
                <a:pos x="0" y="10"/>
              </a:cxn>
              <a:cxn ang="0">
                <a:pos x="0" y="30"/>
              </a:cxn>
              <a:cxn ang="0">
                <a:pos x="10" y="39"/>
              </a:cxn>
              <a:cxn ang="0">
                <a:pos x="20" y="30"/>
              </a:cxn>
              <a:cxn ang="0">
                <a:pos x="20" y="10"/>
              </a:cxn>
            </a:cxnLst>
            <a:rect l="0" t="0" r="r" b="b"/>
            <a:pathLst>
              <a:path w="20" h="39">
                <a:moveTo>
                  <a:pt x="20" y="10"/>
                </a:moveTo>
                <a:cubicBezTo>
                  <a:pt x="20" y="4"/>
                  <a:pt x="15" y="0"/>
                  <a:pt x="10" y="0"/>
                </a:cubicBezTo>
                <a:cubicBezTo>
                  <a:pt x="5" y="0"/>
                  <a:pt x="0" y="4"/>
                  <a:pt x="0" y="10"/>
                </a:cubicBezTo>
                <a:cubicBezTo>
                  <a:pt x="0" y="30"/>
                  <a:pt x="0" y="30"/>
                  <a:pt x="0" y="30"/>
                </a:cubicBezTo>
                <a:cubicBezTo>
                  <a:pt x="0" y="35"/>
                  <a:pt x="5" y="39"/>
                  <a:pt x="10" y="39"/>
                </a:cubicBezTo>
                <a:cubicBezTo>
                  <a:pt x="15" y="39"/>
                  <a:pt x="20" y="35"/>
                  <a:pt x="20" y="30"/>
                </a:cubicBezTo>
                <a:lnTo>
                  <a:pt x="20" y="10"/>
                </a:lnTo>
                <a:close/>
              </a:path>
            </a:pathLst>
          </a:custGeom>
          <a:solidFill>
            <a:schemeClr val="bg1"/>
          </a:solidFill>
          <a:ln w="9525">
            <a:noFill/>
            <a:round/>
            <a:headEnd/>
            <a:tailEnd/>
          </a:ln>
        </p:spPr>
        <p:txBody>
          <a:bodyPr/>
          <a:lstStyle/>
          <a:p>
            <a:endParaRPr lang="en-US" dirty="0">
              <a:solidFill>
                <a:srgbClr val="0096D6"/>
              </a:solidFill>
            </a:endParaRPr>
          </a:p>
        </p:txBody>
      </p:sp>
      <p:sp>
        <p:nvSpPr>
          <p:cNvPr id="30" name="Freeform 29"/>
          <p:cNvSpPr>
            <a:spLocks/>
          </p:cNvSpPr>
          <p:nvPr/>
        </p:nvSpPr>
        <p:spPr bwMode="black">
          <a:xfrm>
            <a:off x="4660428" y="5600088"/>
            <a:ext cx="39515" cy="134792"/>
          </a:xfrm>
          <a:custGeom>
            <a:avLst/>
            <a:gdLst/>
            <a:ahLst/>
            <a:cxnLst>
              <a:cxn ang="0">
                <a:pos x="19" y="9"/>
              </a:cxn>
              <a:cxn ang="0">
                <a:pos x="10" y="0"/>
              </a:cxn>
              <a:cxn ang="0">
                <a:pos x="0" y="9"/>
              </a:cxn>
              <a:cxn ang="0">
                <a:pos x="0" y="56"/>
              </a:cxn>
              <a:cxn ang="0">
                <a:pos x="10" y="65"/>
              </a:cxn>
              <a:cxn ang="0">
                <a:pos x="19" y="56"/>
              </a:cxn>
              <a:cxn ang="0">
                <a:pos x="19" y="9"/>
              </a:cxn>
            </a:cxnLst>
            <a:rect l="0" t="0" r="r" b="b"/>
            <a:pathLst>
              <a:path w="19" h="65">
                <a:moveTo>
                  <a:pt x="19" y="9"/>
                </a:moveTo>
                <a:cubicBezTo>
                  <a:pt x="19" y="4"/>
                  <a:pt x="15" y="0"/>
                  <a:pt x="10" y="0"/>
                </a:cubicBezTo>
                <a:cubicBezTo>
                  <a:pt x="4" y="0"/>
                  <a:pt x="0" y="4"/>
                  <a:pt x="0" y="9"/>
                </a:cubicBezTo>
                <a:cubicBezTo>
                  <a:pt x="0" y="56"/>
                  <a:pt x="0" y="56"/>
                  <a:pt x="0" y="56"/>
                </a:cubicBezTo>
                <a:cubicBezTo>
                  <a:pt x="0" y="61"/>
                  <a:pt x="4" y="65"/>
                  <a:pt x="10" y="65"/>
                </a:cubicBezTo>
                <a:cubicBezTo>
                  <a:pt x="15" y="65"/>
                  <a:pt x="19" y="61"/>
                  <a:pt x="19" y="56"/>
                </a:cubicBezTo>
                <a:lnTo>
                  <a:pt x="19" y="9"/>
                </a:lnTo>
                <a:close/>
              </a:path>
            </a:pathLst>
          </a:custGeom>
          <a:solidFill>
            <a:schemeClr val="bg1"/>
          </a:solidFill>
          <a:ln w="9525">
            <a:noFill/>
            <a:round/>
            <a:headEnd/>
            <a:tailEnd/>
          </a:ln>
        </p:spPr>
        <p:txBody>
          <a:bodyPr/>
          <a:lstStyle/>
          <a:p>
            <a:endParaRPr lang="en-US" dirty="0">
              <a:solidFill>
                <a:srgbClr val="0096D6"/>
              </a:solidFill>
            </a:endParaRPr>
          </a:p>
        </p:txBody>
      </p:sp>
      <p:sp>
        <p:nvSpPr>
          <p:cNvPr id="31" name="Freeform 30"/>
          <p:cNvSpPr>
            <a:spLocks/>
          </p:cNvSpPr>
          <p:nvPr/>
        </p:nvSpPr>
        <p:spPr bwMode="black">
          <a:xfrm>
            <a:off x="4769818" y="5525687"/>
            <a:ext cx="39515" cy="248327"/>
          </a:xfrm>
          <a:custGeom>
            <a:avLst/>
            <a:gdLst/>
            <a:ahLst/>
            <a:cxnLst>
              <a:cxn ang="0">
                <a:pos x="19" y="9"/>
              </a:cxn>
              <a:cxn ang="0">
                <a:pos x="9" y="0"/>
              </a:cxn>
              <a:cxn ang="0">
                <a:pos x="0" y="9"/>
              </a:cxn>
              <a:cxn ang="0">
                <a:pos x="0" y="111"/>
              </a:cxn>
              <a:cxn ang="0">
                <a:pos x="9" y="120"/>
              </a:cxn>
              <a:cxn ang="0">
                <a:pos x="19" y="111"/>
              </a:cxn>
              <a:cxn ang="0">
                <a:pos x="19" y="9"/>
              </a:cxn>
            </a:cxnLst>
            <a:rect l="0" t="0" r="r" b="b"/>
            <a:pathLst>
              <a:path w="19" h="120">
                <a:moveTo>
                  <a:pt x="19" y="9"/>
                </a:moveTo>
                <a:cubicBezTo>
                  <a:pt x="19" y="4"/>
                  <a:pt x="15" y="0"/>
                  <a:pt x="9" y="0"/>
                </a:cubicBezTo>
                <a:cubicBezTo>
                  <a:pt x="4" y="0"/>
                  <a:pt x="0" y="4"/>
                  <a:pt x="0" y="9"/>
                </a:cubicBezTo>
                <a:cubicBezTo>
                  <a:pt x="0" y="111"/>
                  <a:pt x="0" y="111"/>
                  <a:pt x="0" y="111"/>
                </a:cubicBezTo>
                <a:cubicBezTo>
                  <a:pt x="0" y="116"/>
                  <a:pt x="4" y="120"/>
                  <a:pt x="9" y="120"/>
                </a:cubicBezTo>
                <a:cubicBezTo>
                  <a:pt x="15" y="120"/>
                  <a:pt x="19" y="116"/>
                  <a:pt x="19" y="111"/>
                </a:cubicBezTo>
                <a:lnTo>
                  <a:pt x="19" y="9"/>
                </a:lnTo>
                <a:close/>
              </a:path>
            </a:pathLst>
          </a:custGeom>
          <a:solidFill>
            <a:schemeClr val="bg1"/>
          </a:solidFill>
          <a:ln w="9525">
            <a:noFill/>
            <a:round/>
            <a:headEnd/>
            <a:tailEnd/>
          </a:ln>
        </p:spPr>
        <p:txBody>
          <a:bodyPr/>
          <a:lstStyle/>
          <a:p>
            <a:endParaRPr lang="en-US" dirty="0">
              <a:solidFill>
                <a:srgbClr val="0096D6"/>
              </a:solidFill>
            </a:endParaRPr>
          </a:p>
        </p:txBody>
      </p:sp>
      <p:sp>
        <p:nvSpPr>
          <p:cNvPr id="32" name="Freeform 31"/>
          <p:cNvSpPr>
            <a:spLocks/>
          </p:cNvSpPr>
          <p:nvPr/>
        </p:nvSpPr>
        <p:spPr bwMode="black">
          <a:xfrm>
            <a:off x="4877279" y="5600088"/>
            <a:ext cx="39515" cy="134792"/>
          </a:xfrm>
          <a:custGeom>
            <a:avLst/>
            <a:gdLst/>
            <a:ahLst/>
            <a:cxnLst>
              <a:cxn ang="0">
                <a:pos x="19" y="9"/>
              </a:cxn>
              <a:cxn ang="0">
                <a:pos x="10" y="0"/>
              </a:cxn>
              <a:cxn ang="0">
                <a:pos x="0" y="9"/>
              </a:cxn>
              <a:cxn ang="0">
                <a:pos x="0" y="56"/>
              </a:cxn>
              <a:cxn ang="0">
                <a:pos x="10" y="65"/>
              </a:cxn>
              <a:cxn ang="0">
                <a:pos x="19" y="56"/>
              </a:cxn>
              <a:cxn ang="0">
                <a:pos x="19" y="9"/>
              </a:cxn>
            </a:cxnLst>
            <a:rect l="0" t="0" r="r" b="b"/>
            <a:pathLst>
              <a:path w="19" h="65">
                <a:moveTo>
                  <a:pt x="19" y="9"/>
                </a:moveTo>
                <a:cubicBezTo>
                  <a:pt x="19" y="4"/>
                  <a:pt x="15" y="0"/>
                  <a:pt x="10" y="0"/>
                </a:cubicBezTo>
                <a:cubicBezTo>
                  <a:pt x="5" y="0"/>
                  <a:pt x="0" y="4"/>
                  <a:pt x="0" y="9"/>
                </a:cubicBezTo>
                <a:cubicBezTo>
                  <a:pt x="0" y="56"/>
                  <a:pt x="0" y="56"/>
                  <a:pt x="0" y="56"/>
                </a:cubicBezTo>
                <a:cubicBezTo>
                  <a:pt x="0" y="61"/>
                  <a:pt x="5" y="65"/>
                  <a:pt x="10" y="65"/>
                </a:cubicBezTo>
                <a:cubicBezTo>
                  <a:pt x="15" y="65"/>
                  <a:pt x="19" y="61"/>
                  <a:pt x="19" y="56"/>
                </a:cubicBezTo>
                <a:lnTo>
                  <a:pt x="19" y="9"/>
                </a:lnTo>
                <a:close/>
              </a:path>
            </a:pathLst>
          </a:custGeom>
          <a:solidFill>
            <a:schemeClr val="bg1"/>
          </a:solidFill>
          <a:ln w="9525">
            <a:noFill/>
            <a:round/>
            <a:headEnd/>
            <a:tailEnd/>
          </a:ln>
        </p:spPr>
        <p:txBody>
          <a:bodyPr/>
          <a:lstStyle/>
          <a:p>
            <a:endParaRPr lang="en-US" dirty="0">
              <a:solidFill>
                <a:srgbClr val="0096D6"/>
              </a:solidFill>
            </a:endParaRPr>
          </a:p>
        </p:txBody>
      </p:sp>
      <p:sp>
        <p:nvSpPr>
          <p:cNvPr id="33" name="Freeform 32"/>
          <p:cNvSpPr>
            <a:spLocks/>
          </p:cNvSpPr>
          <p:nvPr/>
        </p:nvSpPr>
        <p:spPr bwMode="black">
          <a:xfrm>
            <a:off x="4986669" y="5654198"/>
            <a:ext cx="39515" cy="80682"/>
          </a:xfrm>
          <a:custGeom>
            <a:avLst/>
            <a:gdLst/>
            <a:ahLst/>
            <a:cxnLst>
              <a:cxn ang="0">
                <a:pos x="19" y="10"/>
              </a:cxn>
              <a:cxn ang="0">
                <a:pos x="9" y="0"/>
              </a:cxn>
              <a:cxn ang="0">
                <a:pos x="0" y="10"/>
              </a:cxn>
              <a:cxn ang="0">
                <a:pos x="0" y="30"/>
              </a:cxn>
              <a:cxn ang="0">
                <a:pos x="9" y="39"/>
              </a:cxn>
              <a:cxn ang="0">
                <a:pos x="19" y="30"/>
              </a:cxn>
              <a:cxn ang="0">
                <a:pos x="19" y="10"/>
              </a:cxn>
            </a:cxnLst>
            <a:rect l="0" t="0" r="r" b="b"/>
            <a:pathLst>
              <a:path w="19" h="39">
                <a:moveTo>
                  <a:pt x="19" y="10"/>
                </a:moveTo>
                <a:cubicBezTo>
                  <a:pt x="19" y="4"/>
                  <a:pt x="15" y="0"/>
                  <a:pt x="9" y="0"/>
                </a:cubicBezTo>
                <a:cubicBezTo>
                  <a:pt x="4" y="0"/>
                  <a:pt x="0" y="4"/>
                  <a:pt x="0" y="10"/>
                </a:cubicBezTo>
                <a:cubicBezTo>
                  <a:pt x="0" y="30"/>
                  <a:pt x="0" y="30"/>
                  <a:pt x="0" y="30"/>
                </a:cubicBezTo>
                <a:cubicBezTo>
                  <a:pt x="0" y="35"/>
                  <a:pt x="4" y="39"/>
                  <a:pt x="9" y="39"/>
                </a:cubicBezTo>
                <a:cubicBezTo>
                  <a:pt x="15" y="39"/>
                  <a:pt x="19" y="35"/>
                  <a:pt x="19" y="30"/>
                </a:cubicBezTo>
                <a:lnTo>
                  <a:pt x="19" y="10"/>
                </a:lnTo>
                <a:close/>
              </a:path>
            </a:pathLst>
          </a:custGeom>
          <a:solidFill>
            <a:schemeClr val="bg1"/>
          </a:solidFill>
          <a:ln w="9525">
            <a:noFill/>
            <a:round/>
            <a:headEnd/>
            <a:tailEnd/>
          </a:ln>
        </p:spPr>
        <p:txBody>
          <a:bodyPr/>
          <a:lstStyle/>
          <a:p>
            <a:endParaRPr lang="en-US" dirty="0">
              <a:solidFill>
                <a:srgbClr val="0096D6"/>
              </a:solidFill>
            </a:endParaRPr>
          </a:p>
        </p:txBody>
      </p:sp>
    </p:spTree>
    <p:extLst>
      <p:ext uri="{BB962C8B-B14F-4D97-AF65-F5344CB8AC3E}">
        <p14:creationId xmlns:p14="http://schemas.microsoft.com/office/powerpoint/2010/main" xmlns="" val="4009040483"/>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1"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fade">
                                      <p:cBhvr>
                                        <p:cTn id="7" dur="700"/>
                                        <p:tgtEl>
                                          <p:spTgt spid="25"/>
                                        </p:tgtEl>
                                      </p:cBhvr>
                                    </p:animEffect>
                                  </p:childTnLst>
                                </p:cTn>
                              </p:par>
                              <p:par>
                                <p:cTn id="8" presetID="10" presetClass="entr" presetSubtype="0" fill="hold" grpId="1" nodeType="withEffect">
                                  <p:stCondLst>
                                    <p:cond delay="0"/>
                                  </p:stCondLst>
                                  <p:childTnLst>
                                    <p:set>
                                      <p:cBhvr>
                                        <p:cTn id="9" dur="1" fill="hold">
                                          <p:stCondLst>
                                            <p:cond delay="0"/>
                                          </p:stCondLst>
                                        </p:cTn>
                                        <p:tgtEl>
                                          <p:spTgt spid="27"/>
                                        </p:tgtEl>
                                        <p:attrNameLst>
                                          <p:attrName>style.visibility</p:attrName>
                                        </p:attrNameLst>
                                      </p:cBhvr>
                                      <p:to>
                                        <p:strVal val="visible"/>
                                      </p:to>
                                    </p:set>
                                    <p:animEffect transition="in" filter="fade">
                                      <p:cBhvr>
                                        <p:cTn id="10" dur="700"/>
                                        <p:tgtEl>
                                          <p:spTgt spid="27"/>
                                        </p:tgtEl>
                                      </p:cBhvr>
                                    </p:animEffect>
                                  </p:childTnLst>
                                </p:cTn>
                              </p:par>
                              <p:par>
                                <p:cTn id="11" presetID="10" presetClass="entr" presetSubtype="0" fill="hold" grpId="1" nodeType="withEffect">
                                  <p:stCondLst>
                                    <p:cond delay="0"/>
                                  </p:stCondLst>
                                  <p:childTnLst>
                                    <p:set>
                                      <p:cBhvr>
                                        <p:cTn id="12" dur="1" fill="hold">
                                          <p:stCondLst>
                                            <p:cond delay="0"/>
                                          </p:stCondLst>
                                        </p:cTn>
                                        <p:tgtEl>
                                          <p:spTgt spid="29"/>
                                        </p:tgtEl>
                                        <p:attrNameLst>
                                          <p:attrName>style.visibility</p:attrName>
                                        </p:attrNameLst>
                                      </p:cBhvr>
                                      <p:to>
                                        <p:strVal val="visible"/>
                                      </p:to>
                                    </p:set>
                                    <p:animEffect transition="in" filter="fade">
                                      <p:cBhvr>
                                        <p:cTn id="13" dur="700"/>
                                        <p:tgtEl>
                                          <p:spTgt spid="29"/>
                                        </p:tgtEl>
                                      </p:cBhvr>
                                    </p:animEffect>
                                  </p:childTnLst>
                                </p:cTn>
                              </p:par>
                              <p:par>
                                <p:cTn id="14" presetID="10" presetClass="entr" presetSubtype="0" fill="hold" grpId="1" nodeType="withEffect">
                                  <p:stCondLst>
                                    <p:cond delay="0"/>
                                  </p:stCondLst>
                                  <p:childTnLst>
                                    <p:set>
                                      <p:cBhvr>
                                        <p:cTn id="15" dur="1" fill="hold">
                                          <p:stCondLst>
                                            <p:cond delay="0"/>
                                          </p:stCondLst>
                                        </p:cTn>
                                        <p:tgtEl>
                                          <p:spTgt spid="31"/>
                                        </p:tgtEl>
                                        <p:attrNameLst>
                                          <p:attrName>style.visibility</p:attrName>
                                        </p:attrNameLst>
                                      </p:cBhvr>
                                      <p:to>
                                        <p:strVal val="visible"/>
                                      </p:to>
                                    </p:set>
                                    <p:animEffect transition="in" filter="fade">
                                      <p:cBhvr>
                                        <p:cTn id="16" dur="700"/>
                                        <p:tgtEl>
                                          <p:spTgt spid="31"/>
                                        </p:tgtEl>
                                      </p:cBhvr>
                                    </p:animEffect>
                                  </p:childTnLst>
                                </p:cTn>
                              </p:par>
                              <p:par>
                                <p:cTn id="17" presetID="10" presetClass="entr" presetSubtype="0" fill="hold" grpId="1" nodeType="withEffect">
                                  <p:stCondLst>
                                    <p:cond delay="0"/>
                                  </p:stCondLst>
                                  <p:childTnLst>
                                    <p:set>
                                      <p:cBhvr>
                                        <p:cTn id="18" dur="1" fill="hold">
                                          <p:stCondLst>
                                            <p:cond delay="0"/>
                                          </p:stCondLst>
                                        </p:cTn>
                                        <p:tgtEl>
                                          <p:spTgt spid="33"/>
                                        </p:tgtEl>
                                        <p:attrNameLst>
                                          <p:attrName>style.visibility</p:attrName>
                                        </p:attrNameLst>
                                      </p:cBhvr>
                                      <p:to>
                                        <p:strVal val="visible"/>
                                      </p:to>
                                    </p:set>
                                    <p:animEffect transition="in" filter="fade">
                                      <p:cBhvr>
                                        <p:cTn id="19" dur="700"/>
                                        <p:tgtEl>
                                          <p:spTgt spid="33"/>
                                        </p:tgtEl>
                                      </p:cBhvr>
                                    </p:animEffect>
                                  </p:childTnLst>
                                </p:cTn>
                              </p:par>
                              <p:par>
                                <p:cTn id="20" presetID="10" presetClass="entr" presetSubtype="0" fill="hold" grpId="1" nodeType="withEffect">
                                  <p:stCondLst>
                                    <p:cond delay="0"/>
                                  </p:stCondLst>
                                  <p:childTnLst>
                                    <p:set>
                                      <p:cBhvr>
                                        <p:cTn id="21" dur="1" fill="hold">
                                          <p:stCondLst>
                                            <p:cond delay="0"/>
                                          </p:stCondLst>
                                        </p:cTn>
                                        <p:tgtEl>
                                          <p:spTgt spid="26"/>
                                        </p:tgtEl>
                                        <p:attrNameLst>
                                          <p:attrName>style.visibility</p:attrName>
                                        </p:attrNameLst>
                                      </p:cBhvr>
                                      <p:to>
                                        <p:strVal val="visible"/>
                                      </p:to>
                                    </p:set>
                                    <p:animEffect transition="in" filter="fade">
                                      <p:cBhvr>
                                        <p:cTn id="22" dur="700"/>
                                        <p:tgtEl>
                                          <p:spTgt spid="26"/>
                                        </p:tgtEl>
                                      </p:cBhvr>
                                    </p:animEffect>
                                  </p:childTnLst>
                                </p:cTn>
                              </p:par>
                              <p:par>
                                <p:cTn id="23" presetID="10" presetClass="entr" presetSubtype="0" fill="hold" grpId="1" nodeType="withEffect">
                                  <p:stCondLst>
                                    <p:cond delay="0"/>
                                  </p:stCondLst>
                                  <p:childTnLst>
                                    <p:set>
                                      <p:cBhvr>
                                        <p:cTn id="24" dur="1" fill="hold">
                                          <p:stCondLst>
                                            <p:cond delay="0"/>
                                          </p:stCondLst>
                                        </p:cTn>
                                        <p:tgtEl>
                                          <p:spTgt spid="28"/>
                                        </p:tgtEl>
                                        <p:attrNameLst>
                                          <p:attrName>style.visibility</p:attrName>
                                        </p:attrNameLst>
                                      </p:cBhvr>
                                      <p:to>
                                        <p:strVal val="visible"/>
                                      </p:to>
                                    </p:set>
                                    <p:animEffect transition="in" filter="fade">
                                      <p:cBhvr>
                                        <p:cTn id="25" dur="700"/>
                                        <p:tgtEl>
                                          <p:spTgt spid="28"/>
                                        </p:tgtEl>
                                      </p:cBhvr>
                                    </p:animEffect>
                                  </p:childTnLst>
                                </p:cTn>
                              </p:par>
                              <p:par>
                                <p:cTn id="26" presetID="10" presetClass="entr" presetSubtype="0" fill="hold" grpId="1" nodeType="withEffect">
                                  <p:stCondLst>
                                    <p:cond delay="0"/>
                                  </p:stCondLst>
                                  <p:childTnLst>
                                    <p:set>
                                      <p:cBhvr>
                                        <p:cTn id="27" dur="1" fill="hold">
                                          <p:stCondLst>
                                            <p:cond delay="0"/>
                                          </p:stCondLst>
                                        </p:cTn>
                                        <p:tgtEl>
                                          <p:spTgt spid="30"/>
                                        </p:tgtEl>
                                        <p:attrNameLst>
                                          <p:attrName>style.visibility</p:attrName>
                                        </p:attrNameLst>
                                      </p:cBhvr>
                                      <p:to>
                                        <p:strVal val="visible"/>
                                      </p:to>
                                    </p:set>
                                    <p:animEffect transition="in" filter="fade">
                                      <p:cBhvr>
                                        <p:cTn id="28" dur="700"/>
                                        <p:tgtEl>
                                          <p:spTgt spid="30"/>
                                        </p:tgtEl>
                                      </p:cBhvr>
                                    </p:animEffect>
                                  </p:childTnLst>
                                </p:cTn>
                              </p:par>
                              <p:par>
                                <p:cTn id="29" presetID="10" presetClass="entr" presetSubtype="0" fill="hold" grpId="1" nodeType="withEffect">
                                  <p:stCondLst>
                                    <p:cond delay="0"/>
                                  </p:stCondLst>
                                  <p:childTnLst>
                                    <p:set>
                                      <p:cBhvr>
                                        <p:cTn id="30" dur="1" fill="hold">
                                          <p:stCondLst>
                                            <p:cond delay="0"/>
                                          </p:stCondLst>
                                        </p:cTn>
                                        <p:tgtEl>
                                          <p:spTgt spid="32"/>
                                        </p:tgtEl>
                                        <p:attrNameLst>
                                          <p:attrName>style.visibility</p:attrName>
                                        </p:attrNameLst>
                                      </p:cBhvr>
                                      <p:to>
                                        <p:strVal val="visible"/>
                                      </p:to>
                                    </p:set>
                                    <p:animEffect transition="in" filter="fade">
                                      <p:cBhvr>
                                        <p:cTn id="31" dur="700"/>
                                        <p:tgtEl>
                                          <p:spTgt spid="32"/>
                                        </p:tgtEl>
                                      </p:cBhvr>
                                    </p:animEffect>
                                  </p:childTnLst>
                                </p:cTn>
                              </p:par>
                              <p:par>
                                <p:cTn id="32" presetID="42" presetClass="path" presetSubtype="0" accel="50000" decel="50000" fill="hold" grpId="0" nodeType="withEffect">
                                  <p:stCondLst>
                                    <p:cond delay="0"/>
                                  </p:stCondLst>
                                  <p:childTnLst>
                                    <p:animMotion origin="layout" path="M -5.55556E-7 -1.91391E-6 L -5.55556E-7 0.02314 " pathEditMode="relative" rAng="0" ptsTypes="AA">
                                      <p:cBhvr>
                                        <p:cTn id="33" dur="700" spd="-100000" fill="hold"/>
                                        <p:tgtEl>
                                          <p:spTgt spid="25"/>
                                        </p:tgtEl>
                                        <p:attrNameLst>
                                          <p:attrName>ppt_x</p:attrName>
                                          <p:attrName>ppt_y</p:attrName>
                                        </p:attrNameLst>
                                      </p:cBhvr>
                                      <p:rCtr x="0" y="12"/>
                                    </p:animMotion>
                                  </p:childTnLst>
                                </p:cTn>
                              </p:par>
                              <p:par>
                                <p:cTn id="34" presetID="42" presetClass="path" presetSubtype="0" accel="50000" decel="50000" fill="hold" grpId="0" nodeType="withEffect">
                                  <p:stCondLst>
                                    <p:cond delay="0"/>
                                  </p:stCondLst>
                                  <p:childTnLst>
                                    <p:animMotion origin="layout" path="M 4.72222E-6 -1.93242E-6 L 4.72222E-6 0.02962 " pathEditMode="relative" rAng="0" ptsTypes="AA">
                                      <p:cBhvr>
                                        <p:cTn id="35" dur="700" spd="-100000" fill="hold"/>
                                        <p:tgtEl>
                                          <p:spTgt spid="27"/>
                                        </p:tgtEl>
                                        <p:attrNameLst>
                                          <p:attrName>ppt_x</p:attrName>
                                          <p:attrName>ppt_y</p:attrName>
                                        </p:attrNameLst>
                                      </p:cBhvr>
                                      <p:rCtr x="0" y="15"/>
                                    </p:animMotion>
                                  </p:childTnLst>
                                </p:cTn>
                              </p:par>
                              <p:par>
                                <p:cTn id="36" presetID="42" presetClass="path" presetSubtype="0" accel="50000" decel="50000" fill="hold" grpId="0" nodeType="withEffect">
                                  <p:stCondLst>
                                    <p:cond delay="0"/>
                                  </p:stCondLst>
                                  <p:childTnLst>
                                    <p:animMotion origin="layout" path="M 0 -1.91391E-6 L 0 0.02314 " pathEditMode="relative" rAng="0" ptsTypes="AA">
                                      <p:cBhvr>
                                        <p:cTn id="37" dur="700" spd="-100000" fill="hold"/>
                                        <p:tgtEl>
                                          <p:spTgt spid="29"/>
                                        </p:tgtEl>
                                        <p:attrNameLst>
                                          <p:attrName>ppt_x</p:attrName>
                                          <p:attrName>ppt_y</p:attrName>
                                        </p:attrNameLst>
                                      </p:cBhvr>
                                      <p:rCtr x="0" y="12"/>
                                    </p:animMotion>
                                  </p:childTnLst>
                                </p:cTn>
                              </p:par>
                              <p:par>
                                <p:cTn id="38" presetID="42" presetClass="path" presetSubtype="0" accel="50000" decel="50000" fill="hold" grpId="0" nodeType="withEffect">
                                  <p:stCondLst>
                                    <p:cond delay="0"/>
                                  </p:stCondLst>
                                  <p:childTnLst>
                                    <p:animMotion origin="layout" path="M -4.72222E-6 -1.93242E-6 L -4.72222E-6 0.02962 " pathEditMode="relative" rAng="0" ptsTypes="AA">
                                      <p:cBhvr>
                                        <p:cTn id="39" dur="700" spd="-100000" fill="hold"/>
                                        <p:tgtEl>
                                          <p:spTgt spid="31"/>
                                        </p:tgtEl>
                                        <p:attrNameLst>
                                          <p:attrName>ppt_x</p:attrName>
                                          <p:attrName>ppt_y</p:attrName>
                                        </p:attrNameLst>
                                      </p:cBhvr>
                                      <p:rCtr x="0" y="15"/>
                                    </p:animMotion>
                                  </p:childTnLst>
                                </p:cTn>
                              </p:par>
                              <p:par>
                                <p:cTn id="40" presetID="42" presetClass="path" presetSubtype="0" accel="50000" decel="50000" fill="hold" grpId="0" nodeType="withEffect">
                                  <p:stCondLst>
                                    <p:cond delay="0"/>
                                  </p:stCondLst>
                                  <p:childTnLst>
                                    <p:animMotion origin="layout" path="M 4.16667E-6 -1.91391E-6 L 4.16667E-6 0.02314 " pathEditMode="relative" rAng="0" ptsTypes="AA">
                                      <p:cBhvr>
                                        <p:cTn id="41" dur="700" spd="-100000" fill="hold"/>
                                        <p:tgtEl>
                                          <p:spTgt spid="33"/>
                                        </p:tgtEl>
                                        <p:attrNameLst>
                                          <p:attrName>ppt_x</p:attrName>
                                          <p:attrName>ppt_y</p:attrName>
                                        </p:attrNameLst>
                                      </p:cBhvr>
                                      <p:rCtr x="0" y="12"/>
                                    </p:animMotion>
                                  </p:childTnLst>
                                </p:cTn>
                              </p:par>
                              <p:par>
                                <p:cTn id="42" presetID="64" presetClass="path" presetSubtype="0" accel="50000" decel="50000" fill="hold" grpId="0" nodeType="withEffect">
                                  <p:stCondLst>
                                    <p:cond delay="0"/>
                                  </p:stCondLst>
                                  <p:childTnLst>
                                    <p:animMotion origin="layout" path="M 2.77778E-7 2.36056E-6 L 2.77778E-7 -0.02338 " pathEditMode="relative" rAng="0" ptsTypes="AA">
                                      <p:cBhvr>
                                        <p:cTn id="43" dur="700" spd="-100000" fill="hold"/>
                                        <p:tgtEl>
                                          <p:spTgt spid="26"/>
                                        </p:tgtEl>
                                        <p:attrNameLst>
                                          <p:attrName>ppt_x</p:attrName>
                                          <p:attrName>ppt_y</p:attrName>
                                        </p:attrNameLst>
                                      </p:cBhvr>
                                      <p:rCtr x="0" y="-12"/>
                                    </p:animMotion>
                                  </p:childTnLst>
                                </p:cTn>
                              </p:par>
                              <p:par>
                                <p:cTn id="44" presetID="64" presetClass="path" presetSubtype="0" accel="50000" decel="50000" fill="hold" grpId="0" nodeType="withEffect">
                                  <p:stCondLst>
                                    <p:cond delay="0"/>
                                  </p:stCondLst>
                                  <p:childTnLst>
                                    <p:animMotion origin="layout" path="M -8.33333E-7 2.36056E-6 L -8.33333E-7 -0.02338 " pathEditMode="relative" rAng="0" ptsTypes="AA">
                                      <p:cBhvr>
                                        <p:cTn id="45" dur="700" spd="-100000" fill="hold"/>
                                        <p:tgtEl>
                                          <p:spTgt spid="28"/>
                                        </p:tgtEl>
                                        <p:attrNameLst>
                                          <p:attrName>ppt_x</p:attrName>
                                          <p:attrName>ppt_y</p:attrName>
                                        </p:attrNameLst>
                                      </p:cBhvr>
                                      <p:rCtr x="0" y="-12"/>
                                    </p:animMotion>
                                  </p:childTnLst>
                                </p:cTn>
                              </p:par>
                              <p:par>
                                <p:cTn id="46" presetID="64" presetClass="path" presetSubtype="0" accel="50000" decel="50000" fill="hold" grpId="0" nodeType="withEffect">
                                  <p:stCondLst>
                                    <p:cond delay="0"/>
                                  </p:stCondLst>
                                  <p:childTnLst>
                                    <p:animMotion origin="layout" path="M 4.44444E-6 2.36056E-6 L 4.44444E-6 -0.02338 " pathEditMode="relative" rAng="0" ptsTypes="AA">
                                      <p:cBhvr>
                                        <p:cTn id="47" dur="700" spd="-100000" fill="hold"/>
                                        <p:tgtEl>
                                          <p:spTgt spid="30"/>
                                        </p:tgtEl>
                                        <p:attrNameLst>
                                          <p:attrName>ppt_x</p:attrName>
                                          <p:attrName>ppt_y</p:attrName>
                                        </p:attrNameLst>
                                      </p:cBhvr>
                                      <p:rCtr x="0" y="-12"/>
                                    </p:animMotion>
                                  </p:childTnLst>
                                </p:cTn>
                              </p:par>
                              <p:par>
                                <p:cTn id="48" presetID="64" presetClass="path" presetSubtype="0" accel="50000" decel="50000" fill="hold" grpId="0" nodeType="withEffect">
                                  <p:stCondLst>
                                    <p:cond delay="0"/>
                                  </p:stCondLst>
                                  <p:childTnLst>
                                    <p:animMotion origin="layout" path="M 3.33333E-6 2.36056E-6 L 3.33333E-6 -0.02338 " pathEditMode="relative" rAng="0" ptsTypes="AA">
                                      <p:cBhvr>
                                        <p:cTn id="49" dur="700" spd="-100000" fill="hold"/>
                                        <p:tgtEl>
                                          <p:spTgt spid="32"/>
                                        </p:tgtEl>
                                        <p:attrNameLst>
                                          <p:attrName>ppt_x</p:attrName>
                                          <p:attrName>ppt_y</p:attrName>
                                        </p:attrNameLst>
                                      </p:cBhvr>
                                      <p:rCtr x="0" y="-12"/>
                                    </p:animMotion>
                                  </p:childTnLst>
                                </p:cTn>
                              </p:par>
                            </p:childTnLst>
                          </p:cTn>
                        </p:par>
                        <p:par>
                          <p:cTn id="50" fill="hold">
                            <p:stCondLst>
                              <p:cond delay="700"/>
                            </p:stCondLst>
                            <p:childTnLst>
                              <p:par>
                                <p:cTn id="51" presetID="10" presetClass="entr" presetSubtype="0" fill="hold" grpId="0" nodeType="afterEffect">
                                  <p:stCondLst>
                                    <p:cond delay="0"/>
                                  </p:stCondLst>
                                  <p:childTnLst>
                                    <p:set>
                                      <p:cBhvr>
                                        <p:cTn id="52" dur="1" fill="hold">
                                          <p:stCondLst>
                                            <p:cond delay="0"/>
                                          </p:stCondLst>
                                        </p:cTn>
                                        <p:tgtEl>
                                          <p:spTgt spid="22"/>
                                        </p:tgtEl>
                                        <p:attrNameLst>
                                          <p:attrName>style.visibility</p:attrName>
                                        </p:attrNameLst>
                                      </p:cBhvr>
                                      <p:to>
                                        <p:strVal val="visible"/>
                                      </p:to>
                                    </p:set>
                                    <p:animEffect transition="in" filter="fade">
                                      <p:cBhvr>
                                        <p:cTn id="53" dur="700"/>
                                        <p:tgtEl>
                                          <p:spTgt spid="22"/>
                                        </p:tgtEl>
                                      </p:cBhvr>
                                    </p:animEffect>
                                  </p:childTnLst>
                                </p:cTn>
                              </p:par>
                              <p:par>
                                <p:cTn id="54" presetID="10" presetClass="entr" presetSubtype="0" fill="hold" grpId="0" nodeType="withEffect">
                                  <p:stCondLst>
                                    <p:cond delay="100"/>
                                  </p:stCondLst>
                                  <p:childTnLst>
                                    <p:set>
                                      <p:cBhvr>
                                        <p:cTn id="55" dur="1" fill="hold">
                                          <p:stCondLst>
                                            <p:cond delay="0"/>
                                          </p:stCondLst>
                                        </p:cTn>
                                        <p:tgtEl>
                                          <p:spTgt spid="20"/>
                                        </p:tgtEl>
                                        <p:attrNameLst>
                                          <p:attrName>style.visibility</p:attrName>
                                        </p:attrNameLst>
                                      </p:cBhvr>
                                      <p:to>
                                        <p:strVal val="visible"/>
                                      </p:to>
                                    </p:set>
                                    <p:animEffect transition="in" filter="fade">
                                      <p:cBhvr>
                                        <p:cTn id="56" dur="700"/>
                                        <p:tgtEl>
                                          <p:spTgt spid="20"/>
                                        </p:tgtEl>
                                      </p:cBhvr>
                                    </p:animEffect>
                                  </p:childTnLst>
                                </p:cTn>
                              </p:par>
                              <p:par>
                                <p:cTn id="57" presetID="10" presetClass="entr" presetSubtype="0" fill="hold" grpId="0" nodeType="withEffect">
                                  <p:stCondLst>
                                    <p:cond delay="200"/>
                                  </p:stCondLst>
                                  <p:childTnLst>
                                    <p:set>
                                      <p:cBhvr>
                                        <p:cTn id="58" dur="1" fill="hold">
                                          <p:stCondLst>
                                            <p:cond delay="0"/>
                                          </p:stCondLst>
                                        </p:cTn>
                                        <p:tgtEl>
                                          <p:spTgt spid="24"/>
                                        </p:tgtEl>
                                        <p:attrNameLst>
                                          <p:attrName>style.visibility</p:attrName>
                                        </p:attrNameLst>
                                      </p:cBhvr>
                                      <p:to>
                                        <p:strVal val="visible"/>
                                      </p:to>
                                    </p:set>
                                    <p:animEffect transition="in" filter="fade">
                                      <p:cBhvr>
                                        <p:cTn id="59" dur="700"/>
                                        <p:tgtEl>
                                          <p:spTgt spid="24"/>
                                        </p:tgtEl>
                                      </p:cBhvr>
                                    </p:animEffect>
                                  </p:childTnLst>
                                </p:cTn>
                              </p:par>
                              <p:par>
                                <p:cTn id="60" presetID="10" presetClass="entr" presetSubtype="0" fill="hold" grpId="0" nodeType="withEffect">
                                  <p:stCondLst>
                                    <p:cond delay="300"/>
                                  </p:stCondLst>
                                  <p:childTnLst>
                                    <p:set>
                                      <p:cBhvr>
                                        <p:cTn id="61" dur="1" fill="hold">
                                          <p:stCondLst>
                                            <p:cond delay="0"/>
                                          </p:stCondLst>
                                        </p:cTn>
                                        <p:tgtEl>
                                          <p:spTgt spid="21"/>
                                        </p:tgtEl>
                                        <p:attrNameLst>
                                          <p:attrName>style.visibility</p:attrName>
                                        </p:attrNameLst>
                                      </p:cBhvr>
                                      <p:to>
                                        <p:strVal val="visible"/>
                                      </p:to>
                                    </p:set>
                                    <p:animEffect transition="in" filter="fade">
                                      <p:cBhvr>
                                        <p:cTn id="62" dur="700"/>
                                        <p:tgtEl>
                                          <p:spTgt spid="21"/>
                                        </p:tgtEl>
                                      </p:cBhvr>
                                    </p:animEffect>
                                  </p:childTnLst>
                                </p:cTn>
                              </p:par>
                              <p:par>
                                <p:cTn id="63" presetID="10" presetClass="entr" presetSubtype="0" fill="hold" grpId="0" nodeType="withEffect">
                                  <p:stCondLst>
                                    <p:cond delay="400"/>
                                  </p:stCondLst>
                                  <p:childTnLst>
                                    <p:set>
                                      <p:cBhvr>
                                        <p:cTn id="64" dur="1" fill="hold">
                                          <p:stCondLst>
                                            <p:cond delay="0"/>
                                          </p:stCondLst>
                                        </p:cTn>
                                        <p:tgtEl>
                                          <p:spTgt spid="23"/>
                                        </p:tgtEl>
                                        <p:attrNameLst>
                                          <p:attrName>style.visibility</p:attrName>
                                        </p:attrNameLst>
                                      </p:cBhvr>
                                      <p:to>
                                        <p:strVal val="visible"/>
                                      </p:to>
                                    </p:set>
                                    <p:animEffect transition="in" filter="fade">
                                      <p:cBhvr>
                                        <p:cTn id="65" dur="7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21" grpId="0" animBg="1"/>
      <p:bldP spid="22" grpId="0" animBg="1"/>
      <p:bldP spid="23" grpId="0" animBg="1"/>
      <p:bldP spid="24" grpId="0" animBg="1"/>
      <p:bldP spid="25" grpId="0" animBg="1"/>
      <p:bldP spid="25" grpId="1" animBg="1"/>
      <p:bldP spid="26" grpId="0" animBg="1"/>
      <p:bldP spid="26" grpId="1" animBg="1"/>
      <p:bldP spid="27" grpId="0" animBg="1"/>
      <p:bldP spid="27" grpId="1" animBg="1"/>
      <p:bldP spid="28" grpId="0" animBg="1"/>
      <p:bldP spid="28" grpId="1" animBg="1"/>
      <p:bldP spid="29" grpId="0" animBg="1"/>
      <p:bldP spid="29" grpId="1" animBg="1"/>
      <p:bldP spid="30" grpId="0" animBg="1"/>
      <p:bldP spid="30" grpId="1" animBg="1"/>
      <p:bldP spid="31" grpId="0" animBg="1"/>
      <p:bldP spid="31" grpId="1" animBg="1"/>
      <p:bldP spid="32" grpId="0" animBg="1"/>
      <p:bldP spid="32" grpId="1" animBg="1"/>
      <p:bldP spid="33" grpId="0" animBg="1"/>
      <p:bldP spid="33" grpId="1" animBg="1"/>
    </p:bld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p:cSld name="Closing Slide-green thank you">
    <p:bg>
      <p:bgPr>
        <a:blipFill rotWithShape="1">
          <a:blip r:embed="rId2" cstate="print"/>
          <a:stretch>
            <a:fillRect/>
          </a:stretch>
        </a:blipFill>
        <a:effectLst/>
      </p:bgPr>
    </p:bg>
    <p:spTree>
      <p:nvGrpSpPr>
        <p:cNvPr id="1" name=""/>
        <p:cNvGrpSpPr/>
        <p:nvPr/>
      </p:nvGrpSpPr>
      <p:grpSpPr>
        <a:xfrm>
          <a:off x="0" y="0"/>
          <a:ext cx="0" cy="0"/>
          <a:chOff x="0" y="0"/>
          <a:chExt cx="0" cy="0"/>
        </a:xfrm>
      </p:grpSpPr>
      <p:pic>
        <p:nvPicPr>
          <p:cNvPr id="17" name="Picture 16"/>
          <p:cNvPicPr>
            <a:picLocks noChangeAspect="1"/>
          </p:cNvPicPr>
          <p:nvPr userDrawn="1"/>
        </p:nvPicPr>
        <p:blipFill rotWithShape="1">
          <a:blip r:embed="rId3" cstate="print">
            <a:extLst>
              <a:ext uri="{28A0092B-C50C-407E-A947-70E740481C1C}">
                <a14:useLocalDpi xmlns:a14="http://schemas.microsoft.com/office/drawing/2010/main" xmlns="" val="0"/>
              </a:ext>
            </a:extLst>
          </a:blip>
          <a:srcRect l="20406" t="5006" r="8569" b="31071"/>
          <a:stretch/>
        </p:blipFill>
        <p:spPr>
          <a:xfrm flipH="1">
            <a:off x="0" y="0"/>
            <a:ext cx="9144000" cy="6858000"/>
          </a:xfrm>
          <a:prstGeom prst="rect">
            <a:avLst/>
          </a:prstGeom>
        </p:spPr>
      </p:pic>
      <p:sp>
        <p:nvSpPr>
          <p:cNvPr id="20" name="Rectangle 19"/>
          <p:cNvSpPr>
            <a:spLocks noChangeArrowheads="1"/>
          </p:cNvSpPr>
          <p:nvPr userDrawn="1"/>
        </p:nvSpPr>
        <p:spPr bwMode="black">
          <a:xfrm>
            <a:off x="6312989" y="3708603"/>
            <a:ext cx="116616" cy="441827"/>
          </a:xfrm>
          <a:prstGeom prst="rect">
            <a:avLst/>
          </a:prstGeom>
          <a:solidFill>
            <a:schemeClr val="bg2"/>
          </a:solidFill>
          <a:ln w="9525">
            <a:noFill/>
            <a:miter lim="800000"/>
            <a:headEnd/>
            <a:tailEnd/>
          </a:ln>
        </p:spPr>
        <p:txBody>
          <a:bodyPr/>
          <a:lstStyle/>
          <a:p>
            <a:endParaRPr lang="en-US" dirty="0">
              <a:solidFill>
                <a:srgbClr val="0096D6"/>
              </a:solidFill>
            </a:endParaRPr>
          </a:p>
        </p:txBody>
      </p:sp>
      <p:sp>
        <p:nvSpPr>
          <p:cNvPr id="21" name="Freeform 20"/>
          <p:cNvSpPr>
            <a:spLocks/>
          </p:cNvSpPr>
          <p:nvPr/>
        </p:nvSpPr>
        <p:spPr bwMode="black">
          <a:xfrm>
            <a:off x="6992342" y="3697605"/>
            <a:ext cx="337642" cy="466297"/>
          </a:xfrm>
          <a:custGeom>
            <a:avLst/>
            <a:gdLst/>
            <a:ahLst/>
            <a:cxnLst>
              <a:cxn ang="0">
                <a:pos x="58" y="24"/>
              </a:cxn>
              <a:cxn ang="0">
                <a:pos x="42" y="20"/>
              </a:cxn>
              <a:cxn ang="0">
                <a:pos x="21" y="40"/>
              </a:cxn>
              <a:cxn ang="0">
                <a:pos x="42" y="60"/>
              </a:cxn>
              <a:cxn ang="0">
                <a:pos x="58" y="56"/>
              </a:cxn>
              <a:cxn ang="0">
                <a:pos x="58" y="77"/>
              </a:cxn>
              <a:cxn ang="0">
                <a:pos x="41" y="80"/>
              </a:cxn>
              <a:cxn ang="0">
                <a:pos x="0" y="40"/>
              </a:cxn>
              <a:cxn ang="0">
                <a:pos x="41" y="0"/>
              </a:cxn>
              <a:cxn ang="0">
                <a:pos x="58" y="3"/>
              </a:cxn>
              <a:cxn ang="0">
                <a:pos x="58" y="24"/>
              </a:cxn>
            </a:cxnLst>
            <a:rect l="0" t="0" r="r" b="b"/>
            <a:pathLst>
              <a:path w="58" h="80">
                <a:moveTo>
                  <a:pt x="58" y="24"/>
                </a:moveTo>
                <a:cubicBezTo>
                  <a:pt x="58" y="23"/>
                  <a:pt x="51" y="20"/>
                  <a:pt x="42" y="20"/>
                </a:cubicBezTo>
                <a:cubicBezTo>
                  <a:pt x="30" y="20"/>
                  <a:pt x="21" y="28"/>
                  <a:pt x="21" y="40"/>
                </a:cubicBezTo>
                <a:cubicBezTo>
                  <a:pt x="21" y="51"/>
                  <a:pt x="29" y="60"/>
                  <a:pt x="42" y="60"/>
                </a:cubicBezTo>
                <a:cubicBezTo>
                  <a:pt x="51" y="60"/>
                  <a:pt x="57" y="57"/>
                  <a:pt x="58" y="56"/>
                </a:cubicBezTo>
                <a:cubicBezTo>
                  <a:pt x="58" y="77"/>
                  <a:pt x="58" y="77"/>
                  <a:pt x="58" y="77"/>
                </a:cubicBezTo>
                <a:cubicBezTo>
                  <a:pt x="56" y="78"/>
                  <a:pt x="49" y="80"/>
                  <a:pt x="41" y="80"/>
                </a:cubicBezTo>
                <a:cubicBezTo>
                  <a:pt x="19" y="80"/>
                  <a:pt x="0" y="65"/>
                  <a:pt x="0" y="40"/>
                </a:cubicBezTo>
                <a:cubicBezTo>
                  <a:pt x="0" y="17"/>
                  <a:pt x="17" y="0"/>
                  <a:pt x="41" y="0"/>
                </a:cubicBezTo>
                <a:cubicBezTo>
                  <a:pt x="50" y="0"/>
                  <a:pt x="56" y="3"/>
                  <a:pt x="58" y="3"/>
                </a:cubicBezTo>
                <a:lnTo>
                  <a:pt x="58" y="24"/>
                </a:lnTo>
                <a:close/>
              </a:path>
            </a:pathLst>
          </a:custGeom>
          <a:solidFill>
            <a:schemeClr val="bg2"/>
          </a:solidFill>
          <a:ln w="9525">
            <a:noFill/>
            <a:round/>
            <a:headEnd/>
            <a:tailEnd/>
          </a:ln>
        </p:spPr>
        <p:txBody>
          <a:bodyPr/>
          <a:lstStyle/>
          <a:p>
            <a:endParaRPr lang="en-US" dirty="0">
              <a:solidFill>
                <a:srgbClr val="0096D6"/>
              </a:solidFill>
            </a:endParaRPr>
          </a:p>
        </p:txBody>
      </p:sp>
      <p:sp>
        <p:nvSpPr>
          <p:cNvPr id="22" name="Freeform 21"/>
          <p:cNvSpPr>
            <a:spLocks/>
          </p:cNvSpPr>
          <p:nvPr/>
        </p:nvSpPr>
        <p:spPr bwMode="black">
          <a:xfrm>
            <a:off x="5824831" y="3697605"/>
            <a:ext cx="337642" cy="466297"/>
          </a:xfrm>
          <a:custGeom>
            <a:avLst/>
            <a:gdLst/>
            <a:ahLst/>
            <a:cxnLst>
              <a:cxn ang="0">
                <a:pos x="58" y="24"/>
              </a:cxn>
              <a:cxn ang="0">
                <a:pos x="42" y="20"/>
              </a:cxn>
              <a:cxn ang="0">
                <a:pos x="21" y="40"/>
              </a:cxn>
              <a:cxn ang="0">
                <a:pos x="42" y="60"/>
              </a:cxn>
              <a:cxn ang="0">
                <a:pos x="58" y="56"/>
              </a:cxn>
              <a:cxn ang="0">
                <a:pos x="58" y="77"/>
              </a:cxn>
              <a:cxn ang="0">
                <a:pos x="40" y="80"/>
              </a:cxn>
              <a:cxn ang="0">
                <a:pos x="0" y="40"/>
              </a:cxn>
              <a:cxn ang="0">
                <a:pos x="40" y="0"/>
              </a:cxn>
              <a:cxn ang="0">
                <a:pos x="58" y="3"/>
              </a:cxn>
              <a:cxn ang="0">
                <a:pos x="58" y="24"/>
              </a:cxn>
            </a:cxnLst>
            <a:rect l="0" t="0" r="r" b="b"/>
            <a:pathLst>
              <a:path w="58" h="80">
                <a:moveTo>
                  <a:pt x="58" y="24"/>
                </a:moveTo>
                <a:cubicBezTo>
                  <a:pt x="57" y="23"/>
                  <a:pt x="51" y="20"/>
                  <a:pt x="42" y="20"/>
                </a:cubicBezTo>
                <a:cubicBezTo>
                  <a:pt x="29" y="20"/>
                  <a:pt x="21" y="28"/>
                  <a:pt x="21" y="40"/>
                </a:cubicBezTo>
                <a:cubicBezTo>
                  <a:pt x="21" y="51"/>
                  <a:pt x="29" y="60"/>
                  <a:pt x="42" y="60"/>
                </a:cubicBezTo>
                <a:cubicBezTo>
                  <a:pt x="51" y="60"/>
                  <a:pt x="57" y="57"/>
                  <a:pt x="58" y="56"/>
                </a:cubicBezTo>
                <a:cubicBezTo>
                  <a:pt x="58" y="77"/>
                  <a:pt x="58" y="77"/>
                  <a:pt x="58" y="77"/>
                </a:cubicBezTo>
                <a:cubicBezTo>
                  <a:pt x="56" y="78"/>
                  <a:pt x="49" y="80"/>
                  <a:pt x="40" y="80"/>
                </a:cubicBezTo>
                <a:cubicBezTo>
                  <a:pt x="19" y="80"/>
                  <a:pt x="0" y="65"/>
                  <a:pt x="0" y="40"/>
                </a:cubicBezTo>
                <a:cubicBezTo>
                  <a:pt x="0" y="17"/>
                  <a:pt x="17" y="0"/>
                  <a:pt x="40" y="0"/>
                </a:cubicBezTo>
                <a:cubicBezTo>
                  <a:pt x="49" y="0"/>
                  <a:pt x="56" y="3"/>
                  <a:pt x="58" y="3"/>
                </a:cubicBezTo>
                <a:lnTo>
                  <a:pt x="58" y="24"/>
                </a:lnTo>
                <a:close/>
              </a:path>
            </a:pathLst>
          </a:custGeom>
          <a:solidFill>
            <a:schemeClr val="bg2"/>
          </a:solidFill>
          <a:ln w="9525">
            <a:noFill/>
            <a:round/>
            <a:headEnd/>
            <a:tailEnd/>
          </a:ln>
        </p:spPr>
        <p:txBody>
          <a:bodyPr/>
          <a:lstStyle/>
          <a:p>
            <a:endParaRPr lang="en-US" dirty="0">
              <a:solidFill>
                <a:srgbClr val="0096D6"/>
              </a:solidFill>
            </a:endParaRPr>
          </a:p>
        </p:txBody>
      </p:sp>
      <p:sp>
        <p:nvSpPr>
          <p:cNvPr id="23" name="Freeform 22"/>
          <p:cNvSpPr>
            <a:spLocks noEditPoints="1"/>
          </p:cNvSpPr>
          <p:nvPr/>
        </p:nvSpPr>
        <p:spPr bwMode="black">
          <a:xfrm>
            <a:off x="7452023" y="3697605"/>
            <a:ext cx="463750" cy="466297"/>
          </a:xfrm>
          <a:custGeom>
            <a:avLst/>
            <a:gdLst/>
            <a:ahLst/>
            <a:cxnLst>
              <a:cxn ang="0">
                <a:pos x="80" y="40"/>
              </a:cxn>
              <a:cxn ang="0">
                <a:pos x="40" y="80"/>
              </a:cxn>
              <a:cxn ang="0">
                <a:pos x="0" y="40"/>
              </a:cxn>
              <a:cxn ang="0">
                <a:pos x="40" y="0"/>
              </a:cxn>
              <a:cxn ang="0">
                <a:pos x="80" y="40"/>
              </a:cxn>
              <a:cxn ang="0">
                <a:pos x="40" y="20"/>
              </a:cxn>
              <a:cxn ang="0">
                <a:pos x="20" y="40"/>
              </a:cxn>
              <a:cxn ang="0">
                <a:pos x="40" y="60"/>
              </a:cxn>
              <a:cxn ang="0">
                <a:pos x="60" y="40"/>
              </a:cxn>
              <a:cxn ang="0">
                <a:pos x="40" y="20"/>
              </a:cxn>
            </a:cxnLst>
            <a:rect l="0" t="0" r="r" b="b"/>
            <a:pathLst>
              <a:path w="80" h="80">
                <a:moveTo>
                  <a:pt x="80" y="40"/>
                </a:moveTo>
                <a:cubicBezTo>
                  <a:pt x="80" y="62"/>
                  <a:pt x="64" y="80"/>
                  <a:pt x="40" y="80"/>
                </a:cubicBezTo>
                <a:cubicBezTo>
                  <a:pt x="16" y="80"/>
                  <a:pt x="0" y="62"/>
                  <a:pt x="0" y="40"/>
                </a:cubicBezTo>
                <a:cubicBezTo>
                  <a:pt x="0" y="18"/>
                  <a:pt x="16" y="0"/>
                  <a:pt x="40" y="0"/>
                </a:cubicBezTo>
                <a:cubicBezTo>
                  <a:pt x="64" y="0"/>
                  <a:pt x="80" y="18"/>
                  <a:pt x="80" y="40"/>
                </a:cubicBezTo>
                <a:moveTo>
                  <a:pt x="40" y="20"/>
                </a:moveTo>
                <a:cubicBezTo>
                  <a:pt x="29" y="20"/>
                  <a:pt x="20" y="29"/>
                  <a:pt x="20" y="40"/>
                </a:cubicBezTo>
                <a:cubicBezTo>
                  <a:pt x="20" y="51"/>
                  <a:pt x="29" y="60"/>
                  <a:pt x="40" y="60"/>
                </a:cubicBezTo>
                <a:cubicBezTo>
                  <a:pt x="51" y="60"/>
                  <a:pt x="60" y="51"/>
                  <a:pt x="60" y="40"/>
                </a:cubicBezTo>
                <a:cubicBezTo>
                  <a:pt x="60" y="29"/>
                  <a:pt x="51" y="20"/>
                  <a:pt x="40" y="20"/>
                </a:cubicBezTo>
              </a:path>
            </a:pathLst>
          </a:custGeom>
          <a:solidFill>
            <a:schemeClr val="bg2"/>
          </a:solidFill>
          <a:ln w="9525">
            <a:noFill/>
            <a:round/>
            <a:headEnd/>
            <a:tailEnd/>
          </a:ln>
        </p:spPr>
        <p:txBody>
          <a:bodyPr/>
          <a:lstStyle/>
          <a:p>
            <a:endParaRPr lang="en-US" dirty="0">
              <a:solidFill>
                <a:srgbClr val="0096D6"/>
              </a:solidFill>
            </a:endParaRPr>
          </a:p>
        </p:txBody>
      </p:sp>
      <p:sp>
        <p:nvSpPr>
          <p:cNvPr id="24" name="Freeform 23"/>
          <p:cNvSpPr>
            <a:spLocks/>
          </p:cNvSpPr>
          <p:nvPr/>
        </p:nvSpPr>
        <p:spPr bwMode="black">
          <a:xfrm>
            <a:off x="6580117" y="3697605"/>
            <a:ext cx="302387" cy="466297"/>
          </a:xfrm>
          <a:custGeom>
            <a:avLst/>
            <a:gdLst/>
            <a:ahLst/>
            <a:cxnLst>
              <a:cxn ang="0">
                <a:pos x="47" y="19"/>
              </a:cxn>
              <a:cxn ang="0">
                <a:pos x="32" y="17"/>
              </a:cxn>
              <a:cxn ang="0">
                <a:pos x="20" y="23"/>
              </a:cxn>
              <a:cxn ang="0">
                <a:pos x="29" y="30"/>
              </a:cxn>
              <a:cxn ang="0">
                <a:pos x="34" y="32"/>
              </a:cxn>
              <a:cxn ang="0">
                <a:pos x="52" y="54"/>
              </a:cxn>
              <a:cxn ang="0">
                <a:pos x="21" y="80"/>
              </a:cxn>
              <a:cxn ang="0">
                <a:pos x="0" y="77"/>
              </a:cxn>
              <a:cxn ang="0">
                <a:pos x="0" y="60"/>
              </a:cxn>
              <a:cxn ang="0">
                <a:pos x="18" y="63"/>
              </a:cxn>
              <a:cxn ang="0">
                <a:pos x="32" y="56"/>
              </a:cxn>
              <a:cxn ang="0">
                <a:pos x="23" y="48"/>
              </a:cxn>
              <a:cxn ang="0">
                <a:pos x="19" y="47"/>
              </a:cxn>
              <a:cxn ang="0">
                <a:pos x="0" y="24"/>
              </a:cxn>
              <a:cxn ang="0">
                <a:pos x="28" y="0"/>
              </a:cxn>
              <a:cxn ang="0">
                <a:pos x="47" y="3"/>
              </a:cxn>
              <a:cxn ang="0">
                <a:pos x="47" y="19"/>
              </a:cxn>
            </a:cxnLst>
            <a:rect l="0" t="0" r="r" b="b"/>
            <a:pathLst>
              <a:path w="52" h="80">
                <a:moveTo>
                  <a:pt x="47" y="19"/>
                </a:moveTo>
                <a:cubicBezTo>
                  <a:pt x="47" y="19"/>
                  <a:pt x="38" y="17"/>
                  <a:pt x="32" y="17"/>
                </a:cubicBezTo>
                <a:cubicBezTo>
                  <a:pt x="24" y="17"/>
                  <a:pt x="20" y="19"/>
                  <a:pt x="20" y="23"/>
                </a:cubicBezTo>
                <a:cubicBezTo>
                  <a:pt x="20" y="28"/>
                  <a:pt x="26" y="29"/>
                  <a:pt x="29" y="30"/>
                </a:cubicBezTo>
                <a:cubicBezTo>
                  <a:pt x="34" y="32"/>
                  <a:pt x="34" y="32"/>
                  <a:pt x="34" y="32"/>
                </a:cubicBezTo>
                <a:cubicBezTo>
                  <a:pt x="47" y="36"/>
                  <a:pt x="52" y="45"/>
                  <a:pt x="52" y="54"/>
                </a:cubicBezTo>
                <a:cubicBezTo>
                  <a:pt x="52" y="73"/>
                  <a:pt x="35" y="80"/>
                  <a:pt x="21" y="80"/>
                </a:cubicBezTo>
                <a:cubicBezTo>
                  <a:pt x="10" y="80"/>
                  <a:pt x="1" y="78"/>
                  <a:pt x="0" y="77"/>
                </a:cubicBezTo>
                <a:cubicBezTo>
                  <a:pt x="0" y="60"/>
                  <a:pt x="0" y="60"/>
                  <a:pt x="0" y="60"/>
                </a:cubicBezTo>
                <a:cubicBezTo>
                  <a:pt x="2" y="60"/>
                  <a:pt x="10" y="63"/>
                  <a:pt x="18" y="63"/>
                </a:cubicBezTo>
                <a:cubicBezTo>
                  <a:pt x="28" y="63"/>
                  <a:pt x="32" y="60"/>
                  <a:pt x="32" y="56"/>
                </a:cubicBezTo>
                <a:cubicBezTo>
                  <a:pt x="32" y="52"/>
                  <a:pt x="28" y="49"/>
                  <a:pt x="23" y="48"/>
                </a:cubicBezTo>
                <a:cubicBezTo>
                  <a:pt x="22" y="48"/>
                  <a:pt x="21" y="47"/>
                  <a:pt x="19" y="47"/>
                </a:cubicBezTo>
                <a:cubicBezTo>
                  <a:pt x="9" y="43"/>
                  <a:pt x="0" y="37"/>
                  <a:pt x="0" y="24"/>
                </a:cubicBezTo>
                <a:cubicBezTo>
                  <a:pt x="0" y="10"/>
                  <a:pt x="10" y="0"/>
                  <a:pt x="28" y="0"/>
                </a:cubicBezTo>
                <a:cubicBezTo>
                  <a:pt x="37" y="0"/>
                  <a:pt x="46" y="3"/>
                  <a:pt x="47" y="3"/>
                </a:cubicBezTo>
                <a:lnTo>
                  <a:pt x="47" y="19"/>
                </a:lnTo>
                <a:close/>
              </a:path>
            </a:pathLst>
          </a:custGeom>
          <a:solidFill>
            <a:schemeClr val="bg2"/>
          </a:solidFill>
          <a:ln w="9525">
            <a:noFill/>
            <a:round/>
            <a:headEnd/>
            <a:tailEnd/>
          </a:ln>
        </p:spPr>
        <p:txBody>
          <a:bodyPr/>
          <a:lstStyle/>
          <a:p>
            <a:endParaRPr lang="en-US" dirty="0">
              <a:solidFill>
                <a:srgbClr val="0096D6"/>
              </a:solidFill>
            </a:endParaRPr>
          </a:p>
        </p:txBody>
      </p:sp>
      <p:sp>
        <p:nvSpPr>
          <p:cNvPr id="25" name="Freeform 24"/>
          <p:cNvSpPr>
            <a:spLocks/>
          </p:cNvSpPr>
          <p:nvPr/>
        </p:nvSpPr>
        <p:spPr bwMode="black">
          <a:xfrm>
            <a:off x="5592955" y="3082440"/>
            <a:ext cx="109835" cy="227032"/>
          </a:xfrm>
          <a:custGeom>
            <a:avLst/>
            <a:gdLst/>
            <a:ahLst/>
            <a:cxnLst>
              <a:cxn ang="0">
                <a:pos x="19" y="10"/>
              </a:cxn>
              <a:cxn ang="0">
                <a:pos x="10" y="0"/>
              </a:cxn>
              <a:cxn ang="0">
                <a:pos x="0" y="10"/>
              </a:cxn>
              <a:cxn ang="0">
                <a:pos x="0" y="30"/>
              </a:cxn>
              <a:cxn ang="0">
                <a:pos x="10" y="39"/>
              </a:cxn>
              <a:cxn ang="0">
                <a:pos x="19" y="30"/>
              </a:cxn>
              <a:cxn ang="0">
                <a:pos x="19" y="10"/>
              </a:cxn>
            </a:cxnLst>
            <a:rect l="0" t="0" r="r" b="b"/>
            <a:pathLst>
              <a:path w="19" h="39">
                <a:moveTo>
                  <a:pt x="19" y="10"/>
                </a:moveTo>
                <a:cubicBezTo>
                  <a:pt x="19" y="4"/>
                  <a:pt x="15" y="0"/>
                  <a:pt x="10" y="0"/>
                </a:cubicBezTo>
                <a:cubicBezTo>
                  <a:pt x="4" y="0"/>
                  <a:pt x="0" y="4"/>
                  <a:pt x="0" y="10"/>
                </a:cubicBezTo>
                <a:cubicBezTo>
                  <a:pt x="0" y="30"/>
                  <a:pt x="0" y="30"/>
                  <a:pt x="0" y="30"/>
                </a:cubicBezTo>
                <a:cubicBezTo>
                  <a:pt x="0" y="35"/>
                  <a:pt x="4" y="39"/>
                  <a:pt x="10" y="39"/>
                </a:cubicBezTo>
                <a:cubicBezTo>
                  <a:pt x="15" y="39"/>
                  <a:pt x="19" y="35"/>
                  <a:pt x="19" y="30"/>
                </a:cubicBezTo>
                <a:lnTo>
                  <a:pt x="19" y="10"/>
                </a:lnTo>
                <a:close/>
              </a:path>
            </a:pathLst>
          </a:custGeom>
          <a:solidFill>
            <a:schemeClr val="bg2"/>
          </a:solidFill>
          <a:ln w="9525">
            <a:noFill/>
            <a:round/>
            <a:headEnd/>
            <a:tailEnd/>
          </a:ln>
        </p:spPr>
        <p:txBody>
          <a:bodyPr/>
          <a:lstStyle/>
          <a:p>
            <a:endParaRPr lang="en-US" dirty="0">
              <a:solidFill>
                <a:srgbClr val="0096D6"/>
              </a:solidFill>
            </a:endParaRPr>
          </a:p>
        </p:txBody>
      </p:sp>
      <p:sp>
        <p:nvSpPr>
          <p:cNvPr id="26" name="Freeform 25"/>
          <p:cNvSpPr>
            <a:spLocks/>
          </p:cNvSpPr>
          <p:nvPr/>
        </p:nvSpPr>
        <p:spPr bwMode="black">
          <a:xfrm>
            <a:off x="5900764" y="2930180"/>
            <a:ext cx="109835" cy="379291"/>
          </a:xfrm>
          <a:custGeom>
            <a:avLst/>
            <a:gdLst/>
            <a:ahLst/>
            <a:cxnLst>
              <a:cxn ang="0">
                <a:pos x="19" y="9"/>
              </a:cxn>
              <a:cxn ang="0">
                <a:pos x="9" y="0"/>
              </a:cxn>
              <a:cxn ang="0">
                <a:pos x="0" y="9"/>
              </a:cxn>
              <a:cxn ang="0">
                <a:pos x="0" y="56"/>
              </a:cxn>
              <a:cxn ang="0">
                <a:pos x="9" y="65"/>
              </a:cxn>
              <a:cxn ang="0">
                <a:pos x="19" y="56"/>
              </a:cxn>
              <a:cxn ang="0">
                <a:pos x="19" y="9"/>
              </a:cxn>
            </a:cxnLst>
            <a:rect l="0" t="0" r="r" b="b"/>
            <a:pathLst>
              <a:path w="19" h="65">
                <a:moveTo>
                  <a:pt x="19" y="9"/>
                </a:moveTo>
                <a:cubicBezTo>
                  <a:pt x="19" y="4"/>
                  <a:pt x="14" y="0"/>
                  <a:pt x="9" y="0"/>
                </a:cubicBezTo>
                <a:cubicBezTo>
                  <a:pt x="4" y="0"/>
                  <a:pt x="0" y="4"/>
                  <a:pt x="0" y="9"/>
                </a:cubicBezTo>
                <a:cubicBezTo>
                  <a:pt x="0" y="56"/>
                  <a:pt x="0" y="56"/>
                  <a:pt x="0" y="56"/>
                </a:cubicBezTo>
                <a:cubicBezTo>
                  <a:pt x="0" y="61"/>
                  <a:pt x="4" y="65"/>
                  <a:pt x="9" y="65"/>
                </a:cubicBezTo>
                <a:cubicBezTo>
                  <a:pt x="14" y="65"/>
                  <a:pt x="19" y="61"/>
                  <a:pt x="19" y="56"/>
                </a:cubicBezTo>
                <a:lnTo>
                  <a:pt x="19" y="9"/>
                </a:lnTo>
                <a:close/>
              </a:path>
            </a:pathLst>
          </a:custGeom>
          <a:solidFill>
            <a:schemeClr val="bg2"/>
          </a:solidFill>
          <a:ln w="9525">
            <a:noFill/>
            <a:round/>
            <a:headEnd/>
            <a:tailEnd/>
          </a:ln>
        </p:spPr>
        <p:txBody>
          <a:bodyPr/>
          <a:lstStyle/>
          <a:p>
            <a:endParaRPr lang="en-US" dirty="0">
              <a:solidFill>
                <a:srgbClr val="0096D6"/>
              </a:solidFill>
            </a:endParaRPr>
          </a:p>
        </p:txBody>
      </p:sp>
      <p:sp>
        <p:nvSpPr>
          <p:cNvPr id="27" name="Freeform 26"/>
          <p:cNvSpPr>
            <a:spLocks/>
          </p:cNvSpPr>
          <p:nvPr/>
        </p:nvSpPr>
        <p:spPr bwMode="black">
          <a:xfrm>
            <a:off x="6203154" y="2720822"/>
            <a:ext cx="109835" cy="698767"/>
          </a:xfrm>
          <a:custGeom>
            <a:avLst/>
            <a:gdLst/>
            <a:ahLst/>
            <a:cxnLst>
              <a:cxn ang="0">
                <a:pos x="19" y="9"/>
              </a:cxn>
              <a:cxn ang="0">
                <a:pos x="10" y="0"/>
              </a:cxn>
              <a:cxn ang="0">
                <a:pos x="0" y="9"/>
              </a:cxn>
              <a:cxn ang="0">
                <a:pos x="0" y="111"/>
              </a:cxn>
              <a:cxn ang="0">
                <a:pos x="10" y="120"/>
              </a:cxn>
              <a:cxn ang="0">
                <a:pos x="19" y="111"/>
              </a:cxn>
              <a:cxn ang="0">
                <a:pos x="19" y="9"/>
              </a:cxn>
            </a:cxnLst>
            <a:rect l="0" t="0" r="r" b="b"/>
            <a:pathLst>
              <a:path w="19" h="120">
                <a:moveTo>
                  <a:pt x="19" y="9"/>
                </a:moveTo>
                <a:cubicBezTo>
                  <a:pt x="19" y="4"/>
                  <a:pt x="15" y="0"/>
                  <a:pt x="10" y="0"/>
                </a:cubicBezTo>
                <a:cubicBezTo>
                  <a:pt x="5" y="0"/>
                  <a:pt x="0" y="4"/>
                  <a:pt x="0" y="9"/>
                </a:cubicBezTo>
                <a:cubicBezTo>
                  <a:pt x="0" y="111"/>
                  <a:pt x="0" y="111"/>
                  <a:pt x="0" y="111"/>
                </a:cubicBezTo>
                <a:cubicBezTo>
                  <a:pt x="0" y="116"/>
                  <a:pt x="5" y="120"/>
                  <a:pt x="10" y="120"/>
                </a:cubicBezTo>
                <a:cubicBezTo>
                  <a:pt x="15" y="120"/>
                  <a:pt x="19" y="116"/>
                  <a:pt x="19" y="111"/>
                </a:cubicBezTo>
                <a:lnTo>
                  <a:pt x="19" y="9"/>
                </a:lnTo>
                <a:close/>
              </a:path>
            </a:pathLst>
          </a:custGeom>
          <a:solidFill>
            <a:schemeClr val="bg2"/>
          </a:solidFill>
          <a:ln w="9525">
            <a:noFill/>
            <a:round/>
            <a:headEnd/>
            <a:tailEnd/>
          </a:ln>
        </p:spPr>
        <p:txBody>
          <a:bodyPr/>
          <a:lstStyle/>
          <a:p>
            <a:endParaRPr lang="en-US" dirty="0">
              <a:solidFill>
                <a:srgbClr val="0096D6"/>
              </a:solidFill>
            </a:endParaRPr>
          </a:p>
        </p:txBody>
      </p:sp>
      <p:sp>
        <p:nvSpPr>
          <p:cNvPr id="28" name="Freeform 27"/>
          <p:cNvSpPr>
            <a:spLocks/>
          </p:cNvSpPr>
          <p:nvPr/>
        </p:nvSpPr>
        <p:spPr bwMode="black">
          <a:xfrm>
            <a:off x="6510963" y="2930181"/>
            <a:ext cx="109835" cy="379292"/>
          </a:xfrm>
          <a:custGeom>
            <a:avLst/>
            <a:gdLst/>
            <a:ahLst/>
            <a:cxnLst>
              <a:cxn ang="0">
                <a:pos x="19" y="9"/>
              </a:cxn>
              <a:cxn ang="0">
                <a:pos x="9" y="0"/>
              </a:cxn>
              <a:cxn ang="0">
                <a:pos x="0" y="9"/>
              </a:cxn>
              <a:cxn ang="0">
                <a:pos x="0" y="56"/>
              </a:cxn>
              <a:cxn ang="0">
                <a:pos x="9" y="65"/>
              </a:cxn>
              <a:cxn ang="0">
                <a:pos x="19" y="56"/>
              </a:cxn>
              <a:cxn ang="0">
                <a:pos x="19" y="9"/>
              </a:cxn>
            </a:cxnLst>
            <a:rect l="0" t="0" r="r" b="b"/>
            <a:pathLst>
              <a:path w="19" h="65">
                <a:moveTo>
                  <a:pt x="19" y="9"/>
                </a:moveTo>
                <a:cubicBezTo>
                  <a:pt x="19" y="4"/>
                  <a:pt x="15" y="0"/>
                  <a:pt x="9" y="0"/>
                </a:cubicBezTo>
                <a:cubicBezTo>
                  <a:pt x="4" y="0"/>
                  <a:pt x="0" y="4"/>
                  <a:pt x="0" y="9"/>
                </a:cubicBezTo>
                <a:cubicBezTo>
                  <a:pt x="0" y="56"/>
                  <a:pt x="0" y="56"/>
                  <a:pt x="0" y="56"/>
                </a:cubicBezTo>
                <a:cubicBezTo>
                  <a:pt x="0" y="61"/>
                  <a:pt x="4" y="65"/>
                  <a:pt x="9" y="65"/>
                </a:cubicBezTo>
                <a:cubicBezTo>
                  <a:pt x="15" y="65"/>
                  <a:pt x="19" y="61"/>
                  <a:pt x="19" y="56"/>
                </a:cubicBezTo>
                <a:lnTo>
                  <a:pt x="19" y="9"/>
                </a:lnTo>
                <a:close/>
              </a:path>
            </a:pathLst>
          </a:custGeom>
          <a:solidFill>
            <a:schemeClr val="bg2"/>
          </a:solidFill>
          <a:ln w="9525">
            <a:noFill/>
            <a:round/>
            <a:headEnd/>
            <a:tailEnd/>
          </a:ln>
        </p:spPr>
        <p:txBody>
          <a:bodyPr/>
          <a:lstStyle/>
          <a:p>
            <a:endParaRPr lang="en-US" dirty="0">
              <a:solidFill>
                <a:srgbClr val="0096D6"/>
              </a:solidFill>
            </a:endParaRPr>
          </a:p>
        </p:txBody>
      </p:sp>
      <p:sp>
        <p:nvSpPr>
          <p:cNvPr id="29" name="Freeform 28"/>
          <p:cNvSpPr>
            <a:spLocks/>
          </p:cNvSpPr>
          <p:nvPr/>
        </p:nvSpPr>
        <p:spPr bwMode="black">
          <a:xfrm>
            <a:off x="6811994" y="3082440"/>
            <a:ext cx="116616" cy="227031"/>
          </a:xfrm>
          <a:custGeom>
            <a:avLst/>
            <a:gdLst/>
            <a:ahLst/>
            <a:cxnLst>
              <a:cxn ang="0">
                <a:pos x="20" y="10"/>
              </a:cxn>
              <a:cxn ang="0">
                <a:pos x="10" y="0"/>
              </a:cxn>
              <a:cxn ang="0">
                <a:pos x="0" y="10"/>
              </a:cxn>
              <a:cxn ang="0">
                <a:pos x="0" y="30"/>
              </a:cxn>
              <a:cxn ang="0">
                <a:pos x="10" y="39"/>
              </a:cxn>
              <a:cxn ang="0">
                <a:pos x="20" y="30"/>
              </a:cxn>
              <a:cxn ang="0">
                <a:pos x="20" y="10"/>
              </a:cxn>
            </a:cxnLst>
            <a:rect l="0" t="0" r="r" b="b"/>
            <a:pathLst>
              <a:path w="20" h="39">
                <a:moveTo>
                  <a:pt x="20" y="10"/>
                </a:moveTo>
                <a:cubicBezTo>
                  <a:pt x="20" y="4"/>
                  <a:pt x="15" y="0"/>
                  <a:pt x="10" y="0"/>
                </a:cubicBezTo>
                <a:cubicBezTo>
                  <a:pt x="5" y="0"/>
                  <a:pt x="0" y="4"/>
                  <a:pt x="0" y="10"/>
                </a:cubicBezTo>
                <a:cubicBezTo>
                  <a:pt x="0" y="30"/>
                  <a:pt x="0" y="30"/>
                  <a:pt x="0" y="30"/>
                </a:cubicBezTo>
                <a:cubicBezTo>
                  <a:pt x="0" y="35"/>
                  <a:pt x="5" y="39"/>
                  <a:pt x="10" y="39"/>
                </a:cubicBezTo>
                <a:cubicBezTo>
                  <a:pt x="15" y="39"/>
                  <a:pt x="20" y="35"/>
                  <a:pt x="20" y="30"/>
                </a:cubicBezTo>
                <a:lnTo>
                  <a:pt x="20" y="10"/>
                </a:lnTo>
                <a:close/>
              </a:path>
            </a:pathLst>
          </a:custGeom>
          <a:solidFill>
            <a:schemeClr val="bg2"/>
          </a:solidFill>
          <a:ln w="9525">
            <a:noFill/>
            <a:round/>
            <a:headEnd/>
            <a:tailEnd/>
          </a:ln>
        </p:spPr>
        <p:txBody>
          <a:bodyPr/>
          <a:lstStyle/>
          <a:p>
            <a:endParaRPr lang="en-US" dirty="0">
              <a:solidFill>
                <a:srgbClr val="0096D6"/>
              </a:solidFill>
            </a:endParaRPr>
          </a:p>
        </p:txBody>
      </p:sp>
      <p:sp>
        <p:nvSpPr>
          <p:cNvPr id="30" name="Freeform 29"/>
          <p:cNvSpPr>
            <a:spLocks/>
          </p:cNvSpPr>
          <p:nvPr/>
        </p:nvSpPr>
        <p:spPr bwMode="black">
          <a:xfrm>
            <a:off x="7119806" y="2930181"/>
            <a:ext cx="111191" cy="379290"/>
          </a:xfrm>
          <a:custGeom>
            <a:avLst/>
            <a:gdLst/>
            <a:ahLst/>
            <a:cxnLst>
              <a:cxn ang="0">
                <a:pos x="19" y="9"/>
              </a:cxn>
              <a:cxn ang="0">
                <a:pos x="10" y="0"/>
              </a:cxn>
              <a:cxn ang="0">
                <a:pos x="0" y="9"/>
              </a:cxn>
              <a:cxn ang="0">
                <a:pos x="0" y="56"/>
              </a:cxn>
              <a:cxn ang="0">
                <a:pos x="10" y="65"/>
              </a:cxn>
              <a:cxn ang="0">
                <a:pos x="19" y="56"/>
              </a:cxn>
              <a:cxn ang="0">
                <a:pos x="19" y="9"/>
              </a:cxn>
            </a:cxnLst>
            <a:rect l="0" t="0" r="r" b="b"/>
            <a:pathLst>
              <a:path w="19" h="65">
                <a:moveTo>
                  <a:pt x="19" y="9"/>
                </a:moveTo>
                <a:cubicBezTo>
                  <a:pt x="19" y="4"/>
                  <a:pt x="15" y="0"/>
                  <a:pt x="10" y="0"/>
                </a:cubicBezTo>
                <a:cubicBezTo>
                  <a:pt x="4" y="0"/>
                  <a:pt x="0" y="4"/>
                  <a:pt x="0" y="9"/>
                </a:cubicBezTo>
                <a:cubicBezTo>
                  <a:pt x="0" y="56"/>
                  <a:pt x="0" y="56"/>
                  <a:pt x="0" y="56"/>
                </a:cubicBezTo>
                <a:cubicBezTo>
                  <a:pt x="0" y="61"/>
                  <a:pt x="4" y="65"/>
                  <a:pt x="10" y="65"/>
                </a:cubicBezTo>
                <a:cubicBezTo>
                  <a:pt x="15" y="65"/>
                  <a:pt x="19" y="61"/>
                  <a:pt x="19" y="56"/>
                </a:cubicBezTo>
                <a:lnTo>
                  <a:pt x="19" y="9"/>
                </a:lnTo>
                <a:close/>
              </a:path>
            </a:pathLst>
          </a:custGeom>
          <a:solidFill>
            <a:schemeClr val="bg2"/>
          </a:solidFill>
          <a:ln w="9525">
            <a:noFill/>
            <a:round/>
            <a:headEnd/>
            <a:tailEnd/>
          </a:ln>
        </p:spPr>
        <p:txBody>
          <a:bodyPr/>
          <a:lstStyle/>
          <a:p>
            <a:endParaRPr lang="en-US" dirty="0">
              <a:solidFill>
                <a:srgbClr val="0096D6"/>
              </a:solidFill>
            </a:endParaRPr>
          </a:p>
        </p:txBody>
      </p:sp>
      <p:sp>
        <p:nvSpPr>
          <p:cNvPr id="31" name="Freeform 30"/>
          <p:cNvSpPr>
            <a:spLocks/>
          </p:cNvSpPr>
          <p:nvPr/>
        </p:nvSpPr>
        <p:spPr bwMode="black">
          <a:xfrm>
            <a:off x="7427618" y="2720823"/>
            <a:ext cx="111191" cy="698766"/>
          </a:xfrm>
          <a:custGeom>
            <a:avLst/>
            <a:gdLst/>
            <a:ahLst/>
            <a:cxnLst>
              <a:cxn ang="0">
                <a:pos x="19" y="9"/>
              </a:cxn>
              <a:cxn ang="0">
                <a:pos x="9" y="0"/>
              </a:cxn>
              <a:cxn ang="0">
                <a:pos x="0" y="9"/>
              </a:cxn>
              <a:cxn ang="0">
                <a:pos x="0" y="111"/>
              </a:cxn>
              <a:cxn ang="0">
                <a:pos x="9" y="120"/>
              </a:cxn>
              <a:cxn ang="0">
                <a:pos x="19" y="111"/>
              </a:cxn>
              <a:cxn ang="0">
                <a:pos x="19" y="9"/>
              </a:cxn>
            </a:cxnLst>
            <a:rect l="0" t="0" r="r" b="b"/>
            <a:pathLst>
              <a:path w="19" h="120">
                <a:moveTo>
                  <a:pt x="19" y="9"/>
                </a:moveTo>
                <a:cubicBezTo>
                  <a:pt x="19" y="4"/>
                  <a:pt x="15" y="0"/>
                  <a:pt x="9" y="0"/>
                </a:cubicBezTo>
                <a:cubicBezTo>
                  <a:pt x="4" y="0"/>
                  <a:pt x="0" y="4"/>
                  <a:pt x="0" y="9"/>
                </a:cubicBezTo>
                <a:cubicBezTo>
                  <a:pt x="0" y="111"/>
                  <a:pt x="0" y="111"/>
                  <a:pt x="0" y="111"/>
                </a:cubicBezTo>
                <a:cubicBezTo>
                  <a:pt x="0" y="116"/>
                  <a:pt x="4" y="120"/>
                  <a:pt x="9" y="120"/>
                </a:cubicBezTo>
                <a:cubicBezTo>
                  <a:pt x="15" y="120"/>
                  <a:pt x="19" y="116"/>
                  <a:pt x="19" y="111"/>
                </a:cubicBezTo>
                <a:lnTo>
                  <a:pt x="19" y="9"/>
                </a:lnTo>
                <a:close/>
              </a:path>
            </a:pathLst>
          </a:custGeom>
          <a:solidFill>
            <a:schemeClr val="bg2"/>
          </a:solidFill>
          <a:ln w="9525">
            <a:noFill/>
            <a:round/>
            <a:headEnd/>
            <a:tailEnd/>
          </a:ln>
        </p:spPr>
        <p:txBody>
          <a:bodyPr/>
          <a:lstStyle/>
          <a:p>
            <a:endParaRPr lang="en-US" dirty="0">
              <a:solidFill>
                <a:srgbClr val="0096D6"/>
              </a:solidFill>
            </a:endParaRPr>
          </a:p>
        </p:txBody>
      </p:sp>
      <p:sp>
        <p:nvSpPr>
          <p:cNvPr id="32" name="Freeform 31"/>
          <p:cNvSpPr>
            <a:spLocks/>
          </p:cNvSpPr>
          <p:nvPr/>
        </p:nvSpPr>
        <p:spPr bwMode="black">
          <a:xfrm>
            <a:off x="7730002" y="2930181"/>
            <a:ext cx="111191" cy="379290"/>
          </a:xfrm>
          <a:custGeom>
            <a:avLst/>
            <a:gdLst/>
            <a:ahLst/>
            <a:cxnLst>
              <a:cxn ang="0">
                <a:pos x="19" y="9"/>
              </a:cxn>
              <a:cxn ang="0">
                <a:pos x="10" y="0"/>
              </a:cxn>
              <a:cxn ang="0">
                <a:pos x="0" y="9"/>
              </a:cxn>
              <a:cxn ang="0">
                <a:pos x="0" y="56"/>
              </a:cxn>
              <a:cxn ang="0">
                <a:pos x="10" y="65"/>
              </a:cxn>
              <a:cxn ang="0">
                <a:pos x="19" y="56"/>
              </a:cxn>
              <a:cxn ang="0">
                <a:pos x="19" y="9"/>
              </a:cxn>
            </a:cxnLst>
            <a:rect l="0" t="0" r="r" b="b"/>
            <a:pathLst>
              <a:path w="19" h="65">
                <a:moveTo>
                  <a:pt x="19" y="9"/>
                </a:moveTo>
                <a:cubicBezTo>
                  <a:pt x="19" y="4"/>
                  <a:pt x="15" y="0"/>
                  <a:pt x="10" y="0"/>
                </a:cubicBezTo>
                <a:cubicBezTo>
                  <a:pt x="5" y="0"/>
                  <a:pt x="0" y="4"/>
                  <a:pt x="0" y="9"/>
                </a:cubicBezTo>
                <a:cubicBezTo>
                  <a:pt x="0" y="56"/>
                  <a:pt x="0" y="56"/>
                  <a:pt x="0" y="56"/>
                </a:cubicBezTo>
                <a:cubicBezTo>
                  <a:pt x="0" y="61"/>
                  <a:pt x="5" y="65"/>
                  <a:pt x="10" y="65"/>
                </a:cubicBezTo>
                <a:cubicBezTo>
                  <a:pt x="15" y="65"/>
                  <a:pt x="19" y="61"/>
                  <a:pt x="19" y="56"/>
                </a:cubicBezTo>
                <a:lnTo>
                  <a:pt x="19" y="9"/>
                </a:lnTo>
                <a:close/>
              </a:path>
            </a:pathLst>
          </a:custGeom>
          <a:solidFill>
            <a:schemeClr val="bg2"/>
          </a:solidFill>
          <a:ln w="9525">
            <a:noFill/>
            <a:round/>
            <a:headEnd/>
            <a:tailEnd/>
          </a:ln>
        </p:spPr>
        <p:txBody>
          <a:bodyPr/>
          <a:lstStyle/>
          <a:p>
            <a:endParaRPr lang="en-US" dirty="0">
              <a:solidFill>
                <a:srgbClr val="0096D6"/>
              </a:solidFill>
            </a:endParaRPr>
          </a:p>
        </p:txBody>
      </p:sp>
      <p:sp>
        <p:nvSpPr>
          <p:cNvPr id="33" name="Freeform 32"/>
          <p:cNvSpPr>
            <a:spLocks/>
          </p:cNvSpPr>
          <p:nvPr/>
        </p:nvSpPr>
        <p:spPr bwMode="black">
          <a:xfrm>
            <a:off x="8037814" y="3082440"/>
            <a:ext cx="111191" cy="227031"/>
          </a:xfrm>
          <a:custGeom>
            <a:avLst/>
            <a:gdLst/>
            <a:ahLst/>
            <a:cxnLst>
              <a:cxn ang="0">
                <a:pos x="19" y="10"/>
              </a:cxn>
              <a:cxn ang="0">
                <a:pos x="9" y="0"/>
              </a:cxn>
              <a:cxn ang="0">
                <a:pos x="0" y="10"/>
              </a:cxn>
              <a:cxn ang="0">
                <a:pos x="0" y="30"/>
              </a:cxn>
              <a:cxn ang="0">
                <a:pos x="9" y="39"/>
              </a:cxn>
              <a:cxn ang="0">
                <a:pos x="19" y="30"/>
              </a:cxn>
              <a:cxn ang="0">
                <a:pos x="19" y="10"/>
              </a:cxn>
            </a:cxnLst>
            <a:rect l="0" t="0" r="r" b="b"/>
            <a:pathLst>
              <a:path w="19" h="39">
                <a:moveTo>
                  <a:pt x="19" y="10"/>
                </a:moveTo>
                <a:cubicBezTo>
                  <a:pt x="19" y="4"/>
                  <a:pt x="15" y="0"/>
                  <a:pt x="9" y="0"/>
                </a:cubicBezTo>
                <a:cubicBezTo>
                  <a:pt x="4" y="0"/>
                  <a:pt x="0" y="4"/>
                  <a:pt x="0" y="10"/>
                </a:cubicBezTo>
                <a:cubicBezTo>
                  <a:pt x="0" y="30"/>
                  <a:pt x="0" y="30"/>
                  <a:pt x="0" y="30"/>
                </a:cubicBezTo>
                <a:cubicBezTo>
                  <a:pt x="0" y="35"/>
                  <a:pt x="4" y="39"/>
                  <a:pt x="9" y="39"/>
                </a:cubicBezTo>
                <a:cubicBezTo>
                  <a:pt x="15" y="39"/>
                  <a:pt x="19" y="35"/>
                  <a:pt x="19" y="30"/>
                </a:cubicBezTo>
                <a:lnTo>
                  <a:pt x="19" y="10"/>
                </a:lnTo>
                <a:close/>
              </a:path>
            </a:pathLst>
          </a:custGeom>
          <a:solidFill>
            <a:schemeClr val="bg2"/>
          </a:solidFill>
          <a:ln w="9525">
            <a:noFill/>
            <a:round/>
            <a:headEnd/>
            <a:tailEnd/>
          </a:ln>
        </p:spPr>
        <p:txBody>
          <a:bodyPr/>
          <a:lstStyle/>
          <a:p>
            <a:endParaRPr lang="en-US" dirty="0">
              <a:solidFill>
                <a:srgbClr val="0096D6"/>
              </a:solidFill>
            </a:endParaRPr>
          </a:p>
        </p:txBody>
      </p:sp>
      <p:sp>
        <p:nvSpPr>
          <p:cNvPr id="34" name="TextBox 33"/>
          <p:cNvSpPr txBox="1"/>
          <p:nvPr userDrawn="1"/>
        </p:nvSpPr>
        <p:spPr>
          <a:xfrm>
            <a:off x="644691" y="3060488"/>
            <a:ext cx="4556055" cy="646331"/>
          </a:xfrm>
          <a:prstGeom prst="rect">
            <a:avLst/>
          </a:prstGeom>
          <a:noFill/>
        </p:spPr>
        <p:txBody>
          <a:bodyPr wrap="none" rtlCol="0">
            <a:spAutoFit/>
          </a:bodyPr>
          <a:lstStyle/>
          <a:p>
            <a:pPr algn="l" defTabSz="914400">
              <a:buNone/>
            </a:pPr>
            <a:r>
              <a:rPr lang="ja-JP" altLang="fr-BE" sz="3600" b="0" i="0" noProof="0" dirty="0" smtClean="0">
                <a:solidFill>
                  <a:srgbClr val="FFFFFF"/>
                </a:solidFill>
                <a:latin typeface="MS PGothic" pitchFamily="34" charset="-128"/>
                <a:ea typeface="MS PGothic" pitchFamily="34" charset="-128"/>
                <a:cs typeface="+mn-cs"/>
              </a:rPr>
              <a:t>ありがとうございました</a:t>
            </a:r>
            <a:endParaRPr lang="ja-JP" altLang="en-US" sz="3600" noProof="0" dirty="0">
              <a:solidFill>
                <a:srgbClr val="FFFFFF"/>
              </a:solidFill>
              <a:latin typeface="MS PGothic" pitchFamily="34" charset="-128"/>
              <a:ea typeface="MS PGothic" pitchFamily="34" charset="-128"/>
            </a:endParaRPr>
          </a:p>
        </p:txBody>
      </p:sp>
    </p:spTree>
    <p:extLst>
      <p:ext uri="{BB962C8B-B14F-4D97-AF65-F5344CB8AC3E}">
        <p14:creationId xmlns:p14="http://schemas.microsoft.com/office/powerpoint/2010/main" xmlns="" val="2854163340"/>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iterate type="lt">
                                    <p:tmPct val="6250"/>
                                  </p:iterate>
                                  <p:childTnLst>
                                    <p:set>
                                      <p:cBhvr>
                                        <p:cTn id="6" dur="1" fill="hold">
                                          <p:stCondLst>
                                            <p:cond delay="0"/>
                                          </p:stCondLst>
                                        </p:cTn>
                                        <p:tgtEl>
                                          <p:spTgt spid="34"/>
                                        </p:tgtEl>
                                        <p:attrNameLst>
                                          <p:attrName>style.visibility</p:attrName>
                                        </p:attrNameLst>
                                      </p:cBhvr>
                                      <p:to>
                                        <p:strVal val="visible"/>
                                      </p:to>
                                    </p:set>
                                    <p:animEffect transition="in" filter="fade">
                                      <p:cBhvr>
                                        <p:cTn id="7" dur="1000"/>
                                        <p:tgtEl>
                                          <p:spTgt spid="34"/>
                                        </p:tgtEl>
                                      </p:cBhvr>
                                    </p:animEffect>
                                  </p:childTnLst>
                                </p:cTn>
                              </p:par>
                            </p:childTnLst>
                          </p:cTn>
                        </p:par>
                        <p:par>
                          <p:cTn id="8" fill="hold">
                            <p:stCondLst>
                              <p:cond delay="1500"/>
                            </p:stCondLst>
                            <p:childTnLst>
                              <p:par>
                                <p:cTn id="9" presetID="10" presetClass="entr" presetSubtype="0" fill="hold" grpId="1" nodeType="afterEffect">
                                  <p:stCondLst>
                                    <p:cond delay="0"/>
                                  </p:stCondLst>
                                  <p:childTnLst>
                                    <p:set>
                                      <p:cBhvr>
                                        <p:cTn id="10" dur="1" fill="hold">
                                          <p:stCondLst>
                                            <p:cond delay="0"/>
                                          </p:stCondLst>
                                        </p:cTn>
                                        <p:tgtEl>
                                          <p:spTgt spid="25"/>
                                        </p:tgtEl>
                                        <p:attrNameLst>
                                          <p:attrName>style.visibility</p:attrName>
                                        </p:attrNameLst>
                                      </p:cBhvr>
                                      <p:to>
                                        <p:strVal val="visible"/>
                                      </p:to>
                                    </p:set>
                                    <p:animEffect transition="in" filter="fade">
                                      <p:cBhvr>
                                        <p:cTn id="11" dur="700"/>
                                        <p:tgtEl>
                                          <p:spTgt spid="25"/>
                                        </p:tgtEl>
                                      </p:cBhvr>
                                    </p:animEffect>
                                  </p:childTnLst>
                                </p:cTn>
                              </p:par>
                              <p:par>
                                <p:cTn id="12" presetID="10" presetClass="entr" presetSubtype="0" fill="hold" grpId="1" nodeType="withEffect">
                                  <p:stCondLst>
                                    <p:cond delay="0"/>
                                  </p:stCondLst>
                                  <p:childTnLst>
                                    <p:set>
                                      <p:cBhvr>
                                        <p:cTn id="13" dur="1" fill="hold">
                                          <p:stCondLst>
                                            <p:cond delay="0"/>
                                          </p:stCondLst>
                                        </p:cTn>
                                        <p:tgtEl>
                                          <p:spTgt spid="26"/>
                                        </p:tgtEl>
                                        <p:attrNameLst>
                                          <p:attrName>style.visibility</p:attrName>
                                        </p:attrNameLst>
                                      </p:cBhvr>
                                      <p:to>
                                        <p:strVal val="visible"/>
                                      </p:to>
                                    </p:set>
                                    <p:animEffect transition="in" filter="fade">
                                      <p:cBhvr>
                                        <p:cTn id="14" dur="700"/>
                                        <p:tgtEl>
                                          <p:spTgt spid="26"/>
                                        </p:tgtEl>
                                      </p:cBhvr>
                                    </p:animEffect>
                                  </p:childTnLst>
                                </p:cTn>
                              </p:par>
                              <p:par>
                                <p:cTn id="15" presetID="10" presetClass="entr" presetSubtype="0" fill="hold" grpId="1" nodeType="withEffect">
                                  <p:stCondLst>
                                    <p:cond delay="0"/>
                                  </p:stCondLst>
                                  <p:childTnLst>
                                    <p:set>
                                      <p:cBhvr>
                                        <p:cTn id="16" dur="1" fill="hold">
                                          <p:stCondLst>
                                            <p:cond delay="0"/>
                                          </p:stCondLst>
                                        </p:cTn>
                                        <p:tgtEl>
                                          <p:spTgt spid="27"/>
                                        </p:tgtEl>
                                        <p:attrNameLst>
                                          <p:attrName>style.visibility</p:attrName>
                                        </p:attrNameLst>
                                      </p:cBhvr>
                                      <p:to>
                                        <p:strVal val="visible"/>
                                      </p:to>
                                    </p:set>
                                    <p:animEffect transition="in" filter="fade">
                                      <p:cBhvr>
                                        <p:cTn id="17" dur="700"/>
                                        <p:tgtEl>
                                          <p:spTgt spid="27"/>
                                        </p:tgtEl>
                                      </p:cBhvr>
                                    </p:animEffect>
                                  </p:childTnLst>
                                </p:cTn>
                              </p:par>
                              <p:par>
                                <p:cTn id="18" presetID="10" presetClass="entr" presetSubtype="0" fill="hold" grpId="1" nodeType="withEffect">
                                  <p:stCondLst>
                                    <p:cond delay="0"/>
                                  </p:stCondLst>
                                  <p:childTnLst>
                                    <p:set>
                                      <p:cBhvr>
                                        <p:cTn id="19" dur="1" fill="hold">
                                          <p:stCondLst>
                                            <p:cond delay="0"/>
                                          </p:stCondLst>
                                        </p:cTn>
                                        <p:tgtEl>
                                          <p:spTgt spid="28"/>
                                        </p:tgtEl>
                                        <p:attrNameLst>
                                          <p:attrName>style.visibility</p:attrName>
                                        </p:attrNameLst>
                                      </p:cBhvr>
                                      <p:to>
                                        <p:strVal val="visible"/>
                                      </p:to>
                                    </p:set>
                                    <p:animEffect transition="in" filter="fade">
                                      <p:cBhvr>
                                        <p:cTn id="20" dur="700"/>
                                        <p:tgtEl>
                                          <p:spTgt spid="28"/>
                                        </p:tgtEl>
                                      </p:cBhvr>
                                    </p:animEffect>
                                  </p:childTnLst>
                                </p:cTn>
                              </p:par>
                              <p:par>
                                <p:cTn id="21" presetID="10" presetClass="entr" presetSubtype="0" fill="hold" grpId="1" nodeType="withEffect">
                                  <p:stCondLst>
                                    <p:cond delay="0"/>
                                  </p:stCondLst>
                                  <p:childTnLst>
                                    <p:set>
                                      <p:cBhvr>
                                        <p:cTn id="22" dur="1" fill="hold">
                                          <p:stCondLst>
                                            <p:cond delay="0"/>
                                          </p:stCondLst>
                                        </p:cTn>
                                        <p:tgtEl>
                                          <p:spTgt spid="29"/>
                                        </p:tgtEl>
                                        <p:attrNameLst>
                                          <p:attrName>style.visibility</p:attrName>
                                        </p:attrNameLst>
                                      </p:cBhvr>
                                      <p:to>
                                        <p:strVal val="visible"/>
                                      </p:to>
                                    </p:set>
                                    <p:animEffect transition="in" filter="fade">
                                      <p:cBhvr>
                                        <p:cTn id="23" dur="700"/>
                                        <p:tgtEl>
                                          <p:spTgt spid="29"/>
                                        </p:tgtEl>
                                      </p:cBhvr>
                                    </p:animEffect>
                                  </p:childTnLst>
                                </p:cTn>
                              </p:par>
                              <p:par>
                                <p:cTn id="24" presetID="10" presetClass="entr" presetSubtype="0" fill="hold" grpId="1" nodeType="withEffect">
                                  <p:stCondLst>
                                    <p:cond delay="0"/>
                                  </p:stCondLst>
                                  <p:childTnLst>
                                    <p:set>
                                      <p:cBhvr>
                                        <p:cTn id="25" dur="1" fill="hold">
                                          <p:stCondLst>
                                            <p:cond delay="0"/>
                                          </p:stCondLst>
                                        </p:cTn>
                                        <p:tgtEl>
                                          <p:spTgt spid="30"/>
                                        </p:tgtEl>
                                        <p:attrNameLst>
                                          <p:attrName>style.visibility</p:attrName>
                                        </p:attrNameLst>
                                      </p:cBhvr>
                                      <p:to>
                                        <p:strVal val="visible"/>
                                      </p:to>
                                    </p:set>
                                    <p:animEffect transition="in" filter="fade">
                                      <p:cBhvr>
                                        <p:cTn id="26" dur="700"/>
                                        <p:tgtEl>
                                          <p:spTgt spid="30"/>
                                        </p:tgtEl>
                                      </p:cBhvr>
                                    </p:animEffect>
                                  </p:childTnLst>
                                </p:cTn>
                              </p:par>
                              <p:par>
                                <p:cTn id="27" presetID="10" presetClass="entr" presetSubtype="0" fill="hold" grpId="1" nodeType="withEffect">
                                  <p:stCondLst>
                                    <p:cond delay="0"/>
                                  </p:stCondLst>
                                  <p:childTnLst>
                                    <p:set>
                                      <p:cBhvr>
                                        <p:cTn id="28" dur="1" fill="hold">
                                          <p:stCondLst>
                                            <p:cond delay="0"/>
                                          </p:stCondLst>
                                        </p:cTn>
                                        <p:tgtEl>
                                          <p:spTgt spid="31"/>
                                        </p:tgtEl>
                                        <p:attrNameLst>
                                          <p:attrName>style.visibility</p:attrName>
                                        </p:attrNameLst>
                                      </p:cBhvr>
                                      <p:to>
                                        <p:strVal val="visible"/>
                                      </p:to>
                                    </p:set>
                                    <p:animEffect transition="in" filter="fade">
                                      <p:cBhvr>
                                        <p:cTn id="29" dur="700"/>
                                        <p:tgtEl>
                                          <p:spTgt spid="31"/>
                                        </p:tgtEl>
                                      </p:cBhvr>
                                    </p:animEffect>
                                  </p:childTnLst>
                                </p:cTn>
                              </p:par>
                              <p:par>
                                <p:cTn id="30" presetID="10" presetClass="entr" presetSubtype="0" fill="hold" grpId="1" nodeType="withEffect">
                                  <p:stCondLst>
                                    <p:cond delay="0"/>
                                  </p:stCondLst>
                                  <p:childTnLst>
                                    <p:set>
                                      <p:cBhvr>
                                        <p:cTn id="31" dur="1" fill="hold">
                                          <p:stCondLst>
                                            <p:cond delay="0"/>
                                          </p:stCondLst>
                                        </p:cTn>
                                        <p:tgtEl>
                                          <p:spTgt spid="32"/>
                                        </p:tgtEl>
                                        <p:attrNameLst>
                                          <p:attrName>style.visibility</p:attrName>
                                        </p:attrNameLst>
                                      </p:cBhvr>
                                      <p:to>
                                        <p:strVal val="visible"/>
                                      </p:to>
                                    </p:set>
                                    <p:animEffect transition="in" filter="fade">
                                      <p:cBhvr>
                                        <p:cTn id="32" dur="700"/>
                                        <p:tgtEl>
                                          <p:spTgt spid="32"/>
                                        </p:tgtEl>
                                      </p:cBhvr>
                                    </p:animEffect>
                                  </p:childTnLst>
                                </p:cTn>
                              </p:par>
                              <p:par>
                                <p:cTn id="33" presetID="10" presetClass="entr" presetSubtype="0" fill="hold" grpId="1" nodeType="withEffect">
                                  <p:stCondLst>
                                    <p:cond delay="0"/>
                                  </p:stCondLst>
                                  <p:childTnLst>
                                    <p:set>
                                      <p:cBhvr>
                                        <p:cTn id="34" dur="1" fill="hold">
                                          <p:stCondLst>
                                            <p:cond delay="0"/>
                                          </p:stCondLst>
                                        </p:cTn>
                                        <p:tgtEl>
                                          <p:spTgt spid="33"/>
                                        </p:tgtEl>
                                        <p:attrNameLst>
                                          <p:attrName>style.visibility</p:attrName>
                                        </p:attrNameLst>
                                      </p:cBhvr>
                                      <p:to>
                                        <p:strVal val="visible"/>
                                      </p:to>
                                    </p:set>
                                    <p:animEffect transition="in" filter="fade">
                                      <p:cBhvr>
                                        <p:cTn id="35" dur="700"/>
                                        <p:tgtEl>
                                          <p:spTgt spid="33"/>
                                        </p:tgtEl>
                                      </p:cBhvr>
                                    </p:animEffect>
                                  </p:childTnLst>
                                </p:cTn>
                              </p:par>
                              <p:par>
                                <p:cTn id="36" presetID="42" presetClass="path" presetSubtype="0" accel="50000" decel="50000" fill="hold" grpId="0" nodeType="withEffect">
                                  <p:stCondLst>
                                    <p:cond delay="0"/>
                                  </p:stCondLst>
                                  <p:childTnLst>
                                    <p:animMotion origin="layout" path="M -4.72222E-6 3.7037E-7 L -4.72222E-6 0.09143 " pathEditMode="relative" rAng="0" ptsTypes="AA">
                                      <p:cBhvr>
                                        <p:cTn id="37" dur="700" spd="-100000" fill="hold"/>
                                        <p:tgtEl>
                                          <p:spTgt spid="25"/>
                                        </p:tgtEl>
                                        <p:attrNameLst>
                                          <p:attrName>ppt_x</p:attrName>
                                          <p:attrName>ppt_y</p:attrName>
                                        </p:attrNameLst>
                                      </p:cBhvr>
                                      <p:rCtr x="0" y="46"/>
                                    </p:animMotion>
                                  </p:childTnLst>
                                </p:cTn>
                              </p:par>
                              <p:par>
                                <p:cTn id="38" presetID="42" presetClass="path" presetSubtype="0" accel="50000" decel="50000" fill="hold" grpId="0" nodeType="withEffect">
                                  <p:stCondLst>
                                    <p:cond delay="0"/>
                                  </p:stCondLst>
                                  <p:childTnLst>
                                    <p:animMotion origin="layout" path="M 5E-6 3.7037E-6 L 5E-6 0.11157 " pathEditMode="relative" rAng="0" ptsTypes="AA">
                                      <p:cBhvr>
                                        <p:cTn id="39" dur="700" spd="-100000" fill="hold"/>
                                        <p:tgtEl>
                                          <p:spTgt spid="27"/>
                                        </p:tgtEl>
                                        <p:attrNameLst>
                                          <p:attrName>ppt_x</p:attrName>
                                          <p:attrName>ppt_y</p:attrName>
                                        </p:attrNameLst>
                                      </p:cBhvr>
                                      <p:rCtr x="0" y="56"/>
                                    </p:animMotion>
                                  </p:childTnLst>
                                </p:cTn>
                              </p:par>
                              <p:par>
                                <p:cTn id="40" presetID="42" presetClass="path" presetSubtype="0" accel="50000" decel="50000" fill="hold" grpId="0" nodeType="withEffect">
                                  <p:stCondLst>
                                    <p:cond delay="0"/>
                                  </p:stCondLst>
                                  <p:childTnLst>
                                    <p:animMotion origin="layout" path="M 4.72222E-6 4.81481E-6 L 4.72222E-6 0.09143 " pathEditMode="relative" rAng="0" ptsTypes="AA">
                                      <p:cBhvr>
                                        <p:cTn id="41" dur="700" spd="-100000" fill="hold"/>
                                        <p:tgtEl>
                                          <p:spTgt spid="29"/>
                                        </p:tgtEl>
                                        <p:attrNameLst>
                                          <p:attrName>ppt_x</p:attrName>
                                          <p:attrName>ppt_y</p:attrName>
                                        </p:attrNameLst>
                                      </p:cBhvr>
                                      <p:rCtr x="0" y="46"/>
                                    </p:animMotion>
                                  </p:childTnLst>
                                </p:cTn>
                              </p:par>
                              <p:par>
                                <p:cTn id="42" presetID="42" presetClass="path" presetSubtype="0" accel="50000" decel="50000" fill="hold" grpId="0" nodeType="withEffect">
                                  <p:stCondLst>
                                    <p:cond delay="0"/>
                                  </p:stCondLst>
                                  <p:childTnLst>
                                    <p:animMotion origin="layout" path="M -2.77778E-6 3.7037E-6 L -2.77778E-6 0.11157 " pathEditMode="relative" rAng="0" ptsTypes="AA">
                                      <p:cBhvr>
                                        <p:cTn id="43" dur="700" spd="-100000" fill="hold"/>
                                        <p:tgtEl>
                                          <p:spTgt spid="31"/>
                                        </p:tgtEl>
                                        <p:attrNameLst>
                                          <p:attrName>ppt_x</p:attrName>
                                          <p:attrName>ppt_y</p:attrName>
                                        </p:attrNameLst>
                                      </p:cBhvr>
                                      <p:rCtr x="0" y="56"/>
                                    </p:animMotion>
                                  </p:childTnLst>
                                </p:cTn>
                              </p:par>
                              <p:par>
                                <p:cTn id="44" presetID="42" presetClass="path" presetSubtype="0" accel="50000" decel="50000" fill="hold" grpId="0" nodeType="withEffect">
                                  <p:stCondLst>
                                    <p:cond delay="0"/>
                                  </p:stCondLst>
                                  <p:childTnLst>
                                    <p:animMotion origin="layout" path="M 5.55556E-7 4.81481E-6 L 5.55556E-7 0.09143 " pathEditMode="relative" rAng="0" ptsTypes="AA">
                                      <p:cBhvr>
                                        <p:cTn id="45" dur="700" spd="-100000" fill="hold"/>
                                        <p:tgtEl>
                                          <p:spTgt spid="33"/>
                                        </p:tgtEl>
                                        <p:attrNameLst>
                                          <p:attrName>ppt_x</p:attrName>
                                          <p:attrName>ppt_y</p:attrName>
                                        </p:attrNameLst>
                                      </p:cBhvr>
                                      <p:rCtr x="0" y="46"/>
                                    </p:animMotion>
                                  </p:childTnLst>
                                </p:cTn>
                              </p:par>
                              <p:par>
                                <p:cTn id="46" presetID="64" presetClass="path" presetSubtype="0" accel="50000" decel="50000" fill="hold" grpId="0" nodeType="withEffect">
                                  <p:stCondLst>
                                    <p:cond delay="0"/>
                                  </p:stCondLst>
                                  <p:childTnLst>
                                    <p:animMotion origin="layout" path="M 4.72222E-6 3.33333E-6 L 4.72222E-6 -0.10764 " pathEditMode="relative" rAng="0" ptsTypes="AA">
                                      <p:cBhvr>
                                        <p:cTn id="47" dur="700" spd="-100000" fill="hold"/>
                                        <p:tgtEl>
                                          <p:spTgt spid="26"/>
                                        </p:tgtEl>
                                        <p:attrNameLst>
                                          <p:attrName>ppt_x</p:attrName>
                                          <p:attrName>ppt_y</p:attrName>
                                        </p:attrNameLst>
                                      </p:cBhvr>
                                      <p:rCtr x="0" y="-54"/>
                                    </p:animMotion>
                                  </p:childTnLst>
                                </p:cTn>
                              </p:par>
                              <p:par>
                                <p:cTn id="48" presetID="64" presetClass="path" presetSubtype="0" accel="50000" decel="50000" fill="hold" grpId="0" nodeType="withEffect">
                                  <p:stCondLst>
                                    <p:cond delay="0"/>
                                  </p:stCondLst>
                                  <p:childTnLst>
                                    <p:animMotion origin="layout" path="M 4.44444E-6 3.33333E-6 L 4.44444E-6 -0.10764 " pathEditMode="relative" rAng="0" ptsTypes="AA">
                                      <p:cBhvr>
                                        <p:cTn id="49" dur="700" spd="-100000" fill="hold"/>
                                        <p:tgtEl>
                                          <p:spTgt spid="28"/>
                                        </p:tgtEl>
                                        <p:attrNameLst>
                                          <p:attrName>ppt_x</p:attrName>
                                          <p:attrName>ppt_y</p:attrName>
                                        </p:attrNameLst>
                                      </p:cBhvr>
                                      <p:rCtr x="0" y="-54"/>
                                    </p:animMotion>
                                  </p:childTnLst>
                                </p:cTn>
                              </p:par>
                              <p:par>
                                <p:cTn id="50" presetID="64" presetClass="path" presetSubtype="0" accel="50000" decel="50000" fill="hold" grpId="0" nodeType="withEffect">
                                  <p:stCondLst>
                                    <p:cond delay="0"/>
                                  </p:stCondLst>
                                  <p:childTnLst>
                                    <p:animMotion origin="layout" path="M -2.22222E-6 3.33333E-6 L -2.22222E-6 -0.10764 " pathEditMode="relative" rAng="0" ptsTypes="AA">
                                      <p:cBhvr>
                                        <p:cTn id="51" dur="700" spd="-100000" fill="hold"/>
                                        <p:tgtEl>
                                          <p:spTgt spid="30"/>
                                        </p:tgtEl>
                                        <p:attrNameLst>
                                          <p:attrName>ppt_x</p:attrName>
                                          <p:attrName>ppt_y</p:attrName>
                                        </p:attrNameLst>
                                      </p:cBhvr>
                                      <p:rCtr x="0" y="-54"/>
                                    </p:animMotion>
                                  </p:childTnLst>
                                </p:cTn>
                              </p:par>
                              <p:par>
                                <p:cTn id="52" presetID="64" presetClass="path" presetSubtype="0" accel="50000" decel="50000" fill="hold" grpId="0" nodeType="withEffect">
                                  <p:stCondLst>
                                    <p:cond delay="0"/>
                                  </p:stCondLst>
                                  <p:childTnLst>
                                    <p:animMotion origin="layout" path="M 1.11111E-6 3.33333E-6 L 1.11111E-6 -0.10764 " pathEditMode="relative" rAng="0" ptsTypes="AA">
                                      <p:cBhvr>
                                        <p:cTn id="53" dur="700" spd="-100000" fill="hold"/>
                                        <p:tgtEl>
                                          <p:spTgt spid="32"/>
                                        </p:tgtEl>
                                        <p:attrNameLst>
                                          <p:attrName>ppt_x</p:attrName>
                                          <p:attrName>ppt_y</p:attrName>
                                        </p:attrNameLst>
                                      </p:cBhvr>
                                      <p:rCtr x="0" y="-54"/>
                                    </p:animMotion>
                                  </p:childTnLst>
                                </p:cTn>
                              </p:par>
                            </p:childTnLst>
                          </p:cTn>
                        </p:par>
                        <p:par>
                          <p:cTn id="54" fill="hold">
                            <p:stCondLst>
                              <p:cond delay="2200"/>
                            </p:stCondLst>
                            <p:childTnLst>
                              <p:par>
                                <p:cTn id="55" presetID="10" presetClass="entr" presetSubtype="0" fill="hold" grpId="0" nodeType="afterEffect">
                                  <p:stCondLst>
                                    <p:cond delay="0"/>
                                  </p:stCondLst>
                                  <p:childTnLst>
                                    <p:set>
                                      <p:cBhvr>
                                        <p:cTn id="56" dur="1" fill="hold">
                                          <p:stCondLst>
                                            <p:cond delay="0"/>
                                          </p:stCondLst>
                                        </p:cTn>
                                        <p:tgtEl>
                                          <p:spTgt spid="22"/>
                                        </p:tgtEl>
                                        <p:attrNameLst>
                                          <p:attrName>style.visibility</p:attrName>
                                        </p:attrNameLst>
                                      </p:cBhvr>
                                      <p:to>
                                        <p:strVal val="visible"/>
                                      </p:to>
                                    </p:set>
                                    <p:animEffect transition="in" filter="fade">
                                      <p:cBhvr>
                                        <p:cTn id="57" dur="700"/>
                                        <p:tgtEl>
                                          <p:spTgt spid="22"/>
                                        </p:tgtEl>
                                      </p:cBhvr>
                                    </p:animEffect>
                                  </p:childTnLst>
                                </p:cTn>
                              </p:par>
                              <p:par>
                                <p:cTn id="58" presetID="10" presetClass="entr" presetSubtype="0" fill="hold" grpId="0" nodeType="withEffect">
                                  <p:stCondLst>
                                    <p:cond delay="100"/>
                                  </p:stCondLst>
                                  <p:childTnLst>
                                    <p:set>
                                      <p:cBhvr>
                                        <p:cTn id="59" dur="1" fill="hold">
                                          <p:stCondLst>
                                            <p:cond delay="0"/>
                                          </p:stCondLst>
                                        </p:cTn>
                                        <p:tgtEl>
                                          <p:spTgt spid="20"/>
                                        </p:tgtEl>
                                        <p:attrNameLst>
                                          <p:attrName>style.visibility</p:attrName>
                                        </p:attrNameLst>
                                      </p:cBhvr>
                                      <p:to>
                                        <p:strVal val="visible"/>
                                      </p:to>
                                    </p:set>
                                    <p:animEffect transition="in" filter="fade">
                                      <p:cBhvr>
                                        <p:cTn id="60" dur="700"/>
                                        <p:tgtEl>
                                          <p:spTgt spid="20"/>
                                        </p:tgtEl>
                                      </p:cBhvr>
                                    </p:animEffect>
                                  </p:childTnLst>
                                </p:cTn>
                              </p:par>
                              <p:par>
                                <p:cTn id="61" presetID="10" presetClass="entr" presetSubtype="0" fill="hold" grpId="0" nodeType="withEffect">
                                  <p:stCondLst>
                                    <p:cond delay="200"/>
                                  </p:stCondLst>
                                  <p:childTnLst>
                                    <p:set>
                                      <p:cBhvr>
                                        <p:cTn id="62" dur="1" fill="hold">
                                          <p:stCondLst>
                                            <p:cond delay="0"/>
                                          </p:stCondLst>
                                        </p:cTn>
                                        <p:tgtEl>
                                          <p:spTgt spid="24"/>
                                        </p:tgtEl>
                                        <p:attrNameLst>
                                          <p:attrName>style.visibility</p:attrName>
                                        </p:attrNameLst>
                                      </p:cBhvr>
                                      <p:to>
                                        <p:strVal val="visible"/>
                                      </p:to>
                                    </p:set>
                                    <p:animEffect transition="in" filter="fade">
                                      <p:cBhvr>
                                        <p:cTn id="63" dur="700"/>
                                        <p:tgtEl>
                                          <p:spTgt spid="24"/>
                                        </p:tgtEl>
                                      </p:cBhvr>
                                    </p:animEffect>
                                  </p:childTnLst>
                                </p:cTn>
                              </p:par>
                              <p:par>
                                <p:cTn id="64" presetID="10" presetClass="entr" presetSubtype="0" fill="hold" grpId="0" nodeType="withEffect">
                                  <p:stCondLst>
                                    <p:cond delay="300"/>
                                  </p:stCondLst>
                                  <p:childTnLst>
                                    <p:set>
                                      <p:cBhvr>
                                        <p:cTn id="65" dur="1" fill="hold">
                                          <p:stCondLst>
                                            <p:cond delay="0"/>
                                          </p:stCondLst>
                                        </p:cTn>
                                        <p:tgtEl>
                                          <p:spTgt spid="21"/>
                                        </p:tgtEl>
                                        <p:attrNameLst>
                                          <p:attrName>style.visibility</p:attrName>
                                        </p:attrNameLst>
                                      </p:cBhvr>
                                      <p:to>
                                        <p:strVal val="visible"/>
                                      </p:to>
                                    </p:set>
                                    <p:animEffect transition="in" filter="fade">
                                      <p:cBhvr>
                                        <p:cTn id="66" dur="700"/>
                                        <p:tgtEl>
                                          <p:spTgt spid="21"/>
                                        </p:tgtEl>
                                      </p:cBhvr>
                                    </p:animEffect>
                                  </p:childTnLst>
                                </p:cTn>
                              </p:par>
                              <p:par>
                                <p:cTn id="67" presetID="10" presetClass="entr" presetSubtype="0" fill="hold" grpId="0" nodeType="withEffect">
                                  <p:stCondLst>
                                    <p:cond delay="400"/>
                                  </p:stCondLst>
                                  <p:childTnLst>
                                    <p:set>
                                      <p:cBhvr>
                                        <p:cTn id="68" dur="1" fill="hold">
                                          <p:stCondLst>
                                            <p:cond delay="0"/>
                                          </p:stCondLst>
                                        </p:cTn>
                                        <p:tgtEl>
                                          <p:spTgt spid="23"/>
                                        </p:tgtEl>
                                        <p:attrNameLst>
                                          <p:attrName>style.visibility</p:attrName>
                                        </p:attrNameLst>
                                      </p:cBhvr>
                                      <p:to>
                                        <p:strVal val="visible"/>
                                      </p:to>
                                    </p:set>
                                    <p:animEffect transition="in" filter="fade">
                                      <p:cBhvr>
                                        <p:cTn id="69" dur="7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21" grpId="0" animBg="1"/>
      <p:bldP spid="22" grpId="0" animBg="1"/>
      <p:bldP spid="23" grpId="0" animBg="1"/>
      <p:bldP spid="24" grpId="0" animBg="1"/>
      <p:bldP spid="25" grpId="0" animBg="1"/>
      <p:bldP spid="25" grpId="1" animBg="1"/>
      <p:bldP spid="26" grpId="0" animBg="1"/>
      <p:bldP spid="26" grpId="1" animBg="1"/>
      <p:bldP spid="27" grpId="0" animBg="1"/>
      <p:bldP spid="27" grpId="1" animBg="1"/>
      <p:bldP spid="28" grpId="0" animBg="1"/>
      <p:bldP spid="28" grpId="1" animBg="1"/>
      <p:bldP spid="29" grpId="0" animBg="1"/>
      <p:bldP spid="29" grpId="1" animBg="1"/>
      <p:bldP spid="30" grpId="0" animBg="1"/>
      <p:bldP spid="30" grpId="1" animBg="1"/>
      <p:bldP spid="31" grpId="0" animBg="1"/>
      <p:bldP spid="31" grpId="1" animBg="1"/>
      <p:bldP spid="32" grpId="0" animBg="1"/>
      <p:bldP spid="32" grpId="1" animBg="1"/>
      <p:bldP spid="33" grpId="0" animBg="1"/>
      <p:bldP spid="33" grpId="1" animBg="1"/>
      <p:bldP spid="34" grpId="0"/>
    </p:bldLst>
  </p:timing>
</p:sldLayout>
</file>

<file path=ppt/slideLayouts/slideLayout27.xml><?xml version="1.0" encoding="utf-8"?>
<p:sldLayout xmlns:a="http://schemas.openxmlformats.org/drawingml/2006/main" xmlns:r="http://schemas.openxmlformats.org/officeDocument/2006/relationships" xmlns:p="http://schemas.openxmlformats.org/presentationml/2006/main">
  <p:cSld name="1_Bullet text_Title only">
    <p:spTree>
      <p:nvGrpSpPr>
        <p:cNvPr id="1" name=""/>
        <p:cNvGrpSpPr/>
        <p:nvPr/>
      </p:nvGrpSpPr>
      <p:grpSpPr>
        <a:xfrm>
          <a:off x="0" y="0"/>
          <a:ext cx="0" cy="0"/>
          <a:chOff x="0" y="0"/>
          <a:chExt cx="0" cy="0"/>
        </a:xfrm>
      </p:grpSpPr>
      <p:sp>
        <p:nvSpPr>
          <p:cNvPr id="2" name="Title 1"/>
          <p:cNvSpPr>
            <a:spLocks noGrp="1"/>
          </p:cNvSpPr>
          <p:nvPr>
            <p:ph type="title"/>
          </p:nvPr>
        </p:nvSpPr>
        <p:spPr>
          <a:xfrm>
            <a:off x="229702" y="432215"/>
            <a:ext cx="8588861" cy="838200"/>
          </a:xfrm>
        </p:spPr>
        <p:txBody>
          <a:bodyPr/>
          <a:lstStyle>
            <a:lvl1pPr algn="l" defTabSz="914400" rtl="0" eaLnBrk="1" latinLnBrk="0" hangingPunct="1">
              <a:lnSpc>
                <a:spcPct val="80000"/>
              </a:lnSpc>
              <a:spcBef>
                <a:spcPct val="0"/>
              </a:spcBef>
              <a:buNone/>
              <a:defRPr lang="en-US" sz="3600" b="0" kern="1200" spc="0" baseline="0" dirty="0">
                <a:gradFill>
                  <a:gsLst>
                    <a:gs pos="0">
                      <a:schemeClr val="bg1"/>
                    </a:gs>
                    <a:gs pos="44000">
                      <a:schemeClr val="bg1">
                        <a:lumMod val="85000"/>
                      </a:schemeClr>
                    </a:gs>
                    <a:gs pos="100000">
                      <a:schemeClr val="bg1">
                        <a:lumMod val="65000"/>
                      </a:schemeClr>
                    </a:gs>
                  </a:gsLst>
                  <a:lin ang="4800000" scaled="0"/>
                </a:gradFill>
                <a:latin typeface="+mj-lt"/>
                <a:ea typeface="+mj-ea"/>
                <a:cs typeface="+mj-cs"/>
              </a:defRPr>
            </a:lvl1pPr>
          </a:lstStyle>
          <a:p>
            <a:r>
              <a:rPr lang="en-US" dirty="0" smtClean="0"/>
              <a:t>Click to edit Master title style</a:t>
            </a:r>
            <a:endParaRPr lang="en-US" dirty="0"/>
          </a:p>
        </p:txBody>
      </p:sp>
      <p:sp>
        <p:nvSpPr>
          <p:cNvPr id="5" name="Rectangle 4"/>
          <p:cNvSpPr/>
          <p:nvPr userDrawn="1"/>
        </p:nvSpPr>
        <p:spPr>
          <a:xfrm>
            <a:off x="0" y="5029200"/>
            <a:ext cx="9144000" cy="1828800"/>
          </a:xfrm>
          <a:prstGeom prst="rect">
            <a:avLst/>
          </a:prstGeom>
          <a:gradFill flip="none" rotWithShape="1">
            <a:gsLst>
              <a:gs pos="0">
                <a:schemeClr val="tx1">
                  <a:lumMod val="75000"/>
                </a:schemeClr>
              </a:gs>
              <a:gs pos="90000">
                <a:schemeClr val="accent6">
                  <a:lumMod val="50000"/>
                </a:scheme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solidFill>
            </a:endParaRPr>
          </a:p>
        </p:txBody>
      </p:sp>
      <p:sp>
        <p:nvSpPr>
          <p:cNvPr id="6" name="Rectangle 5"/>
          <p:cNvSpPr>
            <a:spLocks noChangeArrowheads="1"/>
          </p:cNvSpPr>
          <p:nvPr userDrawn="1"/>
        </p:nvSpPr>
        <p:spPr bwMode="auto">
          <a:xfrm rot="10800000" flipH="1" flipV="1">
            <a:off x="0" y="5029200"/>
            <a:ext cx="9145588" cy="1828801"/>
          </a:xfrm>
          <a:prstGeom prst="rect">
            <a:avLst/>
          </a:prstGeom>
          <a:solidFill>
            <a:srgbClr val="111111">
              <a:alpha val="39608"/>
            </a:srgbClr>
          </a:solidFill>
          <a:ln w="9525" algn="ctr">
            <a:noFill/>
            <a:miter lim="800000"/>
            <a:headEnd/>
            <a:tailEnd/>
          </a:ln>
          <a:effectLst/>
        </p:spPr>
        <p:txBody>
          <a:bodyPr wrap="square" lIns="82124" tIns="41061" rIns="82124" bIns="41061" anchor="ctr">
            <a:spAutoFit/>
          </a:bodyPr>
          <a:lstStyle/>
          <a:p>
            <a:pPr>
              <a:defRPr/>
            </a:pPr>
            <a:endParaRPr lang="en-US" kern="0" dirty="0">
              <a:solidFill>
                <a:sysClr val="windowText" lastClr="000000"/>
              </a:solidFill>
            </a:endParaRPr>
          </a:p>
        </p:txBody>
      </p:sp>
      <p:sp>
        <p:nvSpPr>
          <p:cNvPr id="7" name="Rectangle 16"/>
          <p:cNvSpPr>
            <a:spLocks noChangeArrowheads="1"/>
          </p:cNvSpPr>
          <p:nvPr userDrawn="1"/>
        </p:nvSpPr>
        <p:spPr bwMode="auto">
          <a:xfrm rot="10800000" flipH="1" flipV="1">
            <a:off x="0" y="5029200"/>
            <a:ext cx="9145588" cy="1828800"/>
          </a:xfrm>
          <a:prstGeom prst="rect">
            <a:avLst/>
          </a:prstGeom>
          <a:gradFill rotWithShape="1">
            <a:gsLst>
              <a:gs pos="10000">
                <a:srgbClr val="111111"/>
              </a:gs>
              <a:gs pos="100000">
                <a:srgbClr val="000000">
                  <a:alpha val="0"/>
                </a:srgbClr>
              </a:gs>
            </a:gsLst>
            <a:lin ang="5400000" scaled="1"/>
          </a:gradFill>
          <a:ln w="9525" algn="ctr">
            <a:noFill/>
            <a:miter lim="800000"/>
            <a:headEnd/>
            <a:tailEnd/>
          </a:ln>
          <a:effectLst/>
        </p:spPr>
        <p:txBody>
          <a:bodyPr wrap="square" lIns="82124" tIns="41061" rIns="82124" bIns="41061" anchor="ctr">
            <a:spAutoFit/>
          </a:bodyPr>
          <a:lstStyle/>
          <a:p>
            <a:pPr>
              <a:defRPr/>
            </a:pPr>
            <a:endParaRPr lang="en-US" kern="0" dirty="0">
              <a:solidFill>
                <a:sysClr val="windowText" lastClr="000000"/>
              </a:solidFill>
            </a:endParaRPr>
          </a:p>
        </p:txBody>
      </p:sp>
      <p:sp>
        <p:nvSpPr>
          <p:cNvPr id="8" name="Rectangle 16"/>
          <p:cNvSpPr>
            <a:spLocks noChangeArrowheads="1"/>
          </p:cNvSpPr>
          <p:nvPr userDrawn="1"/>
        </p:nvSpPr>
        <p:spPr bwMode="auto">
          <a:xfrm rot="10800000" flipH="1" flipV="1">
            <a:off x="-1" y="4480559"/>
            <a:ext cx="9145588" cy="2377441"/>
          </a:xfrm>
          <a:prstGeom prst="rect">
            <a:avLst/>
          </a:prstGeom>
          <a:gradFill rotWithShape="1">
            <a:gsLst>
              <a:gs pos="10000">
                <a:srgbClr val="111111"/>
              </a:gs>
              <a:gs pos="100000">
                <a:srgbClr val="000000">
                  <a:alpha val="0"/>
                </a:srgbClr>
              </a:gs>
            </a:gsLst>
            <a:lin ang="5400000" scaled="1"/>
          </a:gradFill>
          <a:ln w="9525" algn="ctr">
            <a:noFill/>
            <a:miter lim="800000"/>
            <a:headEnd/>
            <a:tailEnd/>
          </a:ln>
          <a:effectLst/>
        </p:spPr>
        <p:txBody>
          <a:bodyPr wrap="square" lIns="82124" tIns="41061" rIns="82124" bIns="41061" anchor="ctr">
            <a:spAutoFit/>
          </a:bodyPr>
          <a:lstStyle/>
          <a:p>
            <a:pPr>
              <a:defRPr/>
            </a:pPr>
            <a:endParaRPr lang="en-US" kern="0" dirty="0">
              <a:solidFill>
                <a:sysClr val="windowText" lastClr="000000"/>
              </a:solidFill>
            </a:endParaRPr>
          </a:p>
        </p:txBody>
      </p:sp>
      <p:sp>
        <p:nvSpPr>
          <p:cNvPr id="9" name="Rectangle 4"/>
          <p:cNvSpPr>
            <a:spLocks noChangeArrowheads="1"/>
          </p:cNvSpPr>
          <p:nvPr userDrawn="1"/>
        </p:nvSpPr>
        <p:spPr bwMode="ltGray">
          <a:xfrm>
            <a:off x="251373" y="6586246"/>
            <a:ext cx="3420515" cy="175257"/>
          </a:xfrm>
          <a:prstGeom prst="rect">
            <a:avLst/>
          </a:prstGeom>
          <a:noFill/>
          <a:ln w="9525">
            <a:noFill/>
            <a:miter lim="800000"/>
            <a:headEnd/>
            <a:tailEnd/>
          </a:ln>
          <a:effectLst/>
        </p:spPr>
        <p:txBody>
          <a:bodyPr wrap="square" lIns="82124" tIns="41061" rIns="82124" bIns="41061" anchor="b" anchorCtr="0">
            <a:spAutoFit/>
          </a:bodyPr>
          <a:lstStyle/>
          <a:p>
            <a:pPr algn="l" defTabSz="814365">
              <a:buNone/>
            </a:pPr>
            <a:r>
              <a:rPr lang="fr-BE" sz="600" b="0" i="0">
                <a:solidFill>
                  <a:srgbClr val="C0C0C0"/>
                </a:solidFill>
                <a:latin typeface="Arial"/>
                <a:ea typeface="+mn-ea"/>
                <a:cs typeface="+mn-cs"/>
              </a:rPr>
              <a:t>© 2012 Cisco Systems, Inc. およびその関連会社 All rights reserved.</a:t>
            </a:r>
          </a:p>
        </p:txBody>
      </p:sp>
      <p:sp>
        <p:nvSpPr>
          <p:cNvPr id="10" name="Rectangle 5"/>
          <p:cNvSpPr>
            <a:spLocks noChangeArrowheads="1"/>
          </p:cNvSpPr>
          <p:nvPr userDrawn="1"/>
        </p:nvSpPr>
        <p:spPr bwMode="ltGray">
          <a:xfrm>
            <a:off x="7986455" y="6584512"/>
            <a:ext cx="589195" cy="175257"/>
          </a:xfrm>
          <a:prstGeom prst="rect">
            <a:avLst/>
          </a:prstGeom>
          <a:noFill/>
          <a:ln w="9525">
            <a:noFill/>
            <a:miter lim="800000"/>
            <a:headEnd/>
            <a:tailEnd/>
          </a:ln>
          <a:effectLst/>
        </p:spPr>
        <p:txBody>
          <a:bodyPr wrap="none" lIns="82124" tIns="41061" rIns="82124" bIns="41061" anchor="b">
            <a:spAutoFit/>
          </a:bodyPr>
          <a:lstStyle/>
          <a:p>
            <a:pPr algn="r" defTabSz="814365">
              <a:buNone/>
            </a:pPr>
            <a:r>
              <a:rPr lang="fr-BE" sz="600" b="0" i="0">
                <a:solidFill>
                  <a:srgbClr val="C0C0C0"/>
                </a:solidFill>
                <a:latin typeface="Arial"/>
                <a:ea typeface="+mn-ea"/>
                <a:cs typeface="+mn-cs"/>
              </a:rPr>
              <a:t>シスコの公開情報</a:t>
            </a:r>
            <a:endParaRPr lang="en-US" sz="600" dirty="0">
              <a:solidFill>
                <a:srgbClr val="C0C0C0"/>
              </a:solidFill>
            </a:endParaRPr>
          </a:p>
        </p:txBody>
      </p:sp>
      <p:sp>
        <p:nvSpPr>
          <p:cNvPr id="11" name="Rectangle 7"/>
          <p:cNvSpPr>
            <a:spLocks noChangeArrowheads="1"/>
          </p:cNvSpPr>
          <p:nvPr userDrawn="1"/>
        </p:nvSpPr>
        <p:spPr bwMode="ltGray">
          <a:xfrm>
            <a:off x="8639981" y="6580408"/>
            <a:ext cx="260429" cy="175257"/>
          </a:xfrm>
          <a:prstGeom prst="rect">
            <a:avLst/>
          </a:prstGeom>
          <a:noFill/>
          <a:ln w="9525" algn="ctr">
            <a:noFill/>
            <a:miter lim="800000"/>
            <a:headEnd/>
            <a:tailEnd/>
          </a:ln>
          <a:effectLst/>
        </p:spPr>
        <p:txBody>
          <a:bodyPr wrap="none" lIns="82124" tIns="41061" rIns="82124" bIns="41061" anchor="b">
            <a:spAutoFit/>
          </a:bodyPr>
          <a:lstStyle/>
          <a:p>
            <a:pPr algn="r" defTabSz="814365">
              <a:buNone/>
            </a:pPr>
            <a:fld id="{DFCF27A5-1A5B-48D3-A060-2758FFBB1ADD}" type="slidenum">
              <a:rPr lang="fr-BE" sz="600" b="0" i="0">
                <a:solidFill>
                  <a:srgbClr val="C0C0C0"/>
                </a:solidFill>
                <a:latin typeface="Arial"/>
                <a:ea typeface="+mn-ea"/>
                <a:cs typeface="+mn-cs"/>
              </a:rPr>
              <a:pPr algn="r" defTabSz="814365">
                <a:buNone/>
              </a:pPr>
              <a:t>‹#›</a:t>
            </a:fld>
            <a:endParaRPr lang="en-US" sz="600" dirty="0">
              <a:solidFill>
                <a:srgbClr val="C0C0C0"/>
              </a:solidFill>
            </a:endParaRPr>
          </a:p>
        </p:txBody>
      </p:sp>
    </p:spTree>
  </p:cSld>
  <p:clrMapOvr>
    <a:masterClrMapping/>
  </p:clrMapOvr>
  <p:transition>
    <p:wipe dir="r"/>
  </p:transition>
  <p:timing>
    <p:tnLst>
      <p:par>
        <p:cTn id="1" dur="indefinite" restart="never" nodeType="tmRoot"/>
      </p:par>
    </p:tnLst>
  </p:timing>
</p:sldLayout>
</file>

<file path=ppt/slideLayouts/slideLayout28.xml><?xml version="1.0" encoding="utf-8"?>
<p:sldLayout xmlns:a="http://schemas.openxmlformats.org/drawingml/2006/main" xmlns:r="http://schemas.openxmlformats.org/officeDocument/2006/relationships" xmlns:p="http://schemas.openxmlformats.org/presentationml/2006/main" type="picTx">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358" y="4800600"/>
            <a:ext cx="5486638" cy="566738"/>
          </a:xfrm>
        </p:spPr>
        <p:txBody>
          <a:bodyPr/>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358" y="612775"/>
            <a:ext cx="5486638"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1792358" y="5367338"/>
            <a:ext cx="5486638"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p:cSld name="Closing Slide">
    <p:spTree>
      <p:nvGrpSpPr>
        <p:cNvPr id="1" name=""/>
        <p:cNvGrpSpPr/>
        <p:nvPr/>
      </p:nvGrpSpPr>
      <p:grpSpPr>
        <a:xfrm>
          <a:off x="0" y="0"/>
          <a:ext cx="0" cy="0"/>
          <a:chOff x="0" y="0"/>
          <a:chExt cx="0" cy="0"/>
        </a:xfrm>
      </p:grpSpPr>
      <p:grpSp>
        <p:nvGrpSpPr>
          <p:cNvPr id="2" name="Group 5"/>
          <p:cNvGrpSpPr>
            <a:grpSpLocks/>
          </p:cNvGrpSpPr>
          <p:nvPr userDrawn="1"/>
        </p:nvGrpSpPr>
        <p:grpSpPr bwMode="auto">
          <a:xfrm>
            <a:off x="2803526" y="2413318"/>
            <a:ext cx="3529012" cy="1876721"/>
            <a:chOff x="384" y="331"/>
            <a:chExt cx="912" cy="485"/>
          </a:xfrm>
        </p:grpSpPr>
        <p:sp>
          <p:nvSpPr>
            <p:cNvPr id="14" name="AutoShape 6"/>
            <p:cNvSpPr>
              <a:spLocks noChangeAspect="1" noChangeArrowheads="1" noTextEdit="1"/>
            </p:cNvSpPr>
            <p:nvPr/>
          </p:nvSpPr>
          <p:spPr bwMode="invGray">
            <a:xfrm>
              <a:off x="384" y="331"/>
              <a:ext cx="912" cy="485"/>
            </a:xfrm>
            <a:prstGeom prst="rect">
              <a:avLst/>
            </a:prstGeom>
            <a:noFill/>
            <a:ln w="9525">
              <a:noFill/>
              <a:miter lim="800000"/>
              <a:headEnd/>
              <a:tailEnd/>
            </a:ln>
          </p:spPr>
          <p:txBody>
            <a:bodyPr/>
            <a:lstStyle/>
            <a:p>
              <a:pPr marL="0" marR="0" lvl="0" indent="0" algn="ctr" defTabSz="914400" rtl="0" eaLnBrk="0" fontAlgn="base" latinLnBrk="0" hangingPunct="0">
                <a:lnSpc>
                  <a:spcPct val="90000"/>
                </a:lnSpc>
                <a:spcBef>
                  <a:spcPct val="0"/>
                </a:spcBef>
                <a:spcAft>
                  <a:spcPct val="0"/>
                </a:spcAft>
                <a:buClrTx/>
                <a:buSzTx/>
                <a:buFontTx/>
                <a:buNone/>
                <a:tabLst/>
                <a:defRPr/>
              </a:pPr>
              <a:endParaRPr kumimoji="0" lang="en-US" sz="2400" b="0" i="0" u="none" strike="noStrike" kern="1200" cap="none" spc="0" normalizeH="0" baseline="0" noProof="0" dirty="0" smtClean="0">
                <a:ln>
                  <a:noFill/>
                </a:ln>
                <a:solidFill>
                  <a:srgbClr val="FFFFFF"/>
                </a:solidFill>
                <a:effectLst/>
                <a:uLnTx/>
                <a:uFillTx/>
                <a:latin typeface="Arial" charset="0"/>
                <a:ea typeface="+mn-ea"/>
                <a:cs typeface="+mn-cs"/>
              </a:endParaRPr>
            </a:p>
          </p:txBody>
        </p:sp>
        <p:sp>
          <p:nvSpPr>
            <p:cNvPr id="15" name="Rectangle 7"/>
            <p:cNvSpPr>
              <a:spLocks noChangeArrowheads="1"/>
            </p:cNvSpPr>
            <p:nvPr/>
          </p:nvSpPr>
          <p:spPr bwMode="invGray">
            <a:xfrm>
              <a:off x="640" y="652"/>
              <a:ext cx="42" cy="158"/>
            </a:xfrm>
            <a:prstGeom prst="rect">
              <a:avLst/>
            </a:prstGeom>
            <a:solidFill>
              <a:srgbClr val="FFFFFF"/>
            </a:solidFill>
            <a:ln w="9525">
              <a:noFill/>
              <a:miter lim="800000"/>
              <a:headEnd/>
              <a:tailEnd/>
            </a:ln>
          </p:spPr>
          <p:txBody>
            <a:bodyPr/>
            <a:lstStyle/>
            <a:p>
              <a:pPr marL="0" marR="0" lvl="0" indent="0" algn="ctr" defTabSz="914400" rtl="0" eaLnBrk="0" fontAlgn="base" latinLnBrk="0" hangingPunct="0">
                <a:lnSpc>
                  <a:spcPct val="90000"/>
                </a:lnSpc>
                <a:spcBef>
                  <a:spcPct val="0"/>
                </a:spcBef>
                <a:spcAft>
                  <a:spcPct val="0"/>
                </a:spcAft>
                <a:buClrTx/>
                <a:buSzTx/>
                <a:buFontTx/>
                <a:buNone/>
                <a:tabLst/>
                <a:defRPr/>
              </a:pPr>
              <a:endParaRPr kumimoji="0" lang="en-US" sz="2400" b="0" i="0" u="none" strike="noStrike" kern="1200" cap="none" spc="0" normalizeH="0" baseline="0" noProof="0" dirty="0" smtClean="0">
                <a:ln>
                  <a:noFill/>
                </a:ln>
                <a:solidFill>
                  <a:srgbClr val="FFFFFF"/>
                </a:solidFill>
                <a:effectLst/>
                <a:uLnTx/>
                <a:uFillTx/>
                <a:latin typeface="Arial" charset="0"/>
                <a:ea typeface="+mn-ea"/>
                <a:cs typeface="+mn-cs"/>
              </a:endParaRPr>
            </a:p>
          </p:txBody>
        </p:sp>
        <p:sp>
          <p:nvSpPr>
            <p:cNvPr id="16" name="Freeform 8"/>
            <p:cNvSpPr>
              <a:spLocks/>
            </p:cNvSpPr>
            <p:nvPr/>
          </p:nvSpPr>
          <p:spPr bwMode="invGray">
            <a:xfrm>
              <a:off x="882" y="648"/>
              <a:ext cx="120" cy="166"/>
            </a:xfrm>
            <a:custGeom>
              <a:avLst/>
              <a:gdLst/>
              <a:ahLst/>
              <a:cxnLst>
                <a:cxn ang="0">
                  <a:pos x="58" y="24"/>
                </a:cxn>
                <a:cxn ang="0">
                  <a:pos x="42" y="20"/>
                </a:cxn>
                <a:cxn ang="0">
                  <a:pos x="21" y="40"/>
                </a:cxn>
                <a:cxn ang="0">
                  <a:pos x="42" y="60"/>
                </a:cxn>
                <a:cxn ang="0">
                  <a:pos x="58" y="56"/>
                </a:cxn>
                <a:cxn ang="0">
                  <a:pos x="58" y="77"/>
                </a:cxn>
                <a:cxn ang="0">
                  <a:pos x="41" y="80"/>
                </a:cxn>
                <a:cxn ang="0">
                  <a:pos x="0" y="40"/>
                </a:cxn>
                <a:cxn ang="0">
                  <a:pos x="41" y="0"/>
                </a:cxn>
                <a:cxn ang="0">
                  <a:pos x="58" y="3"/>
                </a:cxn>
                <a:cxn ang="0">
                  <a:pos x="58" y="24"/>
                </a:cxn>
              </a:cxnLst>
              <a:rect l="0" t="0" r="r" b="b"/>
              <a:pathLst>
                <a:path w="58" h="80">
                  <a:moveTo>
                    <a:pt x="58" y="24"/>
                  </a:moveTo>
                  <a:cubicBezTo>
                    <a:pt x="58" y="23"/>
                    <a:pt x="51" y="20"/>
                    <a:pt x="42" y="20"/>
                  </a:cubicBezTo>
                  <a:cubicBezTo>
                    <a:pt x="30" y="20"/>
                    <a:pt x="21" y="28"/>
                    <a:pt x="21" y="40"/>
                  </a:cubicBezTo>
                  <a:cubicBezTo>
                    <a:pt x="21" y="51"/>
                    <a:pt x="29" y="60"/>
                    <a:pt x="42" y="60"/>
                  </a:cubicBezTo>
                  <a:cubicBezTo>
                    <a:pt x="51" y="60"/>
                    <a:pt x="57" y="57"/>
                    <a:pt x="58" y="56"/>
                  </a:cubicBezTo>
                  <a:cubicBezTo>
                    <a:pt x="58" y="77"/>
                    <a:pt x="58" y="77"/>
                    <a:pt x="58" y="77"/>
                  </a:cubicBezTo>
                  <a:cubicBezTo>
                    <a:pt x="56" y="78"/>
                    <a:pt x="49" y="80"/>
                    <a:pt x="41" y="80"/>
                  </a:cubicBezTo>
                  <a:cubicBezTo>
                    <a:pt x="19" y="80"/>
                    <a:pt x="0" y="65"/>
                    <a:pt x="0" y="40"/>
                  </a:cubicBezTo>
                  <a:cubicBezTo>
                    <a:pt x="0" y="17"/>
                    <a:pt x="17" y="0"/>
                    <a:pt x="41" y="0"/>
                  </a:cubicBezTo>
                  <a:cubicBezTo>
                    <a:pt x="50" y="0"/>
                    <a:pt x="56" y="3"/>
                    <a:pt x="58" y="3"/>
                  </a:cubicBezTo>
                  <a:lnTo>
                    <a:pt x="58" y="24"/>
                  </a:lnTo>
                  <a:close/>
                </a:path>
              </a:pathLst>
            </a:custGeom>
            <a:solidFill>
              <a:srgbClr val="FFFFFF"/>
            </a:solidFill>
            <a:ln w="9525">
              <a:noFill/>
              <a:round/>
              <a:headEnd/>
              <a:tailEnd/>
            </a:ln>
          </p:spPr>
          <p:txBody>
            <a:bodyPr/>
            <a:lstStyle/>
            <a:p>
              <a:pPr marL="0" marR="0" lvl="0" indent="0" algn="ctr" defTabSz="914400" rtl="0" eaLnBrk="0" fontAlgn="base" latinLnBrk="0" hangingPunct="0">
                <a:lnSpc>
                  <a:spcPct val="90000"/>
                </a:lnSpc>
                <a:spcBef>
                  <a:spcPct val="0"/>
                </a:spcBef>
                <a:spcAft>
                  <a:spcPct val="0"/>
                </a:spcAft>
                <a:buClrTx/>
                <a:buSzTx/>
                <a:buFontTx/>
                <a:buNone/>
                <a:tabLst/>
                <a:defRPr/>
              </a:pPr>
              <a:endParaRPr kumimoji="0" lang="en-US" sz="2400" b="0" i="0" u="none" strike="noStrike" kern="1200" cap="none" spc="0" normalizeH="0" baseline="0" noProof="0" dirty="0" smtClean="0">
                <a:ln>
                  <a:noFill/>
                </a:ln>
                <a:solidFill>
                  <a:srgbClr val="FFFFFF"/>
                </a:solidFill>
                <a:effectLst/>
                <a:uLnTx/>
                <a:uFillTx/>
                <a:latin typeface="Arial" charset="0"/>
                <a:ea typeface="+mn-ea"/>
                <a:cs typeface="+mn-cs"/>
              </a:endParaRPr>
            </a:p>
          </p:txBody>
        </p:sp>
        <p:sp>
          <p:nvSpPr>
            <p:cNvPr id="17" name="Freeform 9"/>
            <p:cNvSpPr>
              <a:spLocks/>
            </p:cNvSpPr>
            <p:nvPr/>
          </p:nvSpPr>
          <p:spPr bwMode="invGray">
            <a:xfrm>
              <a:off x="467" y="648"/>
              <a:ext cx="120" cy="166"/>
            </a:xfrm>
            <a:custGeom>
              <a:avLst/>
              <a:gdLst/>
              <a:ahLst/>
              <a:cxnLst>
                <a:cxn ang="0">
                  <a:pos x="58" y="24"/>
                </a:cxn>
                <a:cxn ang="0">
                  <a:pos x="42" y="20"/>
                </a:cxn>
                <a:cxn ang="0">
                  <a:pos x="21" y="40"/>
                </a:cxn>
                <a:cxn ang="0">
                  <a:pos x="42" y="60"/>
                </a:cxn>
                <a:cxn ang="0">
                  <a:pos x="58" y="56"/>
                </a:cxn>
                <a:cxn ang="0">
                  <a:pos x="58" y="77"/>
                </a:cxn>
                <a:cxn ang="0">
                  <a:pos x="40" y="80"/>
                </a:cxn>
                <a:cxn ang="0">
                  <a:pos x="0" y="40"/>
                </a:cxn>
                <a:cxn ang="0">
                  <a:pos x="40" y="0"/>
                </a:cxn>
                <a:cxn ang="0">
                  <a:pos x="58" y="3"/>
                </a:cxn>
                <a:cxn ang="0">
                  <a:pos x="58" y="24"/>
                </a:cxn>
              </a:cxnLst>
              <a:rect l="0" t="0" r="r" b="b"/>
              <a:pathLst>
                <a:path w="58" h="80">
                  <a:moveTo>
                    <a:pt x="58" y="24"/>
                  </a:moveTo>
                  <a:cubicBezTo>
                    <a:pt x="57" y="23"/>
                    <a:pt x="51" y="20"/>
                    <a:pt x="42" y="20"/>
                  </a:cubicBezTo>
                  <a:cubicBezTo>
                    <a:pt x="29" y="20"/>
                    <a:pt x="21" y="28"/>
                    <a:pt x="21" y="40"/>
                  </a:cubicBezTo>
                  <a:cubicBezTo>
                    <a:pt x="21" y="51"/>
                    <a:pt x="29" y="60"/>
                    <a:pt x="42" y="60"/>
                  </a:cubicBezTo>
                  <a:cubicBezTo>
                    <a:pt x="51" y="60"/>
                    <a:pt x="57" y="57"/>
                    <a:pt x="58" y="56"/>
                  </a:cubicBezTo>
                  <a:cubicBezTo>
                    <a:pt x="58" y="77"/>
                    <a:pt x="58" y="77"/>
                    <a:pt x="58" y="77"/>
                  </a:cubicBezTo>
                  <a:cubicBezTo>
                    <a:pt x="56" y="78"/>
                    <a:pt x="49" y="80"/>
                    <a:pt x="40" y="80"/>
                  </a:cubicBezTo>
                  <a:cubicBezTo>
                    <a:pt x="19" y="80"/>
                    <a:pt x="0" y="65"/>
                    <a:pt x="0" y="40"/>
                  </a:cubicBezTo>
                  <a:cubicBezTo>
                    <a:pt x="0" y="17"/>
                    <a:pt x="17" y="0"/>
                    <a:pt x="40" y="0"/>
                  </a:cubicBezTo>
                  <a:cubicBezTo>
                    <a:pt x="49" y="0"/>
                    <a:pt x="56" y="3"/>
                    <a:pt x="58" y="3"/>
                  </a:cubicBezTo>
                  <a:lnTo>
                    <a:pt x="58" y="24"/>
                  </a:lnTo>
                  <a:close/>
                </a:path>
              </a:pathLst>
            </a:custGeom>
            <a:solidFill>
              <a:srgbClr val="FFFFFF"/>
            </a:solidFill>
            <a:ln w="9525">
              <a:noFill/>
              <a:round/>
              <a:headEnd/>
              <a:tailEnd/>
            </a:ln>
          </p:spPr>
          <p:txBody>
            <a:bodyPr/>
            <a:lstStyle/>
            <a:p>
              <a:pPr marL="0" marR="0" lvl="0" indent="0" algn="ctr" defTabSz="914400" rtl="0" eaLnBrk="0" fontAlgn="base" latinLnBrk="0" hangingPunct="0">
                <a:lnSpc>
                  <a:spcPct val="90000"/>
                </a:lnSpc>
                <a:spcBef>
                  <a:spcPct val="0"/>
                </a:spcBef>
                <a:spcAft>
                  <a:spcPct val="0"/>
                </a:spcAft>
                <a:buClrTx/>
                <a:buSzTx/>
                <a:buFontTx/>
                <a:buNone/>
                <a:tabLst/>
                <a:defRPr/>
              </a:pPr>
              <a:endParaRPr kumimoji="0" lang="en-US" sz="2400" b="0" i="0" u="none" strike="noStrike" kern="1200" cap="none" spc="0" normalizeH="0" baseline="0" noProof="0" dirty="0" smtClean="0">
                <a:ln>
                  <a:noFill/>
                </a:ln>
                <a:solidFill>
                  <a:srgbClr val="FFFFFF"/>
                </a:solidFill>
                <a:effectLst/>
                <a:uLnTx/>
                <a:uFillTx/>
                <a:latin typeface="Arial" charset="0"/>
                <a:ea typeface="+mn-ea"/>
                <a:cs typeface="+mn-cs"/>
              </a:endParaRPr>
            </a:p>
          </p:txBody>
        </p:sp>
        <p:sp>
          <p:nvSpPr>
            <p:cNvPr id="18" name="Freeform 10"/>
            <p:cNvSpPr>
              <a:spLocks noEditPoints="1"/>
            </p:cNvSpPr>
            <p:nvPr/>
          </p:nvSpPr>
          <p:spPr bwMode="invGray">
            <a:xfrm>
              <a:off x="1046" y="648"/>
              <a:ext cx="165" cy="166"/>
            </a:xfrm>
            <a:custGeom>
              <a:avLst/>
              <a:gdLst/>
              <a:ahLst/>
              <a:cxnLst>
                <a:cxn ang="0">
                  <a:pos x="80" y="40"/>
                </a:cxn>
                <a:cxn ang="0">
                  <a:pos x="40" y="80"/>
                </a:cxn>
                <a:cxn ang="0">
                  <a:pos x="0" y="40"/>
                </a:cxn>
                <a:cxn ang="0">
                  <a:pos x="40" y="0"/>
                </a:cxn>
                <a:cxn ang="0">
                  <a:pos x="80" y="40"/>
                </a:cxn>
                <a:cxn ang="0">
                  <a:pos x="40" y="20"/>
                </a:cxn>
                <a:cxn ang="0">
                  <a:pos x="20" y="40"/>
                </a:cxn>
                <a:cxn ang="0">
                  <a:pos x="40" y="60"/>
                </a:cxn>
                <a:cxn ang="0">
                  <a:pos x="60" y="40"/>
                </a:cxn>
                <a:cxn ang="0">
                  <a:pos x="40" y="20"/>
                </a:cxn>
              </a:cxnLst>
              <a:rect l="0" t="0" r="r" b="b"/>
              <a:pathLst>
                <a:path w="80" h="80">
                  <a:moveTo>
                    <a:pt x="80" y="40"/>
                  </a:moveTo>
                  <a:cubicBezTo>
                    <a:pt x="80" y="62"/>
                    <a:pt x="64" y="80"/>
                    <a:pt x="40" y="80"/>
                  </a:cubicBezTo>
                  <a:cubicBezTo>
                    <a:pt x="16" y="80"/>
                    <a:pt x="0" y="62"/>
                    <a:pt x="0" y="40"/>
                  </a:cubicBezTo>
                  <a:cubicBezTo>
                    <a:pt x="0" y="18"/>
                    <a:pt x="16" y="0"/>
                    <a:pt x="40" y="0"/>
                  </a:cubicBezTo>
                  <a:cubicBezTo>
                    <a:pt x="64" y="0"/>
                    <a:pt x="80" y="18"/>
                    <a:pt x="80" y="40"/>
                  </a:cubicBezTo>
                  <a:moveTo>
                    <a:pt x="40" y="20"/>
                  </a:moveTo>
                  <a:cubicBezTo>
                    <a:pt x="29" y="20"/>
                    <a:pt x="20" y="29"/>
                    <a:pt x="20" y="40"/>
                  </a:cubicBezTo>
                  <a:cubicBezTo>
                    <a:pt x="20" y="51"/>
                    <a:pt x="29" y="60"/>
                    <a:pt x="40" y="60"/>
                  </a:cubicBezTo>
                  <a:cubicBezTo>
                    <a:pt x="51" y="60"/>
                    <a:pt x="60" y="51"/>
                    <a:pt x="60" y="40"/>
                  </a:cubicBezTo>
                  <a:cubicBezTo>
                    <a:pt x="60" y="29"/>
                    <a:pt x="51" y="20"/>
                    <a:pt x="40" y="20"/>
                  </a:cubicBezTo>
                </a:path>
              </a:pathLst>
            </a:custGeom>
            <a:solidFill>
              <a:srgbClr val="FFFFFF"/>
            </a:solidFill>
            <a:ln w="9525">
              <a:noFill/>
              <a:round/>
              <a:headEnd/>
              <a:tailEnd/>
            </a:ln>
          </p:spPr>
          <p:txBody>
            <a:bodyPr/>
            <a:lstStyle/>
            <a:p>
              <a:pPr marL="0" marR="0" lvl="0" indent="0" algn="ctr" defTabSz="914400" rtl="0" eaLnBrk="0" fontAlgn="base" latinLnBrk="0" hangingPunct="0">
                <a:lnSpc>
                  <a:spcPct val="90000"/>
                </a:lnSpc>
                <a:spcBef>
                  <a:spcPct val="0"/>
                </a:spcBef>
                <a:spcAft>
                  <a:spcPct val="0"/>
                </a:spcAft>
                <a:buClrTx/>
                <a:buSzTx/>
                <a:buFontTx/>
                <a:buNone/>
                <a:tabLst/>
                <a:defRPr/>
              </a:pPr>
              <a:endParaRPr kumimoji="0" lang="en-US" sz="2400" b="0" i="0" u="none" strike="noStrike" kern="1200" cap="none" spc="0" normalizeH="0" baseline="0" noProof="0" dirty="0" smtClean="0">
                <a:ln>
                  <a:noFill/>
                </a:ln>
                <a:solidFill>
                  <a:srgbClr val="FFFFFF"/>
                </a:solidFill>
                <a:effectLst/>
                <a:uLnTx/>
                <a:uFillTx/>
                <a:latin typeface="Arial" charset="0"/>
                <a:ea typeface="+mn-ea"/>
                <a:cs typeface="+mn-cs"/>
              </a:endParaRPr>
            </a:p>
          </p:txBody>
        </p:sp>
        <p:sp>
          <p:nvSpPr>
            <p:cNvPr id="19" name="Freeform 11"/>
            <p:cNvSpPr>
              <a:spLocks/>
            </p:cNvSpPr>
            <p:nvPr/>
          </p:nvSpPr>
          <p:spPr bwMode="invGray">
            <a:xfrm>
              <a:off x="735" y="648"/>
              <a:ext cx="108" cy="166"/>
            </a:xfrm>
            <a:custGeom>
              <a:avLst/>
              <a:gdLst/>
              <a:ahLst/>
              <a:cxnLst>
                <a:cxn ang="0">
                  <a:pos x="47" y="19"/>
                </a:cxn>
                <a:cxn ang="0">
                  <a:pos x="32" y="17"/>
                </a:cxn>
                <a:cxn ang="0">
                  <a:pos x="20" y="23"/>
                </a:cxn>
                <a:cxn ang="0">
                  <a:pos x="29" y="30"/>
                </a:cxn>
                <a:cxn ang="0">
                  <a:pos x="34" y="32"/>
                </a:cxn>
                <a:cxn ang="0">
                  <a:pos x="52" y="54"/>
                </a:cxn>
                <a:cxn ang="0">
                  <a:pos x="21" y="80"/>
                </a:cxn>
                <a:cxn ang="0">
                  <a:pos x="0" y="77"/>
                </a:cxn>
                <a:cxn ang="0">
                  <a:pos x="0" y="60"/>
                </a:cxn>
                <a:cxn ang="0">
                  <a:pos x="18" y="63"/>
                </a:cxn>
                <a:cxn ang="0">
                  <a:pos x="32" y="56"/>
                </a:cxn>
                <a:cxn ang="0">
                  <a:pos x="23" y="48"/>
                </a:cxn>
                <a:cxn ang="0">
                  <a:pos x="19" y="47"/>
                </a:cxn>
                <a:cxn ang="0">
                  <a:pos x="0" y="24"/>
                </a:cxn>
                <a:cxn ang="0">
                  <a:pos x="28" y="0"/>
                </a:cxn>
                <a:cxn ang="0">
                  <a:pos x="47" y="3"/>
                </a:cxn>
                <a:cxn ang="0">
                  <a:pos x="47" y="19"/>
                </a:cxn>
              </a:cxnLst>
              <a:rect l="0" t="0" r="r" b="b"/>
              <a:pathLst>
                <a:path w="52" h="80">
                  <a:moveTo>
                    <a:pt x="47" y="19"/>
                  </a:moveTo>
                  <a:cubicBezTo>
                    <a:pt x="47" y="19"/>
                    <a:pt x="38" y="17"/>
                    <a:pt x="32" y="17"/>
                  </a:cubicBezTo>
                  <a:cubicBezTo>
                    <a:pt x="24" y="17"/>
                    <a:pt x="20" y="19"/>
                    <a:pt x="20" y="23"/>
                  </a:cubicBezTo>
                  <a:cubicBezTo>
                    <a:pt x="20" y="28"/>
                    <a:pt x="26" y="29"/>
                    <a:pt x="29" y="30"/>
                  </a:cubicBezTo>
                  <a:cubicBezTo>
                    <a:pt x="34" y="32"/>
                    <a:pt x="34" y="32"/>
                    <a:pt x="34" y="32"/>
                  </a:cubicBezTo>
                  <a:cubicBezTo>
                    <a:pt x="47" y="36"/>
                    <a:pt x="52" y="45"/>
                    <a:pt x="52" y="54"/>
                  </a:cubicBezTo>
                  <a:cubicBezTo>
                    <a:pt x="52" y="73"/>
                    <a:pt x="35" y="80"/>
                    <a:pt x="21" y="80"/>
                  </a:cubicBezTo>
                  <a:cubicBezTo>
                    <a:pt x="10" y="80"/>
                    <a:pt x="1" y="78"/>
                    <a:pt x="0" y="77"/>
                  </a:cubicBezTo>
                  <a:cubicBezTo>
                    <a:pt x="0" y="60"/>
                    <a:pt x="0" y="60"/>
                    <a:pt x="0" y="60"/>
                  </a:cubicBezTo>
                  <a:cubicBezTo>
                    <a:pt x="2" y="60"/>
                    <a:pt x="10" y="63"/>
                    <a:pt x="18" y="63"/>
                  </a:cubicBezTo>
                  <a:cubicBezTo>
                    <a:pt x="28" y="63"/>
                    <a:pt x="32" y="60"/>
                    <a:pt x="32" y="56"/>
                  </a:cubicBezTo>
                  <a:cubicBezTo>
                    <a:pt x="32" y="52"/>
                    <a:pt x="28" y="49"/>
                    <a:pt x="23" y="48"/>
                  </a:cubicBezTo>
                  <a:cubicBezTo>
                    <a:pt x="22" y="48"/>
                    <a:pt x="21" y="47"/>
                    <a:pt x="19" y="47"/>
                  </a:cubicBezTo>
                  <a:cubicBezTo>
                    <a:pt x="9" y="43"/>
                    <a:pt x="0" y="37"/>
                    <a:pt x="0" y="24"/>
                  </a:cubicBezTo>
                  <a:cubicBezTo>
                    <a:pt x="0" y="10"/>
                    <a:pt x="10" y="0"/>
                    <a:pt x="28" y="0"/>
                  </a:cubicBezTo>
                  <a:cubicBezTo>
                    <a:pt x="37" y="0"/>
                    <a:pt x="46" y="3"/>
                    <a:pt x="47" y="3"/>
                  </a:cubicBezTo>
                  <a:lnTo>
                    <a:pt x="47" y="19"/>
                  </a:lnTo>
                  <a:close/>
                </a:path>
              </a:pathLst>
            </a:custGeom>
            <a:solidFill>
              <a:srgbClr val="FFFFFF"/>
            </a:solidFill>
            <a:ln w="9525">
              <a:noFill/>
              <a:round/>
              <a:headEnd/>
              <a:tailEnd/>
            </a:ln>
          </p:spPr>
          <p:txBody>
            <a:bodyPr/>
            <a:lstStyle/>
            <a:p>
              <a:pPr marL="0" marR="0" lvl="0" indent="0" algn="ctr" defTabSz="914400" rtl="0" eaLnBrk="0" fontAlgn="base" latinLnBrk="0" hangingPunct="0">
                <a:lnSpc>
                  <a:spcPct val="90000"/>
                </a:lnSpc>
                <a:spcBef>
                  <a:spcPct val="0"/>
                </a:spcBef>
                <a:spcAft>
                  <a:spcPct val="0"/>
                </a:spcAft>
                <a:buClrTx/>
                <a:buSzTx/>
                <a:buFontTx/>
                <a:buNone/>
                <a:tabLst/>
                <a:defRPr/>
              </a:pPr>
              <a:endParaRPr kumimoji="0" lang="en-US" sz="2400" b="0" i="0" u="none" strike="noStrike" kern="1200" cap="none" spc="0" normalizeH="0" baseline="0" noProof="0" dirty="0" smtClean="0">
                <a:ln>
                  <a:noFill/>
                </a:ln>
                <a:solidFill>
                  <a:srgbClr val="FFFFFF"/>
                </a:solidFill>
                <a:effectLst/>
                <a:uLnTx/>
                <a:uFillTx/>
                <a:latin typeface="Arial" charset="0"/>
                <a:ea typeface="+mn-ea"/>
                <a:cs typeface="+mn-cs"/>
              </a:endParaRPr>
            </a:p>
          </p:txBody>
        </p:sp>
        <p:sp>
          <p:nvSpPr>
            <p:cNvPr id="20" name="Freeform 12"/>
            <p:cNvSpPr>
              <a:spLocks/>
            </p:cNvSpPr>
            <p:nvPr/>
          </p:nvSpPr>
          <p:spPr bwMode="invGray">
            <a:xfrm>
              <a:off x="384" y="462"/>
              <a:ext cx="39" cy="81"/>
            </a:xfrm>
            <a:custGeom>
              <a:avLst/>
              <a:gdLst/>
              <a:ahLst/>
              <a:cxnLst>
                <a:cxn ang="0">
                  <a:pos x="19" y="10"/>
                </a:cxn>
                <a:cxn ang="0">
                  <a:pos x="10" y="0"/>
                </a:cxn>
                <a:cxn ang="0">
                  <a:pos x="0" y="10"/>
                </a:cxn>
                <a:cxn ang="0">
                  <a:pos x="0" y="30"/>
                </a:cxn>
                <a:cxn ang="0">
                  <a:pos x="10" y="39"/>
                </a:cxn>
                <a:cxn ang="0">
                  <a:pos x="19" y="30"/>
                </a:cxn>
                <a:cxn ang="0">
                  <a:pos x="19" y="10"/>
                </a:cxn>
              </a:cxnLst>
              <a:rect l="0" t="0" r="r" b="b"/>
              <a:pathLst>
                <a:path w="19" h="39">
                  <a:moveTo>
                    <a:pt x="19" y="10"/>
                  </a:moveTo>
                  <a:cubicBezTo>
                    <a:pt x="19" y="4"/>
                    <a:pt x="15" y="0"/>
                    <a:pt x="10" y="0"/>
                  </a:cubicBezTo>
                  <a:cubicBezTo>
                    <a:pt x="4" y="0"/>
                    <a:pt x="0" y="4"/>
                    <a:pt x="0" y="10"/>
                  </a:cubicBezTo>
                  <a:cubicBezTo>
                    <a:pt x="0" y="30"/>
                    <a:pt x="0" y="30"/>
                    <a:pt x="0" y="30"/>
                  </a:cubicBezTo>
                  <a:cubicBezTo>
                    <a:pt x="0" y="35"/>
                    <a:pt x="4" y="39"/>
                    <a:pt x="10" y="39"/>
                  </a:cubicBezTo>
                  <a:cubicBezTo>
                    <a:pt x="15" y="39"/>
                    <a:pt x="19" y="35"/>
                    <a:pt x="19" y="30"/>
                  </a:cubicBezTo>
                  <a:lnTo>
                    <a:pt x="19" y="10"/>
                  </a:lnTo>
                  <a:close/>
                </a:path>
              </a:pathLst>
            </a:custGeom>
            <a:solidFill>
              <a:srgbClr val="FFFFFF"/>
            </a:solidFill>
            <a:ln w="9525">
              <a:noFill/>
              <a:round/>
              <a:headEnd/>
              <a:tailEnd/>
            </a:ln>
          </p:spPr>
          <p:txBody>
            <a:bodyPr/>
            <a:lstStyle/>
            <a:p>
              <a:pPr marL="0" marR="0" lvl="0" indent="0" algn="ctr" defTabSz="914400" rtl="0" eaLnBrk="0" fontAlgn="base" latinLnBrk="0" hangingPunct="0">
                <a:lnSpc>
                  <a:spcPct val="90000"/>
                </a:lnSpc>
                <a:spcBef>
                  <a:spcPct val="0"/>
                </a:spcBef>
                <a:spcAft>
                  <a:spcPct val="0"/>
                </a:spcAft>
                <a:buClrTx/>
                <a:buSzTx/>
                <a:buFontTx/>
                <a:buNone/>
                <a:tabLst/>
                <a:defRPr/>
              </a:pPr>
              <a:endParaRPr kumimoji="0" lang="en-US" sz="2400" b="0" i="0" u="none" strike="noStrike" kern="1200" cap="none" spc="0" normalizeH="0" baseline="0" noProof="0" dirty="0" smtClean="0">
                <a:ln>
                  <a:noFill/>
                </a:ln>
                <a:solidFill>
                  <a:srgbClr val="FFFFFF"/>
                </a:solidFill>
                <a:effectLst/>
                <a:uLnTx/>
                <a:uFillTx/>
                <a:latin typeface="Arial" charset="0"/>
                <a:ea typeface="+mn-ea"/>
                <a:cs typeface="+mn-cs"/>
              </a:endParaRPr>
            </a:p>
          </p:txBody>
        </p:sp>
        <p:sp>
          <p:nvSpPr>
            <p:cNvPr id="21" name="Freeform 13"/>
            <p:cNvSpPr>
              <a:spLocks/>
            </p:cNvSpPr>
            <p:nvPr/>
          </p:nvSpPr>
          <p:spPr bwMode="invGray">
            <a:xfrm>
              <a:off x="494" y="407"/>
              <a:ext cx="39" cy="136"/>
            </a:xfrm>
            <a:custGeom>
              <a:avLst/>
              <a:gdLst/>
              <a:ahLst/>
              <a:cxnLst>
                <a:cxn ang="0">
                  <a:pos x="19" y="9"/>
                </a:cxn>
                <a:cxn ang="0">
                  <a:pos x="9" y="0"/>
                </a:cxn>
                <a:cxn ang="0">
                  <a:pos x="0" y="9"/>
                </a:cxn>
                <a:cxn ang="0">
                  <a:pos x="0" y="56"/>
                </a:cxn>
                <a:cxn ang="0">
                  <a:pos x="9" y="65"/>
                </a:cxn>
                <a:cxn ang="0">
                  <a:pos x="19" y="56"/>
                </a:cxn>
                <a:cxn ang="0">
                  <a:pos x="19" y="9"/>
                </a:cxn>
              </a:cxnLst>
              <a:rect l="0" t="0" r="r" b="b"/>
              <a:pathLst>
                <a:path w="19" h="65">
                  <a:moveTo>
                    <a:pt x="19" y="9"/>
                  </a:moveTo>
                  <a:cubicBezTo>
                    <a:pt x="19" y="4"/>
                    <a:pt x="14" y="0"/>
                    <a:pt x="9" y="0"/>
                  </a:cubicBezTo>
                  <a:cubicBezTo>
                    <a:pt x="4" y="0"/>
                    <a:pt x="0" y="4"/>
                    <a:pt x="0" y="9"/>
                  </a:cubicBezTo>
                  <a:cubicBezTo>
                    <a:pt x="0" y="56"/>
                    <a:pt x="0" y="56"/>
                    <a:pt x="0" y="56"/>
                  </a:cubicBezTo>
                  <a:cubicBezTo>
                    <a:pt x="0" y="61"/>
                    <a:pt x="4" y="65"/>
                    <a:pt x="9" y="65"/>
                  </a:cubicBezTo>
                  <a:cubicBezTo>
                    <a:pt x="14" y="65"/>
                    <a:pt x="19" y="61"/>
                    <a:pt x="19" y="56"/>
                  </a:cubicBezTo>
                  <a:lnTo>
                    <a:pt x="19" y="9"/>
                  </a:lnTo>
                  <a:close/>
                </a:path>
              </a:pathLst>
            </a:custGeom>
            <a:solidFill>
              <a:srgbClr val="FFFFFF"/>
            </a:solidFill>
            <a:ln w="9525">
              <a:noFill/>
              <a:round/>
              <a:headEnd/>
              <a:tailEnd/>
            </a:ln>
          </p:spPr>
          <p:txBody>
            <a:bodyPr/>
            <a:lstStyle/>
            <a:p>
              <a:pPr marL="0" marR="0" lvl="0" indent="0" algn="ctr" defTabSz="914400" rtl="0" eaLnBrk="0" fontAlgn="base" latinLnBrk="0" hangingPunct="0">
                <a:lnSpc>
                  <a:spcPct val="90000"/>
                </a:lnSpc>
                <a:spcBef>
                  <a:spcPct val="0"/>
                </a:spcBef>
                <a:spcAft>
                  <a:spcPct val="0"/>
                </a:spcAft>
                <a:buClrTx/>
                <a:buSzTx/>
                <a:buFontTx/>
                <a:buNone/>
                <a:tabLst/>
                <a:defRPr/>
              </a:pPr>
              <a:endParaRPr kumimoji="0" lang="en-US" sz="2400" b="0" i="0" u="none" strike="noStrike" kern="1200" cap="none" spc="0" normalizeH="0" baseline="0" noProof="0" dirty="0" smtClean="0">
                <a:ln>
                  <a:noFill/>
                </a:ln>
                <a:solidFill>
                  <a:srgbClr val="FFFFFF"/>
                </a:solidFill>
                <a:effectLst/>
                <a:uLnTx/>
                <a:uFillTx/>
                <a:latin typeface="Arial" charset="0"/>
                <a:ea typeface="+mn-ea"/>
                <a:cs typeface="+mn-cs"/>
              </a:endParaRPr>
            </a:p>
          </p:txBody>
        </p:sp>
        <p:sp>
          <p:nvSpPr>
            <p:cNvPr id="22" name="Freeform 14"/>
            <p:cNvSpPr>
              <a:spLocks/>
            </p:cNvSpPr>
            <p:nvPr/>
          </p:nvSpPr>
          <p:spPr bwMode="invGray">
            <a:xfrm>
              <a:off x="601" y="333"/>
              <a:ext cx="39" cy="249"/>
            </a:xfrm>
            <a:custGeom>
              <a:avLst/>
              <a:gdLst/>
              <a:ahLst/>
              <a:cxnLst>
                <a:cxn ang="0">
                  <a:pos x="19" y="9"/>
                </a:cxn>
                <a:cxn ang="0">
                  <a:pos x="10" y="0"/>
                </a:cxn>
                <a:cxn ang="0">
                  <a:pos x="0" y="9"/>
                </a:cxn>
                <a:cxn ang="0">
                  <a:pos x="0" y="111"/>
                </a:cxn>
                <a:cxn ang="0">
                  <a:pos x="10" y="120"/>
                </a:cxn>
                <a:cxn ang="0">
                  <a:pos x="19" y="111"/>
                </a:cxn>
                <a:cxn ang="0">
                  <a:pos x="19" y="9"/>
                </a:cxn>
              </a:cxnLst>
              <a:rect l="0" t="0" r="r" b="b"/>
              <a:pathLst>
                <a:path w="19" h="120">
                  <a:moveTo>
                    <a:pt x="19" y="9"/>
                  </a:moveTo>
                  <a:cubicBezTo>
                    <a:pt x="19" y="4"/>
                    <a:pt x="15" y="0"/>
                    <a:pt x="10" y="0"/>
                  </a:cubicBezTo>
                  <a:cubicBezTo>
                    <a:pt x="5" y="0"/>
                    <a:pt x="0" y="4"/>
                    <a:pt x="0" y="9"/>
                  </a:cubicBezTo>
                  <a:cubicBezTo>
                    <a:pt x="0" y="111"/>
                    <a:pt x="0" y="111"/>
                    <a:pt x="0" y="111"/>
                  </a:cubicBezTo>
                  <a:cubicBezTo>
                    <a:pt x="0" y="116"/>
                    <a:pt x="5" y="120"/>
                    <a:pt x="10" y="120"/>
                  </a:cubicBezTo>
                  <a:cubicBezTo>
                    <a:pt x="15" y="120"/>
                    <a:pt x="19" y="116"/>
                    <a:pt x="19" y="111"/>
                  </a:cubicBezTo>
                  <a:lnTo>
                    <a:pt x="19" y="9"/>
                  </a:lnTo>
                  <a:close/>
                </a:path>
              </a:pathLst>
            </a:custGeom>
            <a:solidFill>
              <a:srgbClr val="FFFFFF"/>
            </a:solidFill>
            <a:ln w="9525">
              <a:noFill/>
              <a:round/>
              <a:headEnd/>
              <a:tailEnd/>
            </a:ln>
          </p:spPr>
          <p:txBody>
            <a:bodyPr/>
            <a:lstStyle/>
            <a:p>
              <a:pPr marL="0" marR="0" lvl="0" indent="0" algn="ctr" defTabSz="914400" rtl="0" eaLnBrk="0" fontAlgn="base" latinLnBrk="0" hangingPunct="0">
                <a:lnSpc>
                  <a:spcPct val="90000"/>
                </a:lnSpc>
                <a:spcBef>
                  <a:spcPct val="0"/>
                </a:spcBef>
                <a:spcAft>
                  <a:spcPct val="0"/>
                </a:spcAft>
                <a:buClrTx/>
                <a:buSzTx/>
                <a:buFontTx/>
                <a:buNone/>
                <a:tabLst/>
                <a:defRPr/>
              </a:pPr>
              <a:endParaRPr kumimoji="0" lang="en-US" sz="2400" b="0" i="0" u="none" strike="noStrike" kern="1200" cap="none" spc="0" normalizeH="0" baseline="0" noProof="0" dirty="0" smtClean="0">
                <a:ln>
                  <a:noFill/>
                </a:ln>
                <a:solidFill>
                  <a:srgbClr val="FFFFFF"/>
                </a:solidFill>
                <a:effectLst/>
                <a:uLnTx/>
                <a:uFillTx/>
                <a:latin typeface="Arial" charset="0"/>
                <a:ea typeface="+mn-ea"/>
                <a:cs typeface="+mn-cs"/>
              </a:endParaRPr>
            </a:p>
          </p:txBody>
        </p:sp>
        <p:sp>
          <p:nvSpPr>
            <p:cNvPr id="23" name="Freeform 15"/>
            <p:cNvSpPr>
              <a:spLocks/>
            </p:cNvSpPr>
            <p:nvPr/>
          </p:nvSpPr>
          <p:spPr bwMode="invGray">
            <a:xfrm>
              <a:off x="711" y="407"/>
              <a:ext cx="39" cy="136"/>
            </a:xfrm>
            <a:custGeom>
              <a:avLst/>
              <a:gdLst/>
              <a:ahLst/>
              <a:cxnLst>
                <a:cxn ang="0">
                  <a:pos x="19" y="9"/>
                </a:cxn>
                <a:cxn ang="0">
                  <a:pos x="9" y="0"/>
                </a:cxn>
                <a:cxn ang="0">
                  <a:pos x="0" y="9"/>
                </a:cxn>
                <a:cxn ang="0">
                  <a:pos x="0" y="56"/>
                </a:cxn>
                <a:cxn ang="0">
                  <a:pos x="9" y="65"/>
                </a:cxn>
                <a:cxn ang="0">
                  <a:pos x="19" y="56"/>
                </a:cxn>
                <a:cxn ang="0">
                  <a:pos x="19" y="9"/>
                </a:cxn>
              </a:cxnLst>
              <a:rect l="0" t="0" r="r" b="b"/>
              <a:pathLst>
                <a:path w="19" h="65">
                  <a:moveTo>
                    <a:pt x="19" y="9"/>
                  </a:moveTo>
                  <a:cubicBezTo>
                    <a:pt x="19" y="4"/>
                    <a:pt x="15" y="0"/>
                    <a:pt x="9" y="0"/>
                  </a:cubicBezTo>
                  <a:cubicBezTo>
                    <a:pt x="4" y="0"/>
                    <a:pt x="0" y="4"/>
                    <a:pt x="0" y="9"/>
                  </a:cubicBezTo>
                  <a:cubicBezTo>
                    <a:pt x="0" y="56"/>
                    <a:pt x="0" y="56"/>
                    <a:pt x="0" y="56"/>
                  </a:cubicBezTo>
                  <a:cubicBezTo>
                    <a:pt x="0" y="61"/>
                    <a:pt x="4" y="65"/>
                    <a:pt x="9" y="65"/>
                  </a:cubicBezTo>
                  <a:cubicBezTo>
                    <a:pt x="15" y="65"/>
                    <a:pt x="19" y="61"/>
                    <a:pt x="19" y="56"/>
                  </a:cubicBezTo>
                  <a:lnTo>
                    <a:pt x="19" y="9"/>
                  </a:lnTo>
                  <a:close/>
                </a:path>
              </a:pathLst>
            </a:custGeom>
            <a:solidFill>
              <a:srgbClr val="FFFFFF"/>
            </a:solidFill>
            <a:ln w="9525">
              <a:noFill/>
              <a:round/>
              <a:headEnd/>
              <a:tailEnd/>
            </a:ln>
          </p:spPr>
          <p:txBody>
            <a:bodyPr/>
            <a:lstStyle/>
            <a:p>
              <a:pPr marL="0" marR="0" lvl="0" indent="0" algn="ctr" defTabSz="914400" rtl="0" eaLnBrk="0" fontAlgn="base" latinLnBrk="0" hangingPunct="0">
                <a:lnSpc>
                  <a:spcPct val="90000"/>
                </a:lnSpc>
                <a:spcBef>
                  <a:spcPct val="0"/>
                </a:spcBef>
                <a:spcAft>
                  <a:spcPct val="0"/>
                </a:spcAft>
                <a:buClrTx/>
                <a:buSzTx/>
                <a:buFontTx/>
                <a:buNone/>
                <a:tabLst/>
                <a:defRPr/>
              </a:pPr>
              <a:endParaRPr kumimoji="0" lang="en-US" sz="2400" b="0" i="0" u="none" strike="noStrike" kern="1200" cap="none" spc="0" normalizeH="0" baseline="0" noProof="0" dirty="0" smtClean="0">
                <a:ln>
                  <a:noFill/>
                </a:ln>
                <a:solidFill>
                  <a:srgbClr val="FFFFFF"/>
                </a:solidFill>
                <a:effectLst/>
                <a:uLnTx/>
                <a:uFillTx/>
                <a:latin typeface="Arial" charset="0"/>
                <a:ea typeface="+mn-ea"/>
                <a:cs typeface="+mn-cs"/>
              </a:endParaRPr>
            </a:p>
          </p:txBody>
        </p:sp>
        <p:sp>
          <p:nvSpPr>
            <p:cNvPr id="24" name="Freeform 16"/>
            <p:cNvSpPr>
              <a:spLocks/>
            </p:cNvSpPr>
            <p:nvPr/>
          </p:nvSpPr>
          <p:spPr bwMode="invGray">
            <a:xfrm>
              <a:off x="818" y="462"/>
              <a:ext cx="42" cy="81"/>
            </a:xfrm>
            <a:custGeom>
              <a:avLst/>
              <a:gdLst/>
              <a:ahLst/>
              <a:cxnLst>
                <a:cxn ang="0">
                  <a:pos x="20" y="10"/>
                </a:cxn>
                <a:cxn ang="0">
                  <a:pos x="10" y="0"/>
                </a:cxn>
                <a:cxn ang="0">
                  <a:pos x="0" y="10"/>
                </a:cxn>
                <a:cxn ang="0">
                  <a:pos x="0" y="30"/>
                </a:cxn>
                <a:cxn ang="0">
                  <a:pos x="10" y="39"/>
                </a:cxn>
                <a:cxn ang="0">
                  <a:pos x="20" y="30"/>
                </a:cxn>
                <a:cxn ang="0">
                  <a:pos x="20" y="10"/>
                </a:cxn>
              </a:cxnLst>
              <a:rect l="0" t="0" r="r" b="b"/>
              <a:pathLst>
                <a:path w="20" h="39">
                  <a:moveTo>
                    <a:pt x="20" y="10"/>
                  </a:moveTo>
                  <a:cubicBezTo>
                    <a:pt x="20" y="4"/>
                    <a:pt x="15" y="0"/>
                    <a:pt x="10" y="0"/>
                  </a:cubicBezTo>
                  <a:cubicBezTo>
                    <a:pt x="5" y="0"/>
                    <a:pt x="0" y="4"/>
                    <a:pt x="0" y="10"/>
                  </a:cubicBezTo>
                  <a:cubicBezTo>
                    <a:pt x="0" y="30"/>
                    <a:pt x="0" y="30"/>
                    <a:pt x="0" y="30"/>
                  </a:cubicBezTo>
                  <a:cubicBezTo>
                    <a:pt x="0" y="35"/>
                    <a:pt x="5" y="39"/>
                    <a:pt x="10" y="39"/>
                  </a:cubicBezTo>
                  <a:cubicBezTo>
                    <a:pt x="15" y="39"/>
                    <a:pt x="20" y="35"/>
                    <a:pt x="20" y="30"/>
                  </a:cubicBezTo>
                  <a:lnTo>
                    <a:pt x="20" y="10"/>
                  </a:lnTo>
                  <a:close/>
                </a:path>
              </a:pathLst>
            </a:custGeom>
            <a:solidFill>
              <a:srgbClr val="FFFFFF"/>
            </a:solidFill>
            <a:ln w="9525">
              <a:noFill/>
              <a:round/>
              <a:headEnd/>
              <a:tailEnd/>
            </a:ln>
          </p:spPr>
          <p:txBody>
            <a:bodyPr/>
            <a:lstStyle/>
            <a:p>
              <a:pPr marL="0" marR="0" lvl="0" indent="0" algn="ctr" defTabSz="914400" rtl="0" eaLnBrk="0" fontAlgn="base" latinLnBrk="0" hangingPunct="0">
                <a:lnSpc>
                  <a:spcPct val="90000"/>
                </a:lnSpc>
                <a:spcBef>
                  <a:spcPct val="0"/>
                </a:spcBef>
                <a:spcAft>
                  <a:spcPct val="0"/>
                </a:spcAft>
                <a:buClrTx/>
                <a:buSzTx/>
                <a:buFontTx/>
                <a:buNone/>
                <a:tabLst/>
                <a:defRPr/>
              </a:pPr>
              <a:endParaRPr kumimoji="0" lang="en-US" sz="2400" b="0" i="0" u="none" strike="noStrike" kern="1200" cap="none" spc="0" normalizeH="0" baseline="0" noProof="0" dirty="0" smtClean="0">
                <a:ln>
                  <a:noFill/>
                </a:ln>
                <a:solidFill>
                  <a:srgbClr val="FFFFFF"/>
                </a:solidFill>
                <a:effectLst/>
                <a:uLnTx/>
                <a:uFillTx/>
                <a:latin typeface="Arial" charset="0"/>
                <a:ea typeface="+mn-ea"/>
                <a:cs typeface="+mn-cs"/>
              </a:endParaRPr>
            </a:p>
          </p:txBody>
        </p:sp>
        <p:sp>
          <p:nvSpPr>
            <p:cNvPr id="25" name="Freeform 17"/>
            <p:cNvSpPr>
              <a:spLocks/>
            </p:cNvSpPr>
            <p:nvPr/>
          </p:nvSpPr>
          <p:spPr bwMode="invGray">
            <a:xfrm>
              <a:off x="928" y="407"/>
              <a:ext cx="39" cy="136"/>
            </a:xfrm>
            <a:custGeom>
              <a:avLst/>
              <a:gdLst/>
              <a:ahLst/>
              <a:cxnLst>
                <a:cxn ang="0">
                  <a:pos x="19" y="9"/>
                </a:cxn>
                <a:cxn ang="0">
                  <a:pos x="10" y="0"/>
                </a:cxn>
                <a:cxn ang="0">
                  <a:pos x="0" y="9"/>
                </a:cxn>
                <a:cxn ang="0">
                  <a:pos x="0" y="56"/>
                </a:cxn>
                <a:cxn ang="0">
                  <a:pos x="10" y="65"/>
                </a:cxn>
                <a:cxn ang="0">
                  <a:pos x="19" y="56"/>
                </a:cxn>
                <a:cxn ang="0">
                  <a:pos x="19" y="9"/>
                </a:cxn>
              </a:cxnLst>
              <a:rect l="0" t="0" r="r" b="b"/>
              <a:pathLst>
                <a:path w="19" h="65">
                  <a:moveTo>
                    <a:pt x="19" y="9"/>
                  </a:moveTo>
                  <a:cubicBezTo>
                    <a:pt x="19" y="4"/>
                    <a:pt x="15" y="0"/>
                    <a:pt x="10" y="0"/>
                  </a:cubicBezTo>
                  <a:cubicBezTo>
                    <a:pt x="4" y="0"/>
                    <a:pt x="0" y="4"/>
                    <a:pt x="0" y="9"/>
                  </a:cubicBezTo>
                  <a:cubicBezTo>
                    <a:pt x="0" y="56"/>
                    <a:pt x="0" y="56"/>
                    <a:pt x="0" y="56"/>
                  </a:cubicBezTo>
                  <a:cubicBezTo>
                    <a:pt x="0" y="61"/>
                    <a:pt x="4" y="65"/>
                    <a:pt x="10" y="65"/>
                  </a:cubicBezTo>
                  <a:cubicBezTo>
                    <a:pt x="15" y="65"/>
                    <a:pt x="19" y="61"/>
                    <a:pt x="19" y="56"/>
                  </a:cubicBezTo>
                  <a:lnTo>
                    <a:pt x="19" y="9"/>
                  </a:lnTo>
                  <a:close/>
                </a:path>
              </a:pathLst>
            </a:custGeom>
            <a:solidFill>
              <a:srgbClr val="FFFFFF"/>
            </a:solidFill>
            <a:ln w="9525">
              <a:noFill/>
              <a:round/>
              <a:headEnd/>
              <a:tailEnd/>
            </a:ln>
          </p:spPr>
          <p:txBody>
            <a:bodyPr/>
            <a:lstStyle/>
            <a:p>
              <a:pPr marL="0" marR="0" lvl="0" indent="0" algn="ctr" defTabSz="914400" rtl="0" eaLnBrk="0" fontAlgn="base" latinLnBrk="0" hangingPunct="0">
                <a:lnSpc>
                  <a:spcPct val="90000"/>
                </a:lnSpc>
                <a:spcBef>
                  <a:spcPct val="0"/>
                </a:spcBef>
                <a:spcAft>
                  <a:spcPct val="0"/>
                </a:spcAft>
                <a:buClrTx/>
                <a:buSzTx/>
                <a:buFontTx/>
                <a:buNone/>
                <a:tabLst/>
                <a:defRPr/>
              </a:pPr>
              <a:endParaRPr kumimoji="0" lang="en-US" sz="2400" b="0" i="0" u="none" strike="noStrike" kern="1200" cap="none" spc="0" normalizeH="0" baseline="0" noProof="0" dirty="0" smtClean="0">
                <a:ln>
                  <a:noFill/>
                </a:ln>
                <a:solidFill>
                  <a:srgbClr val="FFFFFF"/>
                </a:solidFill>
                <a:effectLst/>
                <a:uLnTx/>
                <a:uFillTx/>
                <a:latin typeface="Arial" charset="0"/>
                <a:ea typeface="+mn-ea"/>
                <a:cs typeface="+mn-cs"/>
              </a:endParaRPr>
            </a:p>
          </p:txBody>
        </p:sp>
        <p:sp>
          <p:nvSpPr>
            <p:cNvPr id="26" name="Freeform 18"/>
            <p:cNvSpPr>
              <a:spLocks/>
            </p:cNvSpPr>
            <p:nvPr/>
          </p:nvSpPr>
          <p:spPr bwMode="invGray">
            <a:xfrm>
              <a:off x="1037" y="333"/>
              <a:ext cx="40" cy="249"/>
            </a:xfrm>
            <a:custGeom>
              <a:avLst/>
              <a:gdLst/>
              <a:ahLst/>
              <a:cxnLst>
                <a:cxn ang="0">
                  <a:pos x="19" y="9"/>
                </a:cxn>
                <a:cxn ang="0">
                  <a:pos x="9" y="0"/>
                </a:cxn>
                <a:cxn ang="0">
                  <a:pos x="0" y="9"/>
                </a:cxn>
                <a:cxn ang="0">
                  <a:pos x="0" y="111"/>
                </a:cxn>
                <a:cxn ang="0">
                  <a:pos x="9" y="120"/>
                </a:cxn>
                <a:cxn ang="0">
                  <a:pos x="19" y="111"/>
                </a:cxn>
                <a:cxn ang="0">
                  <a:pos x="19" y="9"/>
                </a:cxn>
              </a:cxnLst>
              <a:rect l="0" t="0" r="r" b="b"/>
              <a:pathLst>
                <a:path w="19" h="120">
                  <a:moveTo>
                    <a:pt x="19" y="9"/>
                  </a:moveTo>
                  <a:cubicBezTo>
                    <a:pt x="19" y="4"/>
                    <a:pt x="15" y="0"/>
                    <a:pt x="9" y="0"/>
                  </a:cubicBezTo>
                  <a:cubicBezTo>
                    <a:pt x="4" y="0"/>
                    <a:pt x="0" y="4"/>
                    <a:pt x="0" y="9"/>
                  </a:cubicBezTo>
                  <a:cubicBezTo>
                    <a:pt x="0" y="111"/>
                    <a:pt x="0" y="111"/>
                    <a:pt x="0" y="111"/>
                  </a:cubicBezTo>
                  <a:cubicBezTo>
                    <a:pt x="0" y="116"/>
                    <a:pt x="4" y="120"/>
                    <a:pt x="9" y="120"/>
                  </a:cubicBezTo>
                  <a:cubicBezTo>
                    <a:pt x="15" y="120"/>
                    <a:pt x="19" y="116"/>
                    <a:pt x="19" y="111"/>
                  </a:cubicBezTo>
                  <a:lnTo>
                    <a:pt x="19" y="9"/>
                  </a:lnTo>
                  <a:close/>
                </a:path>
              </a:pathLst>
            </a:custGeom>
            <a:solidFill>
              <a:srgbClr val="FFFFFF"/>
            </a:solidFill>
            <a:ln w="9525">
              <a:noFill/>
              <a:round/>
              <a:headEnd/>
              <a:tailEnd/>
            </a:ln>
          </p:spPr>
          <p:txBody>
            <a:bodyPr/>
            <a:lstStyle/>
            <a:p>
              <a:pPr marL="0" marR="0" lvl="0" indent="0" algn="ctr" defTabSz="914400" rtl="0" eaLnBrk="0" fontAlgn="base" latinLnBrk="0" hangingPunct="0">
                <a:lnSpc>
                  <a:spcPct val="90000"/>
                </a:lnSpc>
                <a:spcBef>
                  <a:spcPct val="0"/>
                </a:spcBef>
                <a:spcAft>
                  <a:spcPct val="0"/>
                </a:spcAft>
                <a:buClrTx/>
                <a:buSzTx/>
                <a:buFontTx/>
                <a:buNone/>
                <a:tabLst/>
                <a:defRPr/>
              </a:pPr>
              <a:endParaRPr kumimoji="0" lang="en-US" sz="2400" b="0" i="0" u="none" strike="noStrike" kern="1200" cap="none" spc="0" normalizeH="0" baseline="0" noProof="0" dirty="0" smtClean="0">
                <a:ln>
                  <a:noFill/>
                </a:ln>
                <a:solidFill>
                  <a:srgbClr val="FFFFFF"/>
                </a:solidFill>
                <a:effectLst/>
                <a:uLnTx/>
                <a:uFillTx/>
                <a:latin typeface="Arial" charset="0"/>
                <a:ea typeface="+mn-ea"/>
                <a:cs typeface="+mn-cs"/>
              </a:endParaRPr>
            </a:p>
          </p:txBody>
        </p:sp>
        <p:sp>
          <p:nvSpPr>
            <p:cNvPr id="27" name="Freeform 19"/>
            <p:cNvSpPr>
              <a:spLocks/>
            </p:cNvSpPr>
            <p:nvPr/>
          </p:nvSpPr>
          <p:spPr bwMode="invGray">
            <a:xfrm>
              <a:off x="1145" y="407"/>
              <a:ext cx="39" cy="136"/>
            </a:xfrm>
            <a:custGeom>
              <a:avLst/>
              <a:gdLst/>
              <a:ahLst/>
              <a:cxnLst>
                <a:cxn ang="0">
                  <a:pos x="19" y="9"/>
                </a:cxn>
                <a:cxn ang="0">
                  <a:pos x="10" y="0"/>
                </a:cxn>
                <a:cxn ang="0">
                  <a:pos x="0" y="9"/>
                </a:cxn>
                <a:cxn ang="0">
                  <a:pos x="0" y="56"/>
                </a:cxn>
                <a:cxn ang="0">
                  <a:pos x="10" y="65"/>
                </a:cxn>
                <a:cxn ang="0">
                  <a:pos x="19" y="56"/>
                </a:cxn>
                <a:cxn ang="0">
                  <a:pos x="19" y="9"/>
                </a:cxn>
              </a:cxnLst>
              <a:rect l="0" t="0" r="r" b="b"/>
              <a:pathLst>
                <a:path w="19" h="65">
                  <a:moveTo>
                    <a:pt x="19" y="9"/>
                  </a:moveTo>
                  <a:cubicBezTo>
                    <a:pt x="19" y="4"/>
                    <a:pt x="15" y="0"/>
                    <a:pt x="10" y="0"/>
                  </a:cubicBezTo>
                  <a:cubicBezTo>
                    <a:pt x="5" y="0"/>
                    <a:pt x="0" y="4"/>
                    <a:pt x="0" y="9"/>
                  </a:cubicBezTo>
                  <a:cubicBezTo>
                    <a:pt x="0" y="56"/>
                    <a:pt x="0" y="56"/>
                    <a:pt x="0" y="56"/>
                  </a:cubicBezTo>
                  <a:cubicBezTo>
                    <a:pt x="0" y="61"/>
                    <a:pt x="5" y="65"/>
                    <a:pt x="10" y="65"/>
                  </a:cubicBezTo>
                  <a:cubicBezTo>
                    <a:pt x="15" y="65"/>
                    <a:pt x="19" y="61"/>
                    <a:pt x="19" y="56"/>
                  </a:cubicBezTo>
                  <a:lnTo>
                    <a:pt x="19" y="9"/>
                  </a:lnTo>
                  <a:close/>
                </a:path>
              </a:pathLst>
            </a:custGeom>
            <a:solidFill>
              <a:srgbClr val="FFFFFF"/>
            </a:solidFill>
            <a:ln w="9525">
              <a:noFill/>
              <a:round/>
              <a:headEnd/>
              <a:tailEnd/>
            </a:ln>
          </p:spPr>
          <p:txBody>
            <a:bodyPr/>
            <a:lstStyle/>
            <a:p>
              <a:pPr marL="0" marR="0" lvl="0" indent="0" algn="ctr" defTabSz="914400" rtl="0" eaLnBrk="0" fontAlgn="base" latinLnBrk="0" hangingPunct="0">
                <a:lnSpc>
                  <a:spcPct val="90000"/>
                </a:lnSpc>
                <a:spcBef>
                  <a:spcPct val="0"/>
                </a:spcBef>
                <a:spcAft>
                  <a:spcPct val="0"/>
                </a:spcAft>
                <a:buClrTx/>
                <a:buSzTx/>
                <a:buFontTx/>
                <a:buNone/>
                <a:tabLst/>
                <a:defRPr/>
              </a:pPr>
              <a:endParaRPr kumimoji="0" lang="en-US" sz="2400" b="0" i="0" u="none" strike="noStrike" kern="1200" cap="none" spc="0" normalizeH="0" baseline="0" noProof="0" dirty="0" smtClean="0">
                <a:ln>
                  <a:noFill/>
                </a:ln>
                <a:solidFill>
                  <a:srgbClr val="FFFFFF"/>
                </a:solidFill>
                <a:effectLst/>
                <a:uLnTx/>
                <a:uFillTx/>
                <a:latin typeface="Arial" charset="0"/>
                <a:ea typeface="+mn-ea"/>
                <a:cs typeface="+mn-cs"/>
              </a:endParaRPr>
            </a:p>
          </p:txBody>
        </p:sp>
        <p:sp>
          <p:nvSpPr>
            <p:cNvPr id="28" name="Freeform 20"/>
            <p:cNvSpPr>
              <a:spLocks/>
            </p:cNvSpPr>
            <p:nvPr/>
          </p:nvSpPr>
          <p:spPr bwMode="invGray">
            <a:xfrm>
              <a:off x="1254" y="462"/>
              <a:ext cx="40" cy="81"/>
            </a:xfrm>
            <a:custGeom>
              <a:avLst/>
              <a:gdLst/>
              <a:ahLst/>
              <a:cxnLst>
                <a:cxn ang="0">
                  <a:pos x="19" y="10"/>
                </a:cxn>
                <a:cxn ang="0">
                  <a:pos x="9" y="0"/>
                </a:cxn>
                <a:cxn ang="0">
                  <a:pos x="0" y="10"/>
                </a:cxn>
                <a:cxn ang="0">
                  <a:pos x="0" y="30"/>
                </a:cxn>
                <a:cxn ang="0">
                  <a:pos x="9" y="39"/>
                </a:cxn>
                <a:cxn ang="0">
                  <a:pos x="19" y="30"/>
                </a:cxn>
                <a:cxn ang="0">
                  <a:pos x="19" y="10"/>
                </a:cxn>
              </a:cxnLst>
              <a:rect l="0" t="0" r="r" b="b"/>
              <a:pathLst>
                <a:path w="19" h="39">
                  <a:moveTo>
                    <a:pt x="19" y="10"/>
                  </a:moveTo>
                  <a:cubicBezTo>
                    <a:pt x="19" y="4"/>
                    <a:pt x="15" y="0"/>
                    <a:pt x="9" y="0"/>
                  </a:cubicBezTo>
                  <a:cubicBezTo>
                    <a:pt x="4" y="0"/>
                    <a:pt x="0" y="4"/>
                    <a:pt x="0" y="10"/>
                  </a:cubicBezTo>
                  <a:cubicBezTo>
                    <a:pt x="0" y="30"/>
                    <a:pt x="0" y="30"/>
                    <a:pt x="0" y="30"/>
                  </a:cubicBezTo>
                  <a:cubicBezTo>
                    <a:pt x="0" y="35"/>
                    <a:pt x="4" y="39"/>
                    <a:pt x="9" y="39"/>
                  </a:cubicBezTo>
                  <a:cubicBezTo>
                    <a:pt x="15" y="39"/>
                    <a:pt x="19" y="35"/>
                    <a:pt x="19" y="30"/>
                  </a:cubicBezTo>
                  <a:lnTo>
                    <a:pt x="19" y="10"/>
                  </a:lnTo>
                  <a:close/>
                </a:path>
              </a:pathLst>
            </a:custGeom>
            <a:solidFill>
              <a:srgbClr val="FFFFFF"/>
            </a:solidFill>
            <a:ln w="9525">
              <a:noFill/>
              <a:round/>
              <a:headEnd/>
              <a:tailEnd/>
            </a:ln>
          </p:spPr>
          <p:txBody>
            <a:bodyPr/>
            <a:lstStyle/>
            <a:p>
              <a:pPr marL="0" marR="0" lvl="0" indent="0" algn="ctr" defTabSz="914400" rtl="0" eaLnBrk="0" fontAlgn="base" latinLnBrk="0" hangingPunct="0">
                <a:lnSpc>
                  <a:spcPct val="90000"/>
                </a:lnSpc>
                <a:spcBef>
                  <a:spcPct val="0"/>
                </a:spcBef>
                <a:spcAft>
                  <a:spcPct val="0"/>
                </a:spcAft>
                <a:buClrTx/>
                <a:buSzTx/>
                <a:buFontTx/>
                <a:buNone/>
                <a:tabLst/>
                <a:defRPr/>
              </a:pPr>
              <a:endParaRPr kumimoji="0" lang="en-US" sz="2400" b="0" i="0" u="none" strike="noStrike" kern="1200" cap="none" spc="0" normalizeH="0" baseline="0" noProof="0" dirty="0" smtClean="0">
                <a:ln>
                  <a:noFill/>
                </a:ln>
                <a:solidFill>
                  <a:srgbClr val="FFFFFF"/>
                </a:solidFill>
                <a:effectLst/>
                <a:uLnTx/>
                <a:uFillTx/>
                <a:latin typeface="Arial" charset="0"/>
                <a:ea typeface="+mn-ea"/>
                <a:cs typeface="+mn-cs"/>
              </a:endParaRPr>
            </a:p>
          </p:txBody>
        </p:sp>
      </p:grpSp>
    </p:spTree>
  </p:cSld>
  <p:clrMapOvr>
    <a:masterClrMapping/>
  </p:clrMapOvr>
  <p:transition>
    <p:wipe dir="r"/>
  </p:transition>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Segu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221393" y="399143"/>
            <a:ext cx="8112125" cy="2407042"/>
          </a:xfrm>
        </p:spPr>
        <p:txBody>
          <a:bodyPr/>
          <a:lstStyle>
            <a:lvl1pPr algn="l" defTabSz="914400" rtl="0" eaLnBrk="1" latinLnBrk="0" hangingPunct="1">
              <a:lnSpc>
                <a:spcPct val="80000"/>
              </a:lnSpc>
              <a:spcBef>
                <a:spcPct val="0"/>
              </a:spcBef>
              <a:buNone/>
              <a:defRPr lang="en-US" sz="5400" b="0" kern="1200" spc="0" baseline="0" dirty="0">
                <a:solidFill>
                  <a:srgbClr val="2B348E"/>
                </a:solidFill>
                <a:latin typeface="+mj-lt"/>
                <a:ea typeface="+mj-ea"/>
                <a:cs typeface="+mj-cs"/>
              </a:defRPr>
            </a:lvl1pPr>
          </a:lstStyle>
          <a:p>
            <a:r>
              <a:rPr lang="en-US" dirty="0" smtClean="0"/>
              <a:t>Presentation Title Goes Here</a:t>
            </a:r>
            <a:endParaRPr lang="en-US" dirty="0"/>
          </a:p>
        </p:txBody>
      </p:sp>
    </p:spTree>
    <p:extLst>
      <p:ext uri="{BB962C8B-B14F-4D97-AF65-F5344CB8AC3E}">
        <p14:creationId xmlns:p14="http://schemas.microsoft.com/office/powerpoint/2010/main" xmlns="" val="195431158"/>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Layout>
</file>

<file path=ppt/slideLayouts/slideLayout30.xml><?xml version="1.0" encoding="utf-8"?>
<p:sldLayout xmlns:a="http://schemas.openxmlformats.org/drawingml/2006/main" xmlns:r="http://schemas.openxmlformats.org/officeDocument/2006/relationships" xmlns:p="http://schemas.openxmlformats.org/presentationml/2006/main">
  <p:cSld name="Bullet_Title only">
    <p:spTree>
      <p:nvGrpSpPr>
        <p:cNvPr id="1" name=""/>
        <p:cNvGrpSpPr/>
        <p:nvPr/>
      </p:nvGrpSpPr>
      <p:grpSpPr>
        <a:xfrm>
          <a:off x="0" y="0"/>
          <a:ext cx="0" cy="0"/>
          <a:chOff x="0" y="0"/>
          <a:chExt cx="0" cy="0"/>
        </a:xfrm>
      </p:grpSpPr>
      <p:sp>
        <p:nvSpPr>
          <p:cNvPr id="2" name="Title 1"/>
          <p:cNvSpPr>
            <a:spLocks noGrp="1"/>
          </p:cNvSpPr>
          <p:nvPr>
            <p:ph type="title"/>
          </p:nvPr>
        </p:nvSpPr>
        <p:spPr>
          <a:xfrm>
            <a:off x="229702" y="432215"/>
            <a:ext cx="8588861" cy="838200"/>
          </a:xfrm>
        </p:spPr>
        <p:txBody>
          <a:bodyPr/>
          <a:lstStyle>
            <a:lvl1pPr>
              <a:defRPr>
                <a:gradFill>
                  <a:gsLst>
                    <a:gs pos="0">
                      <a:schemeClr val="tx1"/>
                    </a:gs>
                    <a:gs pos="44000">
                      <a:srgbClr val="01BBBB"/>
                    </a:gs>
                    <a:gs pos="100000">
                      <a:schemeClr val="accent4"/>
                    </a:gs>
                  </a:gsLst>
                  <a:lin ang="4800000" scaled="0"/>
                </a:gradFill>
                <a:latin typeface="CiscoSans ExtraLight" pitchFamily="34" charset="0"/>
              </a:defRPr>
            </a:lvl1pPr>
          </a:lstStyle>
          <a:p>
            <a:r>
              <a:rPr lang="en-US" smtClean="0"/>
              <a:t>Click to edit Master title style</a:t>
            </a:r>
            <a:endParaRPr lang="en-US" dirty="0"/>
          </a:p>
        </p:txBody>
      </p:sp>
    </p:spTree>
  </p:cSld>
  <p:clrMapOvr>
    <a:masterClrMapping/>
  </p:clrMapOvr>
  <p:transition>
    <p:wipe dir="r"/>
  </p:transition>
</p:sldLayout>
</file>

<file path=ppt/slideLayouts/slideLayout31.xml><?xml version="1.0" encoding="utf-8"?>
<p:sldLayout xmlns:a="http://schemas.openxmlformats.org/drawingml/2006/main" xmlns:r="http://schemas.openxmlformats.org/officeDocument/2006/relationships" xmlns:p="http://schemas.openxmlformats.org/presentationml/2006/main" userDrawn="1">
  <p:cSld name="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793751" y="304800"/>
            <a:ext cx="7435849" cy="838200"/>
          </a:xfrm>
        </p:spPr>
        <p:txBody>
          <a:bodyPr/>
          <a:lstStyle/>
          <a:p>
            <a:r>
              <a:rPr lang="en-US" dirty="0" smtClean="0"/>
              <a:t>Slide Title Goes Here</a:t>
            </a:r>
            <a:endParaRPr lang="en-US" dirty="0"/>
          </a:p>
        </p:txBody>
      </p:sp>
      <p:sp>
        <p:nvSpPr>
          <p:cNvPr id="3" name="Content Placeholder 2"/>
          <p:cNvSpPr>
            <a:spLocks noGrp="1"/>
          </p:cNvSpPr>
          <p:nvPr>
            <p:ph idx="1" hasCustomPrompt="1"/>
          </p:nvPr>
        </p:nvSpPr>
        <p:spPr>
          <a:xfrm>
            <a:off x="793751" y="1600200"/>
            <a:ext cx="7435849" cy="4525963"/>
          </a:xfrm>
        </p:spPr>
        <p:txBody>
          <a:bodyPr/>
          <a:lstStyle/>
          <a:p>
            <a:pPr lvl="0"/>
            <a:r>
              <a:rPr lang="en-US" dirty="0" smtClean="0"/>
              <a:t>Body Text</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8" name="Text Placeholder 7"/>
          <p:cNvSpPr>
            <a:spLocks noGrp="1"/>
          </p:cNvSpPr>
          <p:nvPr>
            <p:ph type="body" sz="quarter" idx="10" hasCustomPrompt="1"/>
          </p:nvPr>
        </p:nvSpPr>
        <p:spPr>
          <a:xfrm>
            <a:off x="793751" y="1186542"/>
            <a:ext cx="7435849" cy="381000"/>
          </a:xfrm>
        </p:spPr>
        <p:txBody>
          <a:bodyPr anchor="ctr" anchorCtr="0">
            <a:noAutofit/>
          </a:bodyPr>
          <a:lstStyle>
            <a:lvl1pPr>
              <a:buFontTx/>
              <a:buNone/>
              <a:defRPr sz="2400"/>
            </a:lvl1pPr>
            <a:lvl2pPr>
              <a:defRPr sz="2400"/>
            </a:lvl2pPr>
            <a:lvl3pPr>
              <a:defRPr sz="2400"/>
            </a:lvl3pPr>
            <a:lvl4pPr>
              <a:defRPr sz="2400"/>
            </a:lvl4pPr>
            <a:lvl5pPr>
              <a:defRPr sz="2400"/>
            </a:lvl5pPr>
          </a:lstStyle>
          <a:p>
            <a:pPr lvl="0"/>
            <a:r>
              <a:rPr lang="en-US" dirty="0" smtClean="0"/>
              <a:t>Subtitle Goes Here</a:t>
            </a:r>
            <a:endParaRPr lang="en-US" dirty="0"/>
          </a:p>
        </p:txBody>
      </p:sp>
      <p:sp>
        <p:nvSpPr>
          <p:cNvPr id="10" name="Text Placeholder 9"/>
          <p:cNvSpPr>
            <a:spLocks noGrp="1"/>
          </p:cNvSpPr>
          <p:nvPr>
            <p:ph type="body" sz="quarter" idx="11" hasCustomPrompt="1"/>
          </p:nvPr>
        </p:nvSpPr>
        <p:spPr>
          <a:xfrm>
            <a:off x="793750" y="6372423"/>
            <a:ext cx="7461250" cy="307777"/>
          </a:xfrm>
        </p:spPr>
        <p:txBody>
          <a:bodyPr wrap="square" anchor="b" anchorCtr="0">
            <a:spAutoFit/>
          </a:bodyPr>
          <a:lstStyle>
            <a:lvl1pPr algn="l" defTabSz="804863">
              <a:lnSpc>
                <a:spcPct val="100000"/>
              </a:lnSpc>
              <a:spcBef>
                <a:spcPct val="50000"/>
              </a:spcBef>
              <a:buNone/>
              <a:defRPr sz="1400"/>
            </a:lvl1pPr>
            <a:lvl2pPr>
              <a:buFont typeface="Arial" pitchFamily="34" charset="0"/>
              <a:buNone/>
              <a:defRPr sz="1400"/>
            </a:lvl2pPr>
            <a:lvl3pPr>
              <a:buFont typeface="Arial" pitchFamily="34" charset="0"/>
              <a:buNone/>
              <a:defRPr sz="1400"/>
            </a:lvl3pPr>
            <a:lvl4pPr>
              <a:buFont typeface="Arial" pitchFamily="34" charset="0"/>
              <a:buNone/>
              <a:defRPr sz="1400"/>
            </a:lvl4pPr>
            <a:lvl5pPr>
              <a:buFont typeface="Arial" pitchFamily="34" charset="0"/>
              <a:buNone/>
              <a:defRPr sz="1400"/>
            </a:lvl5pPr>
          </a:lstStyle>
          <a:p>
            <a:pPr lvl="0"/>
            <a:r>
              <a:rPr lang="en-US" dirty="0" smtClean="0"/>
              <a:t>Source: Placeholder for Notes Is 14 Points</a:t>
            </a:r>
          </a:p>
        </p:txBody>
      </p:sp>
    </p:spTree>
  </p:cSld>
  <p:clrMapOvr>
    <a:masterClrMapping/>
  </p:clrMapOvr>
  <p:transition>
    <p:wipe dir="r"/>
  </p:transition>
</p:sldLayout>
</file>

<file path=ppt/slideLayouts/slideLayout32.xml><?xml version="1.0" encoding="utf-8"?>
<p:sldLayout xmlns:a="http://schemas.openxmlformats.org/drawingml/2006/main" xmlns:r="http://schemas.openxmlformats.org/officeDocument/2006/relationships" xmlns:p="http://schemas.openxmlformats.org/presentationml/2006/main" type="obj">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wipe dir="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1_Segu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221393" y="1967967"/>
            <a:ext cx="8112125" cy="2407042"/>
          </a:xfrm>
        </p:spPr>
        <p:txBody>
          <a:bodyPr/>
          <a:lstStyle>
            <a:lvl1pPr algn="l" defTabSz="914400" rtl="0" eaLnBrk="1" latinLnBrk="0" hangingPunct="1">
              <a:lnSpc>
                <a:spcPct val="80000"/>
              </a:lnSpc>
              <a:spcBef>
                <a:spcPct val="0"/>
              </a:spcBef>
              <a:buNone/>
              <a:defRPr lang="en-US" sz="5400" b="0" kern="1200" spc="0" baseline="0" dirty="0">
                <a:solidFill>
                  <a:srgbClr val="2B348E"/>
                </a:solidFill>
                <a:latin typeface="+mj-lt"/>
                <a:ea typeface="+mj-ea"/>
                <a:cs typeface="+mj-cs"/>
              </a:defRPr>
            </a:lvl1pPr>
          </a:lstStyle>
          <a:p>
            <a:r>
              <a:rPr lang="en-US" dirty="0" smtClean="0"/>
              <a:t>Presentation Title Goes Here</a:t>
            </a:r>
            <a:endParaRPr lang="en-US" dirty="0"/>
          </a:p>
        </p:txBody>
      </p:sp>
      <p:sp>
        <p:nvSpPr>
          <p:cNvPr id="24" name="Rectangle 5"/>
          <p:cNvSpPr>
            <a:spLocks noChangeArrowheads="1"/>
          </p:cNvSpPr>
          <p:nvPr userDrawn="1"/>
        </p:nvSpPr>
        <p:spPr bwMode="ltGray">
          <a:xfrm>
            <a:off x="7986455" y="6584512"/>
            <a:ext cx="589195" cy="175257"/>
          </a:xfrm>
          <a:prstGeom prst="rect">
            <a:avLst/>
          </a:prstGeom>
          <a:noFill/>
          <a:ln w="9525">
            <a:noFill/>
            <a:miter lim="800000"/>
            <a:headEnd/>
            <a:tailEnd/>
          </a:ln>
          <a:effectLst/>
        </p:spPr>
        <p:txBody>
          <a:bodyPr wrap="none" lIns="82124" tIns="41061" rIns="82124" bIns="41061" anchor="b">
            <a:spAutoFit/>
          </a:bodyPr>
          <a:lstStyle/>
          <a:p>
            <a:pPr algn="r" defTabSz="814365">
              <a:buNone/>
            </a:pPr>
            <a:r>
              <a:rPr lang="fr-BE" sz="600" b="0" i="0">
                <a:solidFill>
                  <a:srgbClr val="C0C0C0"/>
                </a:solidFill>
                <a:latin typeface="Arial"/>
                <a:ea typeface="+mn-ea"/>
                <a:cs typeface="+mn-cs"/>
              </a:rPr>
              <a:t>シスコの公開情報</a:t>
            </a:r>
            <a:endParaRPr lang="en-US" sz="600" dirty="0">
              <a:solidFill>
                <a:srgbClr val="C0C0C0"/>
              </a:solidFill>
            </a:endParaRPr>
          </a:p>
        </p:txBody>
      </p:sp>
      <p:sp>
        <p:nvSpPr>
          <p:cNvPr id="10" name="Rectangle 4"/>
          <p:cNvSpPr>
            <a:spLocks noChangeArrowheads="1"/>
          </p:cNvSpPr>
          <p:nvPr userDrawn="1"/>
        </p:nvSpPr>
        <p:spPr bwMode="ltGray">
          <a:xfrm>
            <a:off x="251373" y="6586246"/>
            <a:ext cx="3420515" cy="175257"/>
          </a:xfrm>
          <a:prstGeom prst="rect">
            <a:avLst/>
          </a:prstGeom>
          <a:noFill/>
          <a:ln w="9525">
            <a:noFill/>
            <a:miter lim="800000"/>
            <a:headEnd/>
            <a:tailEnd/>
          </a:ln>
          <a:effectLst/>
        </p:spPr>
        <p:txBody>
          <a:bodyPr wrap="square" lIns="82124" tIns="41061" rIns="82124" bIns="41061" anchor="b" anchorCtr="0">
            <a:spAutoFit/>
          </a:bodyPr>
          <a:lstStyle/>
          <a:p>
            <a:pPr algn="l" defTabSz="814365">
              <a:buNone/>
            </a:pPr>
            <a:r>
              <a:rPr lang="fr-BE" sz="600" b="0" i="0">
                <a:solidFill>
                  <a:srgbClr val="C0C0C0"/>
                </a:solidFill>
                <a:latin typeface="Arial"/>
                <a:ea typeface="+mn-ea"/>
                <a:cs typeface="+mn-cs"/>
              </a:rPr>
              <a:t>© 2010 Cisco Systems, Inc. およびその関連会社 All rights reserved.</a:t>
            </a:r>
            <a:endParaRPr lang="en-US" sz="600" dirty="0">
              <a:solidFill>
                <a:srgbClr val="C0C0C0"/>
              </a:solidFill>
            </a:endParaRPr>
          </a:p>
        </p:txBody>
      </p:sp>
      <p:sp>
        <p:nvSpPr>
          <p:cNvPr id="11" name="Rectangle 7"/>
          <p:cNvSpPr>
            <a:spLocks noChangeArrowheads="1"/>
          </p:cNvSpPr>
          <p:nvPr userDrawn="1"/>
        </p:nvSpPr>
        <p:spPr bwMode="ltGray">
          <a:xfrm>
            <a:off x="8639981" y="6580408"/>
            <a:ext cx="260429" cy="175257"/>
          </a:xfrm>
          <a:prstGeom prst="rect">
            <a:avLst/>
          </a:prstGeom>
          <a:noFill/>
          <a:ln w="9525" algn="ctr">
            <a:noFill/>
            <a:miter lim="800000"/>
            <a:headEnd/>
            <a:tailEnd/>
          </a:ln>
          <a:effectLst/>
        </p:spPr>
        <p:txBody>
          <a:bodyPr wrap="none" lIns="82124" tIns="41061" rIns="82124" bIns="41061" anchor="b">
            <a:spAutoFit/>
          </a:bodyPr>
          <a:lstStyle/>
          <a:p>
            <a:pPr algn="r" defTabSz="814365">
              <a:buNone/>
            </a:pPr>
            <a:fld id="{DFCF27A5-1A5B-48D3-A060-2758FFBB1ADD}" type="slidenum">
              <a:rPr lang="fr-BE" sz="600" b="0" i="0">
                <a:solidFill>
                  <a:srgbClr val="C0C0C0"/>
                </a:solidFill>
                <a:latin typeface="Arial"/>
                <a:ea typeface="+mn-ea"/>
                <a:cs typeface="+mn-cs"/>
              </a:rPr>
              <a:pPr algn="r" defTabSz="814365">
                <a:buNone/>
              </a:pPr>
              <a:t>‹#›</a:t>
            </a:fld>
            <a:endParaRPr lang="en-US" sz="600" dirty="0">
              <a:solidFill>
                <a:srgbClr val="C0C0C0"/>
              </a:solidFill>
            </a:endParaRPr>
          </a:p>
        </p:txBody>
      </p:sp>
    </p:spTree>
    <p:extLst>
      <p:ext uri="{BB962C8B-B14F-4D97-AF65-F5344CB8AC3E}">
        <p14:creationId xmlns:p14="http://schemas.microsoft.com/office/powerpoint/2010/main" xmlns="" val="4143416564"/>
      </p:ext>
    </p:extLst>
  </p:cSld>
  <p:clrMapOvr>
    <a:masterClrMapping/>
  </p:clrMapOvr>
  <p:transition>
    <p:fade/>
  </p:transition>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Bullet">
    <p:spTree>
      <p:nvGrpSpPr>
        <p:cNvPr id="1" name=""/>
        <p:cNvGrpSpPr/>
        <p:nvPr/>
      </p:nvGrpSpPr>
      <p:grpSpPr>
        <a:xfrm>
          <a:off x="0" y="0"/>
          <a:ext cx="0" cy="0"/>
          <a:chOff x="0" y="0"/>
          <a:chExt cx="0" cy="0"/>
        </a:xfrm>
      </p:grpSpPr>
      <p:sp>
        <p:nvSpPr>
          <p:cNvPr id="2" name="Title 1"/>
          <p:cNvSpPr>
            <a:spLocks noGrp="1"/>
          </p:cNvSpPr>
          <p:nvPr>
            <p:ph type="title"/>
          </p:nvPr>
        </p:nvSpPr>
        <p:spPr>
          <a:xfrm>
            <a:off x="229702" y="432215"/>
            <a:ext cx="8588861" cy="838200"/>
          </a:xfrm>
        </p:spPr>
        <p:txBody>
          <a:bodyPr/>
          <a:lstStyle>
            <a:lvl1pPr algn="l" defTabSz="914400" rtl="0" eaLnBrk="1" latinLnBrk="0" hangingPunct="1">
              <a:lnSpc>
                <a:spcPct val="80000"/>
              </a:lnSpc>
              <a:spcBef>
                <a:spcPct val="0"/>
              </a:spcBef>
              <a:buNone/>
              <a:defRPr lang="en-US" sz="3200" b="0" kern="1200" spc="0" baseline="0" dirty="0">
                <a:solidFill>
                  <a:srgbClr val="2B348E"/>
                </a:solidFill>
                <a:latin typeface="+mj-lt"/>
                <a:ea typeface="+mj-ea"/>
                <a:cs typeface="+mj-cs"/>
              </a:defRPr>
            </a:lvl1pPr>
          </a:lstStyle>
          <a:p>
            <a:r>
              <a:rPr lang="en-US" dirty="0" smtClean="0"/>
              <a:t>Click to edit Master title style</a:t>
            </a:r>
            <a:endParaRPr lang="en-US" dirty="0"/>
          </a:p>
        </p:txBody>
      </p:sp>
      <p:sp>
        <p:nvSpPr>
          <p:cNvPr id="4" name="Text Placeholder 3"/>
          <p:cNvSpPr>
            <a:spLocks noGrp="1"/>
          </p:cNvSpPr>
          <p:nvPr>
            <p:ph type="body" sz="quarter" idx="10"/>
          </p:nvPr>
        </p:nvSpPr>
        <p:spPr>
          <a:xfrm>
            <a:off x="239713" y="1344168"/>
            <a:ext cx="8578850" cy="4965192"/>
          </a:xfrm>
        </p:spPr>
        <p:txBody>
          <a:bodyPr/>
          <a:lstStyle>
            <a:lvl1pPr>
              <a:lnSpc>
                <a:spcPct val="95000"/>
              </a:lnSpc>
              <a:spcBef>
                <a:spcPts val="1480"/>
              </a:spcBef>
              <a:defRPr sz="2200">
                <a:solidFill>
                  <a:srgbClr val="2B348E"/>
                </a:solidFill>
                <a:latin typeface="+mj-lt"/>
              </a:defRPr>
            </a:lvl1pPr>
            <a:lvl2pPr>
              <a:lnSpc>
                <a:spcPct val="95000"/>
              </a:lnSpc>
              <a:spcBef>
                <a:spcPts val="600"/>
              </a:spcBef>
              <a:defRPr>
                <a:solidFill>
                  <a:srgbClr val="2B348E"/>
                </a:solidFill>
                <a:latin typeface="+mj-lt"/>
              </a:defRPr>
            </a:lvl2pPr>
            <a:lvl3pPr>
              <a:defRPr>
                <a:solidFill>
                  <a:srgbClr val="2B348E"/>
                </a:solidFill>
                <a:latin typeface="+mj-lt"/>
              </a:defRPr>
            </a:lvl3pPr>
            <a:lvl4pPr>
              <a:defRPr>
                <a:solidFill>
                  <a:srgbClr val="2B348E"/>
                </a:solidFill>
                <a:latin typeface="+mj-lt"/>
              </a:defRPr>
            </a:lvl4pPr>
            <a:lvl5pPr>
              <a:defRPr>
                <a:solidFill>
                  <a:srgbClr val="2B348E"/>
                </a:solidFill>
                <a:latin typeface="+mj-lt"/>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xmlns="" val="3047412745"/>
      </p:ext>
    </p:extLst>
  </p:cSld>
  <p:clrMapOvr>
    <a:masterClrMapping/>
  </p:clrMapOvr>
  <p:transition>
    <p:fade/>
  </p:transition>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229702" y="432215"/>
            <a:ext cx="8588861" cy="838200"/>
          </a:xfrm>
        </p:spPr>
        <p:txBody>
          <a:bodyPr/>
          <a:lstStyle>
            <a:lvl1pPr algn="l" defTabSz="914400" rtl="0" eaLnBrk="1" latinLnBrk="0" hangingPunct="1">
              <a:lnSpc>
                <a:spcPct val="80000"/>
              </a:lnSpc>
              <a:spcBef>
                <a:spcPct val="0"/>
              </a:spcBef>
              <a:buNone/>
              <a:defRPr lang="en-US" sz="3200" b="0" kern="1200" spc="0" baseline="0" dirty="0">
                <a:solidFill>
                  <a:srgbClr val="2B348E"/>
                </a:solidFill>
                <a:latin typeface="+mj-lt"/>
                <a:ea typeface="+mj-ea"/>
                <a:cs typeface="+mj-cs"/>
              </a:defRPr>
            </a:lvl1pPr>
          </a:lstStyle>
          <a:p>
            <a:r>
              <a:rPr lang="en-US" dirty="0" smtClean="0"/>
              <a:t>Click to edit Master title style</a:t>
            </a:r>
            <a:endParaRPr lang="en-US" dirty="0"/>
          </a:p>
        </p:txBody>
      </p:sp>
    </p:spTree>
    <p:extLst>
      <p:ext uri="{BB962C8B-B14F-4D97-AF65-F5344CB8AC3E}">
        <p14:creationId xmlns:p14="http://schemas.microsoft.com/office/powerpoint/2010/main" xmlns="" val="1837328989"/>
      </p:ext>
    </p:extLst>
  </p:cSld>
  <p:clrMapOvr>
    <a:masterClrMapping/>
  </p:clrMapOvr>
  <p:transition>
    <p:fade/>
  </p:transition>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Bullet_Heavy Text">
    <p:spTree>
      <p:nvGrpSpPr>
        <p:cNvPr id="1" name=""/>
        <p:cNvGrpSpPr/>
        <p:nvPr/>
      </p:nvGrpSpPr>
      <p:grpSpPr>
        <a:xfrm>
          <a:off x="0" y="0"/>
          <a:ext cx="0" cy="0"/>
          <a:chOff x="0" y="0"/>
          <a:chExt cx="0" cy="0"/>
        </a:xfrm>
      </p:grpSpPr>
      <p:sp>
        <p:nvSpPr>
          <p:cNvPr id="2" name="Title 1"/>
          <p:cNvSpPr>
            <a:spLocks noGrp="1"/>
          </p:cNvSpPr>
          <p:nvPr>
            <p:ph type="title"/>
          </p:nvPr>
        </p:nvSpPr>
        <p:spPr>
          <a:xfrm>
            <a:off x="229702" y="432215"/>
            <a:ext cx="8588861" cy="838200"/>
          </a:xfrm>
        </p:spPr>
        <p:txBody>
          <a:bodyPr/>
          <a:lstStyle>
            <a:lvl1pPr algn="l" defTabSz="914400" rtl="0" eaLnBrk="1" latinLnBrk="0" hangingPunct="1">
              <a:lnSpc>
                <a:spcPct val="80000"/>
              </a:lnSpc>
              <a:spcBef>
                <a:spcPct val="0"/>
              </a:spcBef>
              <a:buNone/>
              <a:defRPr lang="en-US" sz="3600" b="0" kern="1200" spc="0" baseline="0" dirty="0">
                <a:solidFill>
                  <a:srgbClr val="2B348E"/>
                </a:solidFill>
                <a:latin typeface="+mj-lt"/>
                <a:ea typeface="+mj-ea"/>
                <a:cs typeface="+mj-cs"/>
              </a:defRPr>
            </a:lvl1pPr>
          </a:lstStyle>
          <a:p>
            <a:r>
              <a:rPr lang="en-US" dirty="0" smtClean="0"/>
              <a:t>Click to edit Master title style</a:t>
            </a:r>
            <a:endParaRPr lang="en-US" dirty="0"/>
          </a:p>
        </p:txBody>
      </p:sp>
      <p:sp>
        <p:nvSpPr>
          <p:cNvPr id="4" name="Text Placeholder 3"/>
          <p:cNvSpPr>
            <a:spLocks noGrp="1" noChangeAspect="1"/>
          </p:cNvSpPr>
          <p:nvPr>
            <p:ph type="body" sz="quarter" idx="10"/>
          </p:nvPr>
        </p:nvSpPr>
        <p:spPr>
          <a:xfrm>
            <a:off x="239713" y="1339745"/>
            <a:ext cx="4122425" cy="4965700"/>
          </a:xfrm>
        </p:spPr>
        <p:txBody>
          <a:bodyPr>
            <a:noAutofit/>
          </a:bodyPr>
          <a:lstStyle>
            <a:lvl1pPr>
              <a:lnSpc>
                <a:spcPct val="95000"/>
              </a:lnSpc>
              <a:spcBef>
                <a:spcPts val="1480"/>
              </a:spcBef>
              <a:defRPr sz="1800">
                <a:solidFill>
                  <a:srgbClr val="2B348E"/>
                </a:solidFill>
                <a:latin typeface="+mj-lt"/>
              </a:defRPr>
            </a:lvl1pPr>
            <a:lvl2pPr>
              <a:lnSpc>
                <a:spcPct val="95000"/>
              </a:lnSpc>
              <a:spcBef>
                <a:spcPts val="600"/>
              </a:spcBef>
              <a:defRPr sz="1400">
                <a:solidFill>
                  <a:srgbClr val="2B348E"/>
                </a:solidFill>
                <a:latin typeface="+mj-lt"/>
              </a:defRPr>
            </a:lvl2pPr>
            <a:lvl3pPr>
              <a:defRPr sz="1200">
                <a:solidFill>
                  <a:srgbClr val="2B348E"/>
                </a:solidFill>
                <a:latin typeface="+mj-lt"/>
              </a:defRPr>
            </a:lvl3pPr>
            <a:lvl4pPr>
              <a:defRPr sz="1100">
                <a:solidFill>
                  <a:srgbClr val="2B348E"/>
                </a:solidFill>
                <a:latin typeface="+mj-lt"/>
              </a:defRPr>
            </a:lvl4pPr>
            <a:lvl5pPr>
              <a:defRPr sz="1100">
                <a:solidFill>
                  <a:srgbClr val="2B348E"/>
                </a:solidFill>
                <a:latin typeface="+mj-lt"/>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Text Placeholder 3"/>
          <p:cNvSpPr>
            <a:spLocks noGrp="1"/>
          </p:cNvSpPr>
          <p:nvPr>
            <p:ph type="body" sz="quarter" idx="11"/>
          </p:nvPr>
        </p:nvSpPr>
        <p:spPr>
          <a:xfrm>
            <a:off x="4706781" y="1339745"/>
            <a:ext cx="4122425" cy="4965700"/>
          </a:xfrm>
        </p:spPr>
        <p:txBody>
          <a:bodyPr>
            <a:noAutofit/>
          </a:bodyPr>
          <a:lstStyle>
            <a:lvl1pPr>
              <a:lnSpc>
                <a:spcPct val="95000"/>
              </a:lnSpc>
              <a:spcBef>
                <a:spcPts val="1480"/>
              </a:spcBef>
              <a:defRPr sz="1800">
                <a:solidFill>
                  <a:srgbClr val="2B348E"/>
                </a:solidFill>
                <a:latin typeface="+mj-lt"/>
              </a:defRPr>
            </a:lvl1pPr>
            <a:lvl2pPr>
              <a:lnSpc>
                <a:spcPct val="95000"/>
              </a:lnSpc>
              <a:spcBef>
                <a:spcPts val="600"/>
              </a:spcBef>
              <a:defRPr sz="1400">
                <a:solidFill>
                  <a:srgbClr val="2B348E"/>
                </a:solidFill>
                <a:latin typeface="+mj-lt"/>
              </a:defRPr>
            </a:lvl2pPr>
            <a:lvl3pPr>
              <a:defRPr sz="1200">
                <a:solidFill>
                  <a:srgbClr val="2B348E"/>
                </a:solidFill>
                <a:latin typeface="+mj-lt"/>
              </a:defRPr>
            </a:lvl3pPr>
            <a:lvl4pPr>
              <a:defRPr sz="1100">
                <a:solidFill>
                  <a:srgbClr val="2B348E"/>
                </a:solidFill>
                <a:latin typeface="+mj-lt"/>
              </a:defRPr>
            </a:lvl4pPr>
            <a:lvl5pPr>
              <a:defRPr sz="1100">
                <a:solidFill>
                  <a:srgbClr val="2B348E"/>
                </a:solidFill>
                <a:latin typeface="+mj-lt"/>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xmlns="" val="2965504866"/>
      </p:ext>
    </p:extLst>
  </p:cSld>
  <p:clrMapOvr>
    <a:masterClrMapping/>
  </p:clrMapOvr>
  <p:transition>
    <p:fade/>
  </p:transition>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Bullet with pull quote">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239713" y="1339745"/>
            <a:ext cx="4103687" cy="4965700"/>
          </a:xfrm>
        </p:spPr>
        <p:txBody>
          <a:bodyPr/>
          <a:lstStyle>
            <a:lvl1pPr>
              <a:lnSpc>
                <a:spcPct val="95000"/>
              </a:lnSpc>
              <a:spcBef>
                <a:spcPts val="1480"/>
              </a:spcBef>
              <a:defRPr sz="2200">
                <a:solidFill>
                  <a:srgbClr val="2B348E"/>
                </a:solidFill>
                <a:latin typeface="+mj-lt"/>
              </a:defRPr>
            </a:lvl1pPr>
            <a:lvl2pPr>
              <a:lnSpc>
                <a:spcPct val="95000"/>
              </a:lnSpc>
              <a:spcBef>
                <a:spcPts val="600"/>
              </a:spcBef>
              <a:defRPr>
                <a:solidFill>
                  <a:srgbClr val="2B348E"/>
                </a:solidFill>
                <a:latin typeface="+mj-lt"/>
              </a:defRPr>
            </a:lvl2pPr>
            <a:lvl3pPr>
              <a:defRPr>
                <a:solidFill>
                  <a:srgbClr val="2B348E"/>
                </a:solidFill>
                <a:latin typeface="+mj-lt"/>
              </a:defRPr>
            </a:lvl3pPr>
            <a:lvl4pPr>
              <a:defRPr>
                <a:solidFill>
                  <a:srgbClr val="2B348E"/>
                </a:solidFill>
                <a:latin typeface="+mj-lt"/>
              </a:defRPr>
            </a:lvl4pPr>
            <a:lvl5pPr>
              <a:defRPr>
                <a:solidFill>
                  <a:srgbClr val="2B348E"/>
                </a:solidFill>
                <a:latin typeface="+mj-lt"/>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2" name="Text Placeholder 11"/>
          <p:cNvSpPr>
            <a:spLocks noGrp="1"/>
          </p:cNvSpPr>
          <p:nvPr>
            <p:ph type="body" sz="quarter" idx="11" hasCustomPrompt="1"/>
          </p:nvPr>
        </p:nvSpPr>
        <p:spPr>
          <a:xfrm>
            <a:off x="5221224" y="1747683"/>
            <a:ext cx="3236976" cy="646331"/>
          </a:xfrm>
        </p:spPr>
        <p:txBody>
          <a:bodyPr>
            <a:noAutofit/>
          </a:bodyPr>
          <a:lstStyle>
            <a:lvl1pPr marL="114300" indent="-114300" algn="l" defTabSz="914400" rtl="0" eaLnBrk="1" latinLnBrk="0" hangingPunct="1">
              <a:lnSpc>
                <a:spcPct val="80000"/>
              </a:lnSpc>
              <a:spcBef>
                <a:spcPct val="0"/>
              </a:spcBef>
              <a:buNone/>
              <a:defRPr lang="en-US" sz="2000" b="0" kern="1200" spc="0" baseline="0" dirty="0" smtClean="0">
                <a:solidFill>
                  <a:srgbClr val="2B348E"/>
                </a:solidFill>
                <a:latin typeface="+mj-lt"/>
                <a:ea typeface="+mj-ea"/>
                <a:cs typeface="+mj-cs"/>
              </a:defRPr>
            </a:lvl1pPr>
            <a:lvl2pPr marL="114300" indent="-114300" algn="l" defTabSz="914400" rtl="0" eaLnBrk="1" latinLnBrk="0" hangingPunct="1">
              <a:defRPr lang="en-US" sz="2000" kern="1200" dirty="0" smtClean="0">
                <a:solidFill>
                  <a:schemeClr val="accent2"/>
                </a:solidFill>
                <a:latin typeface="Ciscolight" pitchFamily="2" charset="0"/>
                <a:ea typeface="+mn-ea"/>
                <a:cs typeface="+mn-cs"/>
              </a:defRPr>
            </a:lvl2pPr>
            <a:lvl3pPr marL="114300" indent="-114300" algn="l" defTabSz="914400" rtl="0" eaLnBrk="1" latinLnBrk="0" hangingPunct="1">
              <a:defRPr lang="en-US" sz="2000" kern="1200" dirty="0" smtClean="0">
                <a:solidFill>
                  <a:schemeClr val="accent2"/>
                </a:solidFill>
                <a:latin typeface="Ciscolight" pitchFamily="2" charset="0"/>
                <a:ea typeface="+mn-ea"/>
                <a:cs typeface="+mn-cs"/>
              </a:defRPr>
            </a:lvl3pPr>
            <a:lvl4pPr marL="114300" indent="-114300" algn="l" defTabSz="914400" rtl="0" eaLnBrk="1" latinLnBrk="0" hangingPunct="1">
              <a:defRPr lang="en-US" sz="2000" kern="1200" dirty="0" smtClean="0">
                <a:solidFill>
                  <a:schemeClr val="accent2"/>
                </a:solidFill>
                <a:latin typeface="Ciscolight" pitchFamily="2" charset="0"/>
                <a:ea typeface="+mn-ea"/>
                <a:cs typeface="+mn-cs"/>
              </a:defRPr>
            </a:lvl4pPr>
            <a:lvl5pPr marL="114300" indent="-114300" algn="l" defTabSz="914400" rtl="0" eaLnBrk="1" latinLnBrk="0" hangingPunct="1">
              <a:defRPr lang="en-US" sz="2000" kern="1200" dirty="0" smtClean="0">
                <a:solidFill>
                  <a:schemeClr val="accent2"/>
                </a:solidFill>
                <a:latin typeface="Ciscolight" pitchFamily="2" charset="0"/>
                <a:ea typeface="+mn-ea"/>
                <a:cs typeface="+mn-cs"/>
              </a:defRPr>
            </a:lvl5pPr>
          </a:lstStyle>
          <a:p>
            <a:pPr lvl="0"/>
            <a:r>
              <a:rPr lang="en-US" dirty="0" smtClean="0"/>
              <a:t>“This is the sample </a:t>
            </a:r>
            <a:br>
              <a:rPr lang="en-US" dirty="0" smtClean="0"/>
            </a:br>
            <a:r>
              <a:rPr lang="en-US" dirty="0" smtClean="0"/>
              <a:t>pull quote.”</a:t>
            </a:r>
          </a:p>
        </p:txBody>
      </p:sp>
      <p:sp>
        <p:nvSpPr>
          <p:cNvPr id="11" name="Rectangle 4"/>
          <p:cNvSpPr>
            <a:spLocks noChangeArrowheads="1"/>
          </p:cNvSpPr>
          <p:nvPr userDrawn="1"/>
        </p:nvSpPr>
        <p:spPr bwMode="ltGray">
          <a:xfrm>
            <a:off x="251373" y="6586246"/>
            <a:ext cx="2568027" cy="175257"/>
          </a:xfrm>
          <a:prstGeom prst="rect">
            <a:avLst/>
          </a:prstGeom>
          <a:noFill/>
          <a:ln w="9525">
            <a:noFill/>
            <a:miter lim="800000"/>
            <a:headEnd/>
            <a:tailEnd/>
          </a:ln>
          <a:effectLst/>
        </p:spPr>
        <p:txBody>
          <a:bodyPr wrap="square" lIns="82124" tIns="41061" rIns="82124" bIns="41061" anchor="b" anchorCtr="0">
            <a:spAutoFit/>
          </a:bodyPr>
          <a:lstStyle/>
          <a:p>
            <a:pPr algn="l" defTabSz="814365">
              <a:buNone/>
            </a:pPr>
            <a:r>
              <a:rPr lang="fr-BE" sz="600" b="0" i="0">
                <a:solidFill>
                  <a:srgbClr val="C0C0C0"/>
                </a:solidFill>
                <a:latin typeface="Arial"/>
                <a:ea typeface="+mn-ea"/>
                <a:cs typeface="+mn-cs"/>
              </a:rPr>
              <a:t>© 2010 Cisco Systems, Inc. およびその関連会社 All rights reserved.</a:t>
            </a:r>
            <a:endParaRPr lang="en-US" sz="600" dirty="0">
              <a:solidFill>
                <a:srgbClr val="C0C0C0"/>
              </a:solidFill>
            </a:endParaRPr>
          </a:p>
        </p:txBody>
      </p:sp>
      <p:sp>
        <p:nvSpPr>
          <p:cNvPr id="14" name="Rectangle 5"/>
          <p:cNvSpPr>
            <a:spLocks noChangeArrowheads="1"/>
          </p:cNvSpPr>
          <p:nvPr userDrawn="1"/>
        </p:nvSpPr>
        <p:spPr bwMode="ltGray">
          <a:xfrm>
            <a:off x="7986455" y="6584512"/>
            <a:ext cx="589195" cy="175257"/>
          </a:xfrm>
          <a:prstGeom prst="rect">
            <a:avLst/>
          </a:prstGeom>
          <a:noFill/>
          <a:ln w="9525">
            <a:noFill/>
            <a:miter lim="800000"/>
            <a:headEnd/>
            <a:tailEnd/>
          </a:ln>
          <a:effectLst/>
        </p:spPr>
        <p:txBody>
          <a:bodyPr wrap="none" lIns="82124" tIns="41061" rIns="82124" bIns="41061" anchor="b">
            <a:spAutoFit/>
          </a:bodyPr>
          <a:lstStyle/>
          <a:p>
            <a:pPr algn="r" defTabSz="814365">
              <a:buNone/>
            </a:pPr>
            <a:r>
              <a:rPr lang="fr-BE" sz="600" b="0" i="0">
                <a:solidFill>
                  <a:srgbClr val="C0C0C0"/>
                </a:solidFill>
                <a:latin typeface="Arial"/>
                <a:ea typeface="+mn-ea"/>
                <a:cs typeface="+mn-cs"/>
              </a:rPr>
              <a:t>シスコの公開情報</a:t>
            </a:r>
            <a:endParaRPr lang="en-US" sz="600" dirty="0">
              <a:solidFill>
                <a:srgbClr val="C0C0C0"/>
              </a:solidFill>
            </a:endParaRPr>
          </a:p>
        </p:txBody>
      </p:sp>
      <p:sp>
        <p:nvSpPr>
          <p:cNvPr id="13" name="Rectangle 7"/>
          <p:cNvSpPr>
            <a:spLocks noChangeArrowheads="1"/>
          </p:cNvSpPr>
          <p:nvPr userDrawn="1"/>
        </p:nvSpPr>
        <p:spPr bwMode="ltGray">
          <a:xfrm>
            <a:off x="8639981" y="6580408"/>
            <a:ext cx="260429" cy="175257"/>
          </a:xfrm>
          <a:prstGeom prst="rect">
            <a:avLst/>
          </a:prstGeom>
          <a:noFill/>
          <a:ln w="9525" algn="ctr">
            <a:noFill/>
            <a:miter lim="800000"/>
            <a:headEnd/>
            <a:tailEnd/>
          </a:ln>
          <a:effectLst/>
        </p:spPr>
        <p:txBody>
          <a:bodyPr wrap="none" lIns="82124" tIns="41061" rIns="82124" bIns="41061" anchor="b">
            <a:spAutoFit/>
          </a:bodyPr>
          <a:lstStyle/>
          <a:p>
            <a:pPr algn="r" defTabSz="814365">
              <a:buNone/>
            </a:pPr>
            <a:fld id="{DFCF27A5-1A5B-48D3-A060-2758FFBB1ADD}" type="slidenum">
              <a:rPr lang="fr-BE" sz="600" b="0" i="0">
                <a:solidFill>
                  <a:srgbClr val="C0C0C0"/>
                </a:solidFill>
                <a:latin typeface="Arial"/>
                <a:ea typeface="+mn-ea"/>
                <a:cs typeface="+mn-cs"/>
              </a:rPr>
              <a:pPr algn="r" defTabSz="814365">
                <a:buNone/>
              </a:pPr>
              <a:t>‹#›</a:t>
            </a:fld>
            <a:endParaRPr lang="en-US" sz="600" dirty="0">
              <a:solidFill>
                <a:srgbClr val="C0C0C0"/>
              </a:solidFill>
            </a:endParaRPr>
          </a:p>
        </p:txBody>
      </p:sp>
      <p:sp>
        <p:nvSpPr>
          <p:cNvPr id="16" name="Title 15"/>
          <p:cNvSpPr>
            <a:spLocks noGrp="1"/>
          </p:cNvSpPr>
          <p:nvPr>
            <p:ph type="title"/>
          </p:nvPr>
        </p:nvSpPr>
        <p:spPr/>
        <p:txBody>
          <a:bodyPr/>
          <a:lstStyle>
            <a:lvl1pPr algn="l" defTabSz="914400" rtl="0" eaLnBrk="1" latinLnBrk="0" hangingPunct="1">
              <a:lnSpc>
                <a:spcPct val="80000"/>
              </a:lnSpc>
              <a:spcBef>
                <a:spcPct val="0"/>
              </a:spcBef>
              <a:buNone/>
              <a:defRPr lang="en-US" sz="3600" b="0" kern="1200" spc="0" baseline="0" dirty="0">
                <a:solidFill>
                  <a:srgbClr val="2B348E"/>
                </a:solidFill>
                <a:latin typeface="+mj-lt"/>
                <a:ea typeface="+mj-ea"/>
                <a:cs typeface="+mj-cs"/>
              </a:defRPr>
            </a:lvl1pPr>
          </a:lstStyle>
          <a:p>
            <a:r>
              <a:rPr lang="en-US" dirty="0" smtClean="0"/>
              <a:t>Click to edit Master title style</a:t>
            </a:r>
            <a:endParaRPr lang="en-US" dirty="0"/>
          </a:p>
        </p:txBody>
      </p:sp>
      <p:sp>
        <p:nvSpPr>
          <p:cNvPr id="20" name="Text Placeholder 19"/>
          <p:cNvSpPr>
            <a:spLocks noGrp="1"/>
          </p:cNvSpPr>
          <p:nvPr>
            <p:ph type="body" sz="quarter" idx="14" hasCustomPrompt="1"/>
          </p:nvPr>
        </p:nvSpPr>
        <p:spPr>
          <a:xfrm>
            <a:off x="5334000" y="4876800"/>
            <a:ext cx="3200400" cy="457200"/>
          </a:xfrm>
        </p:spPr>
        <p:txBody>
          <a:bodyPr anchor="t">
            <a:noAutofit/>
          </a:bodyPr>
          <a:lstStyle>
            <a:lvl1pPr marL="0" indent="0">
              <a:buFontTx/>
              <a:buNone/>
              <a:defRPr sz="1600">
                <a:solidFill>
                  <a:srgbClr val="2B348E"/>
                </a:solidFill>
              </a:defRPr>
            </a:lvl1pPr>
          </a:lstStyle>
          <a:p>
            <a:pPr lvl="0"/>
            <a:r>
              <a:rPr lang="en-US" dirty="0" smtClean="0"/>
              <a:t>Source Name</a:t>
            </a:r>
            <a:endParaRPr lang="en-US" dirty="0"/>
          </a:p>
        </p:txBody>
      </p:sp>
    </p:spTree>
    <p:extLst>
      <p:ext uri="{BB962C8B-B14F-4D97-AF65-F5344CB8AC3E}">
        <p14:creationId xmlns:p14="http://schemas.microsoft.com/office/powerpoint/2010/main" xmlns="" val="1700007838"/>
      </p:ext>
    </p:extLst>
  </p:cSld>
  <p:clrMapOvr>
    <a:masterClrMapping/>
  </p:clrMapOvr>
  <p:transition>
    <p:fade/>
  </p:transition>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Bullet_2-Column Layou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29702" y="295275"/>
            <a:ext cx="4123944" cy="838200"/>
          </a:xfrm>
        </p:spPr>
        <p:txBody>
          <a:bodyPr vert="horz" lIns="82296" tIns="45720" rIns="82296" bIns="45720" rtlCol="0" anchor="t" anchorCtr="0">
            <a:noAutofit/>
          </a:bodyPr>
          <a:lstStyle>
            <a:lvl1pPr algn="l" defTabSz="914400" rtl="0" eaLnBrk="1" latinLnBrk="0" hangingPunct="1">
              <a:lnSpc>
                <a:spcPct val="80000"/>
              </a:lnSpc>
              <a:spcBef>
                <a:spcPct val="0"/>
              </a:spcBef>
              <a:buNone/>
              <a:defRPr lang="en-US" sz="3600" b="0" kern="1200" spc="0" baseline="0" dirty="0">
                <a:solidFill>
                  <a:srgbClr val="2B348E"/>
                </a:solidFill>
                <a:latin typeface="+mj-lt"/>
                <a:ea typeface="+mj-ea"/>
                <a:cs typeface="+mj-cs"/>
              </a:defRPr>
            </a:lvl1pPr>
          </a:lstStyle>
          <a:p>
            <a:r>
              <a:rPr lang="en-US" dirty="0" smtClean="0"/>
              <a:t>Two Column</a:t>
            </a:r>
            <a:br>
              <a:rPr lang="en-US" dirty="0" smtClean="0"/>
            </a:br>
            <a:r>
              <a:rPr lang="en-US" dirty="0" smtClean="0"/>
              <a:t>Title Left</a:t>
            </a:r>
            <a:endParaRPr lang="en-US" dirty="0"/>
          </a:p>
        </p:txBody>
      </p:sp>
      <p:sp>
        <p:nvSpPr>
          <p:cNvPr id="9" name="Text Placeholder 8"/>
          <p:cNvSpPr>
            <a:spLocks noGrp="1"/>
          </p:cNvSpPr>
          <p:nvPr>
            <p:ph type="body" sz="quarter" idx="11" hasCustomPrompt="1"/>
          </p:nvPr>
        </p:nvSpPr>
        <p:spPr>
          <a:xfrm>
            <a:off x="219455" y="1600200"/>
            <a:ext cx="4142232" cy="4526280"/>
          </a:xfrm>
        </p:spPr>
        <p:txBody>
          <a:bodyPr/>
          <a:lstStyle>
            <a:lvl1pPr marL="0" indent="0">
              <a:buNone/>
              <a:defRPr>
                <a:solidFill>
                  <a:srgbClr val="2B348E"/>
                </a:solidFill>
                <a:latin typeface="+mj-lt"/>
              </a:defRPr>
            </a:lvl1pPr>
            <a:lvl2pPr marL="635000" indent="-228600">
              <a:buClr>
                <a:srgbClr val="96CA4B"/>
              </a:buClr>
              <a:buFont typeface="Arial" pitchFamily="34" charset="0"/>
              <a:buChar char="•"/>
              <a:tabLst/>
              <a:defRPr>
                <a:solidFill>
                  <a:srgbClr val="2B348E"/>
                </a:solidFill>
                <a:latin typeface="+mj-lt"/>
              </a:defRPr>
            </a:lvl2pPr>
          </a:lstStyle>
          <a:p>
            <a:pPr lvl="0"/>
            <a:r>
              <a:rPr lang="en-US" dirty="0" smtClean="0"/>
              <a:t>Body copy uses sentence capital letters only, size 20, left aligned</a:t>
            </a:r>
          </a:p>
          <a:p>
            <a:pPr lvl="1"/>
            <a:r>
              <a:rPr lang="en-US" dirty="0" smtClean="0"/>
              <a:t>Sub-bullets are size 18 </a:t>
            </a:r>
            <a:br>
              <a:rPr lang="en-US" dirty="0" smtClean="0"/>
            </a:br>
            <a:r>
              <a:rPr lang="en-US" dirty="0" smtClean="0"/>
              <a:t>and indented</a:t>
            </a:r>
          </a:p>
          <a:p>
            <a:pPr lvl="1"/>
            <a:r>
              <a:rPr lang="en-US" dirty="0" smtClean="0"/>
              <a:t>Hyperlink: www.cisco.com </a:t>
            </a:r>
          </a:p>
          <a:p>
            <a:pPr lvl="0"/>
            <a:r>
              <a:rPr lang="en-US" dirty="0" smtClean="0"/>
              <a:t>Use Cisco highlight color, bold, or both when emphasizing words, </a:t>
            </a:r>
            <a:br>
              <a:rPr lang="en-US" dirty="0" smtClean="0"/>
            </a:br>
            <a:r>
              <a:rPr lang="en-US" dirty="0" smtClean="0"/>
              <a:t>do not italicize; use yellow on the </a:t>
            </a:r>
            <a:br>
              <a:rPr lang="en-US" dirty="0" smtClean="0"/>
            </a:br>
            <a:r>
              <a:rPr lang="en-US" dirty="0" smtClean="0"/>
              <a:t>black template and red for the white template</a:t>
            </a:r>
          </a:p>
        </p:txBody>
      </p:sp>
      <p:sp>
        <p:nvSpPr>
          <p:cNvPr id="12" name="Text Placeholder 11"/>
          <p:cNvSpPr>
            <a:spLocks noGrp="1"/>
          </p:cNvSpPr>
          <p:nvPr>
            <p:ph type="body" sz="quarter" idx="12" hasCustomPrompt="1"/>
          </p:nvPr>
        </p:nvSpPr>
        <p:spPr>
          <a:xfrm>
            <a:off x="4818888" y="1600200"/>
            <a:ext cx="4005072" cy="4526280"/>
          </a:xfrm>
        </p:spPr>
        <p:txBody>
          <a:bodyPr/>
          <a:lstStyle>
            <a:lvl1pPr marL="0" indent="0">
              <a:buFontTx/>
              <a:buNone/>
              <a:defRPr>
                <a:solidFill>
                  <a:srgbClr val="2B348E"/>
                </a:solidFill>
                <a:latin typeface="+mj-lt"/>
              </a:defRPr>
            </a:lvl1pPr>
            <a:lvl2pPr marL="635000" indent="-228600">
              <a:buClr>
                <a:srgbClr val="96CA4B"/>
              </a:buClr>
              <a:buFont typeface="Arial" pitchFamily="34" charset="0"/>
              <a:buChar char="•"/>
              <a:defRPr>
                <a:solidFill>
                  <a:srgbClr val="2B348E"/>
                </a:solidFill>
                <a:latin typeface="+mj-lt"/>
              </a:defRPr>
            </a:lvl2pPr>
          </a:lstStyle>
          <a:p>
            <a:pPr lvl="0"/>
            <a:r>
              <a:rPr lang="en-US" dirty="0" smtClean="0"/>
              <a:t>Body copy uses sentence capital letters only, size 20, left aligned</a:t>
            </a:r>
          </a:p>
          <a:p>
            <a:pPr lvl="1"/>
            <a:r>
              <a:rPr lang="en-US" dirty="0" smtClean="0"/>
              <a:t>Sub-bullets are size 18 </a:t>
            </a:r>
            <a:br>
              <a:rPr lang="en-US" dirty="0" smtClean="0"/>
            </a:br>
            <a:r>
              <a:rPr lang="en-US" dirty="0" smtClean="0"/>
              <a:t>and indented</a:t>
            </a:r>
          </a:p>
          <a:p>
            <a:pPr lvl="1"/>
            <a:r>
              <a:rPr lang="en-US" dirty="0" smtClean="0"/>
              <a:t>Hyperlink: www.cisco.com </a:t>
            </a:r>
          </a:p>
          <a:p>
            <a:pPr lvl="0"/>
            <a:r>
              <a:rPr lang="en-US" dirty="0" smtClean="0"/>
              <a:t>Use Cisco highlight color, bold, or both when emphasizing words, do not italicize; use yellow on the black template and red for the white template</a:t>
            </a:r>
          </a:p>
        </p:txBody>
      </p:sp>
      <p:sp>
        <p:nvSpPr>
          <p:cNvPr id="14" name="Text Placeholder 13"/>
          <p:cNvSpPr>
            <a:spLocks noGrp="1"/>
          </p:cNvSpPr>
          <p:nvPr>
            <p:ph type="body" sz="quarter" idx="13" hasCustomPrompt="1"/>
          </p:nvPr>
        </p:nvSpPr>
        <p:spPr>
          <a:xfrm>
            <a:off x="4824413" y="295275"/>
            <a:ext cx="4122737" cy="838200"/>
          </a:xfrm>
        </p:spPr>
        <p:txBody>
          <a:bodyPr lIns="82296" rIns="82296"/>
          <a:lstStyle>
            <a:lvl1pPr marL="0" marR="0" indent="0" algn="l" defTabSz="914400" rtl="0" eaLnBrk="1" fontAlgn="auto" latinLnBrk="0" hangingPunct="1">
              <a:lnSpc>
                <a:spcPct val="80000"/>
              </a:lnSpc>
              <a:spcBef>
                <a:spcPts val="0"/>
              </a:spcBef>
              <a:spcAft>
                <a:spcPts val="0"/>
              </a:spcAft>
              <a:buClr>
                <a:srgbClr val="00ADEF"/>
              </a:buClr>
              <a:buSzPct val="90000"/>
              <a:buFontTx/>
              <a:buNone/>
              <a:tabLst/>
              <a:defRPr lang="en-US" sz="3600" b="0" kern="1200" spc="0" baseline="0" dirty="0" smtClean="0">
                <a:solidFill>
                  <a:srgbClr val="2B348E"/>
                </a:solidFill>
                <a:latin typeface="+mj-lt"/>
                <a:ea typeface="+mj-ea"/>
                <a:cs typeface="+mj-cs"/>
              </a:defRPr>
            </a:lvl1pPr>
          </a:lstStyle>
          <a:p>
            <a:pPr marL="0" marR="0" lvl="0" indent="0" algn="l" defTabSz="914400" rtl="0" eaLnBrk="1" fontAlgn="auto" latinLnBrk="0" hangingPunct="1">
              <a:lnSpc>
                <a:spcPct val="80000"/>
              </a:lnSpc>
              <a:spcBef>
                <a:spcPts val="0"/>
              </a:spcBef>
              <a:spcAft>
                <a:spcPts val="0"/>
              </a:spcAft>
              <a:buClr>
                <a:srgbClr val="00ADEF"/>
              </a:buClr>
              <a:buSzPct val="90000"/>
              <a:buFontTx/>
              <a:buNone/>
              <a:tabLst/>
              <a:defRPr/>
            </a:pPr>
            <a:r>
              <a:rPr lang="en-US" dirty="0" smtClean="0"/>
              <a:t>Two Column</a:t>
            </a:r>
            <a:br>
              <a:rPr lang="en-US" dirty="0" smtClean="0"/>
            </a:br>
            <a:r>
              <a:rPr lang="en-US" dirty="0" smtClean="0"/>
              <a:t>Title Left</a:t>
            </a:r>
            <a:endParaRPr lang="en-US" dirty="0"/>
          </a:p>
        </p:txBody>
      </p:sp>
    </p:spTree>
    <p:extLst>
      <p:ext uri="{BB962C8B-B14F-4D97-AF65-F5344CB8AC3E}">
        <p14:creationId xmlns:p14="http://schemas.microsoft.com/office/powerpoint/2010/main" xmlns="" val="3138895077"/>
      </p:ext>
    </p:extLst>
  </p:cSld>
  <p:clrMapOvr>
    <a:masterClrMapping/>
  </p:clrMapOvr>
  <p:transition>
    <p:fade/>
  </p:transition>
  <p:timing>
    <p:tnLst>
      <p:par>
        <p:cTn id="1" dur="indefinite" restart="never" nodeType="tmRoot"/>
      </p:par>
    </p:tnLst>
  </p:timing>
  <p:hf hdr="0" ftr="0" dt="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29702" y="432215"/>
            <a:ext cx="8588861" cy="838200"/>
          </a:xfrm>
          <a:prstGeom prst="rect">
            <a:avLst/>
          </a:prstGeom>
        </p:spPr>
        <p:txBody>
          <a:bodyPr vert="horz" lIns="82296" tIns="45720" rIns="82296" bIns="45720" rtlCol="0" anchor="b" anchorCtr="0">
            <a:noAutofit/>
          </a:bodyPr>
          <a:lstStyle/>
          <a:p>
            <a:r>
              <a:rPr lang="en-US" dirty="0" smtClean="0"/>
              <a:t>Slide Title Goes Here</a:t>
            </a:r>
            <a:endParaRPr lang="en-US" dirty="0"/>
          </a:p>
        </p:txBody>
      </p:sp>
      <p:sp>
        <p:nvSpPr>
          <p:cNvPr id="3" name="Text Placeholder 2"/>
          <p:cNvSpPr>
            <a:spLocks noGrp="1"/>
          </p:cNvSpPr>
          <p:nvPr>
            <p:ph type="body" idx="1"/>
          </p:nvPr>
        </p:nvSpPr>
        <p:spPr>
          <a:xfrm>
            <a:off x="229701" y="1339745"/>
            <a:ext cx="8551441" cy="4965699"/>
          </a:xfrm>
          <a:prstGeom prst="rect">
            <a:avLst/>
          </a:prstGeom>
        </p:spPr>
        <p:txBody>
          <a:bodyPr vert="horz" lIns="91440" tIns="45720" rIns="91440" bIns="45720" rtlCol="0">
            <a:noAutofit/>
          </a:bodyPr>
          <a:lstStyle/>
          <a:p>
            <a:pPr lvl="0"/>
            <a:r>
              <a:rPr lang="en-US" dirty="0" smtClean="0"/>
              <a:t>Body Text</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0" name="Rectangle 4"/>
          <p:cNvSpPr>
            <a:spLocks noChangeArrowheads="1"/>
          </p:cNvSpPr>
          <p:nvPr/>
        </p:nvSpPr>
        <p:spPr bwMode="ltGray">
          <a:xfrm>
            <a:off x="251373" y="6586246"/>
            <a:ext cx="3420515" cy="175257"/>
          </a:xfrm>
          <a:prstGeom prst="rect">
            <a:avLst/>
          </a:prstGeom>
          <a:noFill/>
          <a:ln w="9525">
            <a:noFill/>
            <a:miter lim="800000"/>
            <a:headEnd/>
            <a:tailEnd/>
          </a:ln>
          <a:effectLst/>
        </p:spPr>
        <p:txBody>
          <a:bodyPr wrap="square" lIns="82124" tIns="41061" rIns="82124" bIns="41061" anchor="b" anchorCtr="0">
            <a:spAutoFit/>
          </a:bodyPr>
          <a:lstStyle/>
          <a:p>
            <a:pPr algn="l" defTabSz="814365">
              <a:buNone/>
            </a:pPr>
            <a:r>
              <a:rPr lang="fr-BE" sz="600" b="0" i="0">
                <a:solidFill>
                  <a:srgbClr val="FFFFFF">
                    <a:lumMod val="50000"/>
                  </a:srgbClr>
                </a:solidFill>
                <a:latin typeface="Arial"/>
                <a:ea typeface="+mn-ea"/>
                <a:cs typeface="+mn-cs"/>
              </a:rPr>
              <a:t>© 2012 Cisco and/or its affiliates. All rights reserved.</a:t>
            </a:r>
            <a:endParaRPr lang="en-US" sz="600" dirty="0">
              <a:solidFill>
                <a:srgbClr val="FFFFFF">
                  <a:lumMod val="50000"/>
                </a:srgbClr>
              </a:solidFill>
            </a:endParaRPr>
          </a:p>
        </p:txBody>
      </p:sp>
      <p:sp>
        <p:nvSpPr>
          <p:cNvPr id="11" name="Rectangle 5"/>
          <p:cNvSpPr>
            <a:spLocks noChangeArrowheads="1"/>
          </p:cNvSpPr>
          <p:nvPr/>
        </p:nvSpPr>
        <p:spPr bwMode="ltGray">
          <a:xfrm>
            <a:off x="7986455" y="6584512"/>
            <a:ext cx="589195" cy="175257"/>
          </a:xfrm>
          <a:prstGeom prst="rect">
            <a:avLst/>
          </a:prstGeom>
          <a:noFill/>
          <a:ln w="9525">
            <a:noFill/>
            <a:miter lim="800000"/>
            <a:headEnd/>
            <a:tailEnd/>
          </a:ln>
          <a:effectLst/>
        </p:spPr>
        <p:txBody>
          <a:bodyPr wrap="none" lIns="82124" tIns="41061" rIns="82124" bIns="41061" anchor="b">
            <a:spAutoFit/>
          </a:bodyPr>
          <a:lstStyle/>
          <a:p>
            <a:pPr algn="r" defTabSz="814365">
              <a:buNone/>
            </a:pPr>
            <a:r>
              <a:rPr lang="fr-BE" sz="600" b="0" i="0">
                <a:solidFill>
                  <a:srgbClr val="FFFFFF">
                    <a:lumMod val="50000"/>
                  </a:srgbClr>
                </a:solidFill>
                <a:latin typeface="Arial"/>
                <a:ea typeface="+mn-ea"/>
                <a:cs typeface="+mn-cs"/>
              </a:rPr>
              <a:t>シスコの公開情報</a:t>
            </a:r>
            <a:endParaRPr lang="en-US" sz="600" dirty="0">
              <a:solidFill>
                <a:srgbClr val="FFFFFF">
                  <a:lumMod val="50000"/>
                </a:srgbClr>
              </a:solidFill>
            </a:endParaRPr>
          </a:p>
        </p:txBody>
      </p:sp>
      <p:sp>
        <p:nvSpPr>
          <p:cNvPr id="9" name="Rectangle 7"/>
          <p:cNvSpPr>
            <a:spLocks noChangeArrowheads="1"/>
          </p:cNvSpPr>
          <p:nvPr/>
        </p:nvSpPr>
        <p:spPr bwMode="ltGray">
          <a:xfrm>
            <a:off x="8639981" y="6580408"/>
            <a:ext cx="260429" cy="175257"/>
          </a:xfrm>
          <a:prstGeom prst="rect">
            <a:avLst/>
          </a:prstGeom>
          <a:noFill/>
          <a:ln w="9525" algn="ctr">
            <a:noFill/>
            <a:miter lim="800000"/>
            <a:headEnd/>
            <a:tailEnd/>
          </a:ln>
          <a:effectLst/>
        </p:spPr>
        <p:txBody>
          <a:bodyPr wrap="none" lIns="82124" tIns="41061" rIns="82124" bIns="41061" anchor="b">
            <a:spAutoFit/>
          </a:bodyPr>
          <a:lstStyle/>
          <a:p>
            <a:pPr algn="r" defTabSz="814365">
              <a:buNone/>
            </a:pPr>
            <a:fld id="{DFCF27A5-1A5B-48D3-A060-2758FFBB1ADD}" type="slidenum">
              <a:rPr lang="fr-BE" sz="600" b="0" i="0">
                <a:solidFill>
                  <a:srgbClr val="FFFFFF">
                    <a:lumMod val="50000"/>
                  </a:srgbClr>
                </a:solidFill>
                <a:latin typeface="Arial"/>
                <a:ea typeface="+mn-ea"/>
                <a:cs typeface="+mn-cs"/>
              </a:rPr>
              <a:pPr algn="r" defTabSz="814365">
                <a:buNone/>
              </a:pPr>
              <a:t>‹#›</a:t>
            </a:fld>
            <a:endParaRPr lang="en-US" sz="600" dirty="0">
              <a:solidFill>
                <a:srgbClr val="FFFFFF">
                  <a:lumMod val="50000"/>
                </a:srgbClr>
              </a:solidFill>
            </a:endParaRPr>
          </a:p>
        </p:txBody>
      </p:sp>
      <p:sp>
        <p:nvSpPr>
          <p:cNvPr id="7" name="Rectangle 5"/>
          <p:cNvSpPr>
            <a:spLocks noChangeArrowheads="1"/>
          </p:cNvSpPr>
          <p:nvPr/>
        </p:nvSpPr>
        <p:spPr bwMode="ltGray">
          <a:xfrm>
            <a:off x="4766061" y="6584512"/>
            <a:ext cx="686827" cy="175257"/>
          </a:xfrm>
          <a:prstGeom prst="rect">
            <a:avLst/>
          </a:prstGeom>
          <a:noFill/>
          <a:ln w="9525">
            <a:noFill/>
            <a:miter lim="800000"/>
            <a:headEnd/>
            <a:tailEnd/>
          </a:ln>
          <a:effectLst/>
        </p:spPr>
        <p:txBody>
          <a:bodyPr wrap="none" lIns="82124" tIns="41061" rIns="82124" bIns="41061" anchor="b">
            <a:spAutoFit/>
          </a:bodyPr>
          <a:lstStyle/>
          <a:p>
            <a:pPr algn="r" defTabSz="814365">
              <a:buNone/>
            </a:pPr>
            <a:r>
              <a:rPr lang="fr-BE" sz="600" b="0" i="0">
                <a:solidFill>
                  <a:srgbClr val="FFFFFF">
                    <a:lumMod val="50000"/>
                  </a:srgbClr>
                </a:solidFill>
                <a:latin typeface="Arial"/>
                <a:ea typeface="+mn-ea"/>
                <a:cs typeface="+mn-cs"/>
              </a:rPr>
              <a:t>EDCS-962068 </a:t>
            </a:r>
            <a:endParaRPr lang="en-US" sz="600" dirty="0">
              <a:solidFill>
                <a:srgbClr val="FFFFFF">
                  <a:lumMod val="50000"/>
                </a:srgbClr>
              </a:solidFill>
            </a:endParaRPr>
          </a:p>
        </p:txBody>
      </p:sp>
    </p:spTree>
    <p:extLst>
      <p:ext uri="{BB962C8B-B14F-4D97-AF65-F5344CB8AC3E}">
        <p14:creationId xmlns:p14="http://schemas.microsoft.com/office/powerpoint/2010/main" xmlns="" val="888456256"/>
      </p:ext>
    </p:extLst>
  </p:cSld>
  <p:clrMap bg1="lt1" tx1="dk1" bg2="lt2" tx2="dk2" accent1="accent1" accent2="accent2" accent3="accent3" accent4="accent4" accent5="accent5" accent6="accent6" hlink="hlink" folHlink="folHlink"/>
  <p:sldLayoutIdLst>
    <p:sldLayoutId id="2147484016" r:id="rId1"/>
    <p:sldLayoutId id="2147484017" r:id="rId2"/>
    <p:sldLayoutId id="2147484018" r:id="rId3"/>
    <p:sldLayoutId id="2147484019" r:id="rId4"/>
    <p:sldLayoutId id="2147484020" r:id="rId5"/>
    <p:sldLayoutId id="2147484021" r:id="rId6"/>
    <p:sldLayoutId id="2147484022" r:id="rId7"/>
    <p:sldLayoutId id="2147484023" r:id="rId8"/>
    <p:sldLayoutId id="2147484024" r:id="rId9"/>
    <p:sldLayoutId id="2147484025" r:id="rId10"/>
    <p:sldLayoutId id="2147484026" r:id="rId11"/>
    <p:sldLayoutId id="2147484027" r:id="rId12"/>
    <p:sldLayoutId id="2147484028" r:id="rId13"/>
    <p:sldLayoutId id="2147484029" r:id="rId14"/>
    <p:sldLayoutId id="2147484030" r:id="rId15"/>
    <p:sldLayoutId id="2147484031" r:id="rId16"/>
    <p:sldLayoutId id="2147484032" r:id="rId17"/>
    <p:sldLayoutId id="2147484033" r:id="rId18"/>
    <p:sldLayoutId id="2147484034" r:id="rId19"/>
    <p:sldLayoutId id="2147484035" r:id="rId20"/>
    <p:sldLayoutId id="2147484036" r:id="rId21"/>
    <p:sldLayoutId id="2147484037" r:id="rId22"/>
    <p:sldLayoutId id="2147484038" r:id="rId23"/>
    <p:sldLayoutId id="2147484039" r:id="rId24"/>
    <p:sldLayoutId id="2147484040" r:id="rId25"/>
    <p:sldLayoutId id="2147484041" r:id="rId26"/>
    <p:sldLayoutId id="2147484045" r:id="rId27"/>
    <p:sldLayoutId id="2147484046" r:id="rId28"/>
    <p:sldLayoutId id="2147484047" r:id="rId29"/>
    <p:sldLayoutId id="2147484048" r:id="rId30"/>
    <p:sldLayoutId id="2147484049" r:id="rId31"/>
    <p:sldLayoutId id="2147484050" r:id="rId32"/>
  </p:sldLayoutIdLst>
  <p:transition>
    <p:fade/>
  </p:transition>
  <p:timing>
    <p:tnLst>
      <p:par>
        <p:cTn id="1" dur="indefinite" restart="never" nodeType="tmRoot"/>
      </p:par>
    </p:tnLst>
  </p:timing>
  <p:txStyles>
    <p:titleStyle>
      <a:lvl1pPr algn="l" defTabSz="914400" rtl="0" eaLnBrk="1" latinLnBrk="0" hangingPunct="1">
        <a:lnSpc>
          <a:spcPct val="80000"/>
        </a:lnSpc>
        <a:spcBef>
          <a:spcPct val="0"/>
        </a:spcBef>
        <a:buNone/>
        <a:defRPr lang="en-US" sz="3600" b="0" kern="1200" spc="0" baseline="0" dirty="0">
          <a:solidFill>
            <a:srgbClr val="2B3082"/>
          </a:solidFill>
          <a:latin typeface="+mj-lt"/>
          <a:ea typeface="+mj-ea"/>
          <a:cs typeface="+mj-cs"/>
        </a:defRPr>
      </a:lvl1pPr>
    </p:titleStyle>
    <p:bodyStyle>
      <a:lvl1pPr marL="231775" indent="-231775" algn="l" defTabSz="914400" rtl="0" eaLnBrk="1" latinLnBrk="0" hangingPunct="1">
        <a:lnSpc>
          <a:spcPct val="95000"/>
        </a:lnSpc>
        <a:spcBef>
          <a:spcPts val="1440"/>
        </a:spcBef>
        <a:buClr>
          <a:srgbClr val="00ADEF"/>
        </a:buClr>
        <a:buSzPct val="90000"/>
        <a:buFont typeface="Arial"/>
        <a:buChar char="•"/>
        <a:tabLst/>
        <a:defRPr lang="en-US" sz="2000" kern="1200" dirty="0" smtClean="0">
          <a:solidFill>
            <a:srgbClr val="2B3082"/>
          </a:solidFill>
          <a:latin typeface="+mj-lt"/>
          <a:ea typeface="+mn-ea"/>
          <a:cs typeface="+mn-cs"/>
        </a:defRPr>
      </a:lvl1pPr>
      <a:lvl2pPr marL="569913" indent="-163513" algn="l" defTabSz="914400" rtl="0" eaLnBrk="1" latinLnBrk="0" hangingPunct="1">
        <a:lnSpc>
          <a:spcPct val="95000"/>
        </a:lnSpc>
        <a:spcBef>
          <a:spcPts val="840"/>
        </a:spcBef>
        <a:buClr>
          <a:srgbClr val="00ADEF"/>
        </a:buClr>
        <a:buFont typeface="Arial"/>
        <a:buChar char="•"/>
        <a:defRPr lang="en-US" sz="1800" kern="1200" dirty="0" smtClean="0">
          <a:solidFill>
            <a:srgbClr val="2B3082"/>
          </a:solidFill>
          <a:latin typeface="+mj-lt"/>
          <a:ea typeface="+mn-ea"/>
          <a:cs typeface="+mn-cs"/>
        </a:defRPr>
      </a:lvl2pPr>
      <a:lvl3pPr marL="741363" indent="-173038" algn="l" defTabSz="741363" rtl="0" eaLnBrk="1" latinLnBrk="0" hangingPunct="1">
        <a:lnSpc>
          <a:spcPct val="95000"/>
        </a:lnSpc>
        <a:spcBef>
          <a:spcPts val="840"/>
        </a:spcBef>
        <a:buClr>
          <a:srgbClr val="00ADEF"/>
        </a:buClr>
        <a:buFont typeface="Arial"/>
        <a:buChar char="•"/>
        <a:defRPr lang="en-US" sz="1600" kern="1200" dirty="0" smtClean="0">
          <a:solidFill>
            <a:srgbClr val="2B3082"/>
          </a:solidFill>
          <a:latin typeface="+mj-lt"/>
          <a:ea typeface="+mn-ea"/>
          <a:cs typeface="+mn-cs"/>
        </a:defRPr>
      </a:lvl3pPr>
      <a:lvl4pPr marL="914400" indent="-225425" algn="l" defTabSz="914400" rtl="0" eaLnBrk="1" latinLnBrk="0" hangingPunct="1">
        <a:lnSpc>
          <a:spcPct val="95000"/>
        </a:lnSpc>
        <a:spcBef>
          <a:spcPts val="840"/>
        </a:spcBef>
        <a:buClr>
          <a:srgbClr val="00ADEF"/>
        </a:buClr>
        <a:buFont typeface="Arial"/>
        <a:buChar char="•"/>
        <a:defRPr lang="en-US" sz="1400" kern="1200" dirty="0" smtClean="0">
          <a:solidFill>
            <a:srgbClr val="2B3082"/>
          </a:solidFill>
          <a:latin typeface="+mj-lt"/>
          <a:ea typeface="+mn-ea"/>
          <a:cs typeface="+mn-cs"/>
        </a:defRPr>
      </a:lvl4pPr>
      <a:lvl5pPr marL="1027113" indent="-225425" algn="l" defTabSz="914400" rtl="0" eaLnBrk="1" latinLnBrk="0" hangingPunct="1">
        <a:lnSpc>
          <a:spcPct val="95000"/>
        </a:lnSpc>
        <a:spcBef>
          <a:spcPts val="840"/>
        </a:spcBef>
        <a:buClr>
          <a:srgbClr val="00ADEF"/>
        </a:buClr>
        <a:buFont typeface="Arial"/>
        <a:buChar char="•"/>
        <a:defRPr lang="en-US" sz="1400" kern="1200" dirty="0">
          <a:solidFill>
            <a:srgbClr val="2B3082"/>
          </a:solidFill>
          <a:latin typeface="+mj-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image" Target="../media/image10.png"/><Relationship Id="rId7" Type="http://schemas.openxmlformats.org/officeDocument/2006/relationships/image" Target="../media/image14.png"/><Relationship Id="rId2" Type="http://schemas.openxmlformats.org/officeDocument/2006/relationships/notesSlide" Target="../notesSlides/notesSlide10.xml"/><Relationship Id="rId1" Type="http://schemas.openxmlformats.org/officeDocument/2006/relationships/slideLayout" Target="../slideLayouts/slideLayout6.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11.png"/><Relationship Id="rId9" Type="http://schemas.openxmlformats.org/officeDocument/2006/relationships/image" Target="../media/image16.png"/></Relationships>
</file>

<file path=ppt/slides/_rels/slide11.xml.rels><?xml version="1.0" encoding="UTF-8" standalone="yes"?>
<Relationships xmlns="http://schemas.openxmlformats.org/package/2006/relationships"><Relationship Id="rId3" Type="http://schemas.openxmlformats.org/officeDocument/2006/relationships/slideLayout" Target="../slideLayouts/slideLayout6.xml"/><Relationship Id="rId2" Type="http://schemas.openxmlformats.org/officeDocument/2006/relationships/tags" Target="../tags/tag2.xml"/><Relationship Id="rId1" Type="http://schemas.openxmlformats.org/officeDocument/2006/relationships/vmlDrawing" Target="../drawings/vmlDrawing1.vml"/><Relationship Id="rId6" Type="http://schemas.openxmlformats.org/officeDocument/2006/relationships/image" Target="../media/image17.jpeg"/><Relationship Id="rId5" Type="http://schemas.openxmlformats.org/officeDocument/2006/relationships/oleObject" Target="../embeddings/oleObject1.bin"/><Relationship Id="rId4"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3" Type="http://schemas.openxmlformats.org/officeDocument/2006/relationships/slideLayout" Target="../slideLayouts/slideLayout6.xml"/><Relationship Id="rId2" Type="http://schemas.openxmlformats.org/officeDocument/2006/relationships/tags" Target="../tags/tag3.xml"/><Relationship Id="rId1" Type="http://schemas.openxmlformats.org/officeDocument/2006/relationships/vmlDrawing" Target="../drawings/vmlDrawing2.vml"/><Relationship Id="rId6" Type="http://schemas.openxmlformats.org/officeDocument/2006/relationships/image" Target="../media/image18.jpeg"/><Relationship Id="rId5" Type="http://schemas.openxmlformats.org/officeDocument/2006/relationships/oleObject" Target="../embeddings/oleObject2.bin"/><Relationship Id="rId4"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3" Type="http://schemas.openxmlformats.org/officeDocument/2006/relationships/slideLayout" Target="../slideLayouts/slideLayout6.xml"/><Relationship Id="rId2" Type="http://schemas.openxmlformats.org/officeDocument/2006/relationships/tags" Target="../tags/tag4.xml"/><Relationship Id="rId1" Type="http://schemas.openxmlformats.org/officeDocument/2006/relationships/vmlDrawing" Target="../drawings/vmlDrawing3.vml"/><Relationship Id="rId6" Type="http://schemas.openxmlformats.org/officeDocument/2006/relationships/image" Target="../media/image19.jpeg"/><Relationship Id="rId5" Type="http://schemas.openxmlformats.org/officeDocument/2006/relationships/oleObject" Target="../embeddings/oleObject3.bin"/><Relationship Id="rId4"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15.xml"/><Relationship Id="rId1" Type="http://schemas.openxmlformats.org/officeDocument/2006/relationships/slideLayout" Target="../slideLayouts/slideLayout6.xml"/><Relationship Id="rId4" Type="http://schemas.openxmlformats.org/officeDocument/2006/relationships/image" Target="../media/image21.png"/></Relationships>
</file>

<file path=ppt/slides/_rels/slide16.xml.rels><?xml version="1.0" encoding="UTF-8" standalone="yes"?>
<Relationships xmlns="http://schemas.openxmlformats.org/package/2006/relationships"><Relationship Id="rId3" Type="http://schemas.openxmlformats.org/officeDocument/2006/relationships/image" Target="../media/image22.png"/><Relationship Id="rId7" Type="http://schemas.openxmlformats.org/officeDocument/2006/relationships/image" Target="../media/image26.jpeg"/><Relationship Id="rId2" Type="http://schemas.openxmlformats.org/officeDocument/2006/relationships/notesSlide" Target="../notesSlides/notesSlide16.xml"/><Relationship Id="rId1" Type="http://schemas.openxmlformats.org/officeDocument/2006/relationships/slideLayout" Target="../slideLayouts/slideLayout6.xml"/><Relationship Id="rId6" Type="http://schemas.openxmlformats.org/officeDocument/2006/relationships/image" Target="../media/image25.png"/><Relationship Id="rId5" Type="http://schemas.openxmlformats.org/officeDocument/2006/relationships/image" Target="../media/image24.png"/><Relationship Id="rId4" Type="http://schemas.openxmlformats.org/officeDocument/2006/relationships/image" Target="../media/image23.png"/></Relationships>
</file>

<file path=ppt/slides/_rels/slide17.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7.xml"/><Relationship Id="rId1" Type="http://schemas.openxmlformats.org/officeDocument/2006/relationships/slideLayout" Target="../slideLayouts/slideLayout6.xml"/><Relationship Id="rId4" Type="http://schemas.openxmlformats.org/officeDocument/2006/relationships/image" Target="../media/image28.png"/></Relationships>
</file>

<file path=ppt/slides/_rels/slide18.xml.rels><?xml version="1.0" encoding="UTF-8" standalone="yes"?>
<Relationships xmlns="http://schemas.openxmlformats.org/package/2006/relationships"><Relationship Id="rId8" Type="http://schemas.openxmlformats.org/officeDocument/2006/relationships/image" Target="../media/image34.jpeg"/><Relationship Id="rId3" Type="http://schemas.openxmlformats.org/officeDocument/2006/relationships/image" Target="../media/image29.png"/><Relationship Id="rId7" Type="http://schemas.openxmlformats.org/officeDocument/2006/relationships/image" Target="../media/image33.png"/><Relationship Id="rId12" Type="http://schemas.openxmlformats.org/officeDocument/2006/relationships/image" Target="../media/image38.png"/><Relationship Id="rId2" Type="http://schemas.openxmlformats.org/officeDocument/2006/relationships/notesSlide" Target="../notesSlides/notesSlide18.xml"/><Relationship Id="rId1" Type="http://schemas.openxmlformats.org/officeDocument/2006/relationships/slideLayout" Target="../slideLayouts/slideLayout6.xml"/><Relationship Id="rId6" Type="http://schemas.openxmlformats.org/officeDocument/2006/relationships/image" Target="../media/image32.jpeg"/><Relationship Id="rId11" Type="http://schemas.openxmlformats.org/officeDocument/2006/relationships/image" Target="../media/image37.png"/><Relationship Id="rId5" Type="http://schemas.openxmlformats.org/officeDocument/2006/relationships/image" Target="../media/image31.png"/><Relationship Id="rId10" Type="http://schemas.openxmlformats.org/officeDocument/2006/relationships/image" Target="../media/image36.jpeg"/><Relationship Id="rId4" Type="http://schemas.openxmlformats.org/officeDocument/2006/relationships/image" Target="../media/image30.png"/><Relationship Id="rId9" Type="http://schemas.openxmlformats.org/officeDocument/2006/relationships/image" Target="../media/image35.png"/></Relationships>
</file>

<file path=ppt/slides/_rels/slide19.xml.rels><?xml version="1.0" encoding="UTF-8" standalone="yes"?>
<Relationships xmlns="http://schemas.openxmlformats.org/package/2006/relationships"><Relationship Id="rId8" Type="http://schemas.openxmlformats.org/officeDocument/2006/relationships/image" Target="../media/image44.png"/><Relationship Id="rId13" Type="http://schemas.openxmlformats.org/officeDocument/2006/relationships/image" Target="../media/image49.png"/><Relationship Id="rId18" Type="http://schemas.openxmlformats.org/officeDocument/2006/relationships/image" Target="../media/image54.png"/><Relationship Id="rId26" Type="http://schemas.openxmlformats.org/officeDocument/2006/relationships/image" Target="../media/image62.png"/><Relationship Id="rId3" Type="http://schemas.openxmlformats.org/officeDocument/2006/relationships/image" Target="../media/image39.png"/><Relationship Id="rId21" Type="http://schemas.openxmlformats.org/officeDocument/2006/relationships/image" Target="../media/image57.gif"/><Relationship Id="rId7" Type="http://schemas.openxmlformats.org/officeDocument/2006/relationships/image" Target="../media/image43.png"/><Relationship Id="rId12" Type="http://schemas.openxmlformats.org/officeDocument/2006/relationships/image" Target="../media/image48.png"/><Relationship Id="rId17" Type="http://schemas.openxmlformats.org/officeDocument/2006/relationships/image" Target="../media/image53.png"/><Relationship Id="rId25" Type="http://schemas.openxmlformats.org/officeDocument/2006/relationships/image" Target="../media/image61.png"/><Relationship Id="rId33" Type="http://schemas.openxmlformats.org/officeDocument/2006/relationships/image" Target="../media/image69.png"/><Relationship Id="rId2" Type="http://schemas.openxmlformats.org/officeDocument/2006/relationships/notesSlide" Target="../notesSlides/notesSlide19.xml"/><Relationship Id="rId16" Type="http://schemas.openxmlformats.org/officeDocument/2006/relationships/image" Target="../media/image52.wmf"/><Relationship Id="rId20" Type="http://schemas.openxmlformats.org/officeDocument/2006/relationships/image" Target="../media/image56.png"/><Relationship Id="rId29" Type="http://schemas.openxmlformats.org/officeDocument/2006/relationships/image" Target="../media/image65.wmf"/><Relationship Id="rId1" Type="http://schemas.openxmlformats.org/officeDocument/2006/relationships/slideLayout" Target="../slideLayouts/slideLayout6.xml"/><Relationship Id="rId6" Type="http://schemas.openxmlformats.org/officeDocument/2006/relationships/image" Target="../media/image42.png"/><Relationship Id="rId11" Type="http://schemas.openxmlformats.org/officeDocument/2006/relationships/image" Target="../media/image47.png"/><Relationship Id="rId24" Type="http://schemas.openxmlformats.org/officeDocument/2006/relationships/image" Target="../media/image60.png"/><Relationship Id="rId32" Type="http://schemas.openxmlformats.org/officeDocument/2006/relationships/image" Target="../media/image68.png"/><Relationship Id="rId5" Type="http://schemas.openxmlformats.org/officeDocument/2006/relationships/image" Target="../media/image41.png"/><Relationship Id="rId15" Type="http://schemas.openxmlformats.org/officeDocument/2006/relationships/image" Target="../media/image51.wmf"/><Relationship Id="rId23" Type="http://schemas.openxmlformats.org/officeDocument/2006/relationships/image" Target="../media/image59.png"/><Relationship Id="rId28" Type="http://schemas.openxmlformats.org/officeDocument/2006/relationships/image" Target="../media/image64.emf"/><Relationship Id="rId10" Type="http://schemas.openxmlformats.org/officeDocument/2006/relationships/image" Target="../media/image46.png"/><Relationship Id="rId19" Type="http://schemas.openxmlformats.org/officeDocument/2006/relationships/image" Target="../media/image55.png"/><Relationship Id="rId31" Type="http://schemas.openxmlformats.org/officeDocument/2006/relationships/image" Target="../media/image67.png"/><Relationship Id="rId4" Type="http://schemas.openxmlformats.org/officeDocument/2006/relationships/image" Target="../media/image40.png"/><Relationship Id="rId9" Type="http://schemas.openxmlformats.org/officeDocument/2006/relationships/image" Target="../media/image45.png"/><Relationship Id="rId14" Type="http://schemas.openxmlformats.org/officeDocument/2006/relationships/image" Target="../media/image50.emf"/><Relationship Id="rId22" Type="http://schemas.openxmlformats.org/officeDocument/2006/relationships/image" Target="../media/image58.png"/><Relationship Id="rId27" Type="http://schemas.openxmlformats.org/officeDocument/2006/relationships/image" Target="../media/image63.png"/><Relationship Id="rId30" Type="http://schemas.openxmlformats.org/officeDocument/2006/relationships/image" Target="../media/image66.wmf"/></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8" Type="http://schemas.openxmlformats.org/officeDocument/2006/relationships/image" Target="../media/image30.png"/><Relationship Id="rId3" Type="http://schemas.openxmlformats.org/officeDocument/2006/relationships/image" Target="../media/image70.png"/><Relationship Id="rId7" Type="http://schemas.openxmlformats.org/officeDocument/2006/relationships/image" Target="../media/image29.png"/><Relationship Id="rId2" Type="http://schemas.openxmlformats.org/officeDocument/2006/relationships/notesSlide" Target="../notesSlides/notesSlide21.xml"/><Relationship Id="rId1" Type="http://schemas.openxmlformats.org/officeDocument/2006/relationships/slideLayout" Target="../slideLayouts/slideLayout6.xml"/><Relationship Id="rId6" Type="http://schemas.openxmlformats.org/officeDocument/2006/relationships/image" Target="../media/image73.png"/><Relationship Id="rId5" Type="http://schemas.openxmlformats.org/officeDocument/2006/relationships/image" Target="../media/image72.png"/><Relationship Id="rId4" Type="http://schemas.openxmlformats.org/officeDocument/2006/relationships/image" Target="../media/image71.png"/><Relationship Id="rId9" Type="http://schemas.openxmlformats.org/officeDocument/2006/relationships/image" Target="../media/image31.png"/></Relationships>
</file>

<file path=ppt/slides/_rels/slide22.xml.rels><?xml version="1.0" encoding="UTF-8" standalone="yes"?>
<Relationships xmlns="http://schemas.openxmlformats.org/package/2006/relationships"><Relationship Id="rId3" Type="http://schemas.openxmlformats.org/officeDocument/2006/relationships/image" Target="../media/image74.png"/><Relationship Id="rId2" Type="http://schemas.openxmlformats.org/officeDocument/2006/relationships/notesSlide" Target="../notesSlides/notesSlide22.xml"/><Relationship Id="rId1" Type="http://schemas.openxmlformats.org/officeDocument/2006/relationships/slideLayout" Target="../slideLayouts/slideLayout6.xml"/><Relationship Id="rId5" Type="http://schemas.openxmlformats.org/officeDocument/2006/relationships/image" Target="../media/image76.png"/><Relationship Id="rId4" Type="http://schemas.openxmlformats.org/officeDocument/2006/relationships/image" Target="../media/image75.png"/></Relationships>
</file>

<file path=ppt/slides/_rels/slide23.xml.rels><?xml version="1.0" encoding="UTF-8" standalone="yes"?>
<Relationships xmlns="http://schemas.openxmlformats.org/package/2006/relationships"><Relationship Id="rId3" Type="http://schemas.openxmlformats.org/officeDocument/2006/relationships/image" Target="../media/image77.png"/><Relationship Id="rId2" Type="http://schemas.openxmlformats.org/officeDocument/2006/relationships/notesSlide" Target="../notesSlides/notesSlide23.xml"/><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8" Type="http://schemas.openxmlformats.org/officeDocument/2006/relationships/image" Target="../media/image83.png"/><Relationship Id="rId13" Type="http://schemas.openxmlformats.org/officeDocument/2006/relationships/image" Target="../media/image88.png"/><Relationship Id="rId18" Type="http://schemas.openxmlformats.org/officeDocument/2006/relationships/image" Target="../media/image93.emf"/><Relationship Id="rId26" Type="http://schemas.openxmlformats.org/officeDocument/2006/relationships/image" Target="../media/image47.png"/><Relationship Id="rId3" Type="http://schemas.openxmlformats.org/officeDocument/2006/relationships/image" Target="../media/image78.png"/><Relationship Id="rId21" Type="http://schemas.openxmlformats.org/officeDocument/2006/relationships/image" Target="../media/image55.png"/><Relationship Id="rId7" Type="http://schemas.openxmlformats.org/officeDocument/2006/relationships/image" Target="../media/image82.png"/><Relationship Id="rId12" Type="http://schemas.openxmlformats.org/officeDocument/2006/relationships/image" Target="../media/image87.png"/><Relationship Id="rId17" Type="http://schemas.openxmlformats.org/officeDocument/2006/relationships/image" Target="../media/image92.png"/><Relationship Id="rId25" Type="http://schemas.openxmlformats.org/officeDocument/2006/relationships/image" Target="../media/image97.jpeg"/><Relationship Id="rId2" Type="http://schemas.openxmlformats.org/officeDocument/2006/relationships/notesSlide" Target="../notesSlides/notesSlide24.xml"/><Relationship Id="rId16" Type="http://schemas.openxmlformats.org/officeDocument/2006/relationships/image" Target="../media/image91.png"/><Relationship Id="rId20" Type="http://schemas.openxmlformats.org/officeDocument/2006/relationships/image" Target="../media/image54.png"/><Relationship Id="rId1" Type="http://schemas.openxmlformats.org/officeDocument/2006/relationships/slideLayout" Target="../slideLayouts/slideLayout6.xml"/><Relationship Id="rId6" Type="http://schemas.openxmlformats.org/officeDocument/2006/relationships/image" Target="../media/image81.png"/><Relationship Id="rId11" Type="http://schemas.openxmlformats.org/officeDocument/2006/relationships/image" Target="../media/image86.png"/><Relationship Id="rId24" Type="http://schemas.openxmlformats.org/officeDocument/2006/relationships/image" Target="../media/image96.png"/><Relationship Id="rId5" Type="http://schemas.openxmlformats.org/officeDocument/2006/relationships/image" Target="../media/image80.png"/><Relationship Id="rId15" Type="http://schemas.openxmlformats.org/officeDocument/2006/relationships/image" Target="../media/image90.png"/><Relationship Id="rId23" Type="http://schemas.openxmlformats.org/officeDocument/2006/relationships/image" Target="../media/image95.png"/><Relationship Id="rId10" Type="http://schemas.openxmlformats.org/officeDocument/2006/relationships/image" Target="../media/image85.png"/><Relationship Id="rId19" Type="http://schemas.openxmlformats.org/officeDocument/2006/relationships/image" Target="../media/image94.png"/><Relationship Id="rId4" Type="http://schemas.openxmlformats.org/officeDocument/2006/relationships/image" Target="../media/image79.png"/><Relationship Id="rId9" Type="http://schemas.openxmlformats.org/officeDocument/2006/relationships/image" Target="../media/image84.png"/><Relationship Id="rId14" Type="http://schemas.openxmlformats.org/officeDocument/2006/relationships/image" Target="../media/image89.png"/><Relationship Id="rId22" Type="http://schemas.openxmlformats.org/officeDocument/2006/relationships/image" Target="../media/image56.png"/></Relationships>
</file>

<file path=ppt/slides/_rels/slide25.xml.rels><?xml version="1.0" encoding="UTF-8" standalone="yes"?>
<Relationships xmlns="http://schemas.openxmlformats.org/package/2006/relationships"><Relationship Id="rId8" Type="http://schemas.openxmlformats.org/officeDocument/2006/relationships/image" Target="../media/image102.png"/><Relationship Id="rId3" Type="http://schemas.openxmlformats.org/officeDocument/2006/relationships/image" Target="../media/image98.png"/><Relationship Id="rId7" Type="http://schemas.openxmlformats.org/officeDocument/2006/relationships/image" Target="../media/image101.png"/><Relationship Id="rId2" Type="http://schemas.openxmlformats.org/officeDocument/2006/relationships/notesSlide" Target="../notesSlides/notesSlide25.xml"/><Relationship Id="rId1" Type="http://schemas.openxmlformats.org/officeDocument/2006/relationships/slideLayout" Target="../slideLayouts/slideLayout6.xml"/><Relationship Id="rId6" Type="http://schemas.openxmlformats.org/officeDocument/2006/relationships/image" Target="../media/image100.png"/><Relationship Id="rId5" Type="http://schemas.openxmlformats.org/officeDocument/2006/relationships/image" Target="../media/image99.png"/><Relationship Id="rId4" Type="http://schemas.openxmlformats.org/officeDocument/2006/relationships/image" Target="../media/image89.png"/><Relationship Id="rId9" Type="http://schemas.openxmlformats.org/officeDocument/2006/relationships/image" Target="../media/image103.jpeg"/></Relationships>
</file>

<file path=ppt/slides/_rels/slide26.xml.rels><?xml version="1.0" encoding="UTF-8" standalone="yes"?>
<Relationships xmlns="http://schemas.openxmlformats.org/package/2006/relationships"><Relationship Id="rId3" Type="http://schemas.openxmlformats.org/officeDocument/2006/relationships/image" Target="../media/image104.png"/><Relationship Id="rId2" Type="http://schemas.openxmlformats.org/officeDocument/2006/relationships/notesSlide" Target="../notesSlides/notesSlide26.xml"/><Relationship Id="rId1" Type="http://schemas.openxmlformats.org/officeDocument/2006/relationships/slideLayout" Target="../slideLayouts/slideLayout6.xml"/><Relationship Id="rId4" Type="http://schemas.openxmlformats.org/officeDocument/2006/relationships/image" Target="../media/image105.png"/></Relationships>
</file>

<file path=ppt/slides/_rels/slide27.xml.rels><?xml version="1.0" encoding="UTF-8" standalone="yes"?>
<Relationships xmlns="http://schemas.openxmlformats.org/package/2006/relationships"><Relationship Id="rId3" Type="http://schemas.openxmlformats.org/officeDocument/2006/relationships/image" Target="../media/image106.png"/><Relationship Id="rId2" Type="http://schemas.openxmlformats.org/officeDocument/2006/relationships/notesSlide" Target="../notesSlides/notesSlide27.xml"/><Relationship Id="rId1" Type="http://schemas.openxmlformats.org/officeDocument/2006/relationships/slideLayout" Target="../slideLayouts/slideLayout6.xml"/><Relationship Id="rId4" Type="http://schemas.openxmlformats.org/officeDocument/2006/relationships/image" Target="../media/image107.png"/></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3" Type="http://schemas.openxmlformats.org/officeDocument/2006/relationships/image" Target="../media/image108.png"/><Relationship Id="rId2" Type="http://schemas.openxmlformats.org/officeDocument/2006/relationships/notesSlide" Target="../notesSlides/notesSlide29.xml"/><Relationship Id="rId1" Type="http://schemas.openxmlformats.org/officeDocument/2006/relationships/slideLayout" Target="../slideLayouts/slideLayout6.xml"/><Relationship Id="rId5" Type="http://schemas.openxmlformats.org/officeDocument/2006/relationships/image" Target="../media/image20.jpeg"/><Relationship Id="rId4" Type="http://schemas.openxmlformats.org/officeDocument/2006/relationships/image" Target="../media/image109.jpeg"/></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xml"/><Relationship Id="rId1" Type="http://schemas.openxmlformats.org/officeDocument/2006/relationships/slideLayout" Target="../slideLayouts/slideLayout24.xml"/></Relationships>
</file>

<file path=ppt/slides/_rels/slide30.xml.rels><?xml version="1.0" encoding="UTF-8" standalone="yes"?>
<Relationships xmlns="http://schemas.openxmlformats.org/package/2006/relationships"><Relationship Id="rId3" Type="http://schemas.openxmlformats.org/officeDocument/2006/relationships/image" Target="../media/image110.png"/><Relationship Id="rId2" Type="http://schemas.openxmlformats.org/officeDocument/2006/relationships/notesSlide" Target="../notesSlides/notesSlide30.xml"/><Relationship Id="rId1" Type="http://schemas.openxmlformats.org/officeDocument/2006/relationships/slideLayout" Target="../slideLayouts/slideLayout6.xml"/><Relationship Id="rId5" Type="http://schemas.openxmlformats.org/officeDocument/2006/relationships/image" Target="../media/image112.png"/><Relationship Id="rId4" Type="http://schemas.openxmlformats.org/officeDocument/2006/relationships/image" Target="../media/image111.png"/></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8" Type="http://schemas.openxmlformats.org/officeDocument/2006/relationships/image" Target="../media/image117.png"/><Relationship Id="rId3" Type="http://schemas.openxmlformats.org/officeDocument/2006/relationships/image" Target="../media/image113.png"/><Relationship Id="rId7" Type="http://schemas.openxmlformats.org/officeDocument/2006/relationships/image" Target="../media/image116.jpeg"/><Relationship Id="rId2" Type="http://schemas.openxmlformats.org/officeDocument/2006/relationships/notesSlide" Target="../notesSlides/notesSlide32.xml"/><Relationship Id="rId1" Type="http://schemas.openxmlformats.org/officeDocument/2006/relationships/slideLayout" Target="../slideLayouts/slideLayout30.xml"/><Relationship Id="rId6" Type="http://schemas.openxmlformats.org/officeDocument/2006/relationships/image" Target="../media/image115.png"/><Relationship Id="rId5" Type="http://schemas.openxmlformats.org/officeDocument/2006/relationships/image" Target="../media/image114.png"/><Relationship Id="rId4" Type="http://schemas.openxmlformats.org/officeDocument/2006/relationships/image" Target="../media/image108.png"/></Relationships>
</file>

<file path=ppt/slides/_rels/slide33.xml.rels><?xml version="1.0" encoding="UTF-8" standalone="yes"?>
<Relationships xmlns="http://schemas.openxmlformats.org/package/2006/relationships"><Relationship Id="rId8" Type="http://schemas.openxmlformats.org/officeDocument/2006/relationships/image" Target="../media/image119.jpeg"/><Relationship Id="rId3" Type="http://schemas.openxmlformats.org/officeDocument/2006/relationships/image" Target="../media/image113.png"/><Relationship Id="rId7" Type="http://schemas.openxmlformats.org/officeDocument/2006/relationships/image" Target="../media/image118.png"/><Relationship Id="rId2" Type="http://schemas.openxmlformats.org/officeDocument/2006/relationships/notesSlide" Target="../notesSlides/notesSlide33.xml"/><Relationship Id="rId1" Type="http://schemas.openxmlformats.org/officeDocument/2006/relationships/slideLayout" Target="../slideLayouts/slideLayout30.xml"/><Relationship Id="rId6" Type="http://schemas.openxmlformats.org/officeDocument/2006/relationships/image" Target="../media/image115.png"/><Relationship Id="rId5" Type="http://schemas.openxmlformats.org/officeDocument/2006/relationships/image" Target="../media/image114.png"/><Relationship Id="rId4" Type="http://schemas.openxmlformats.org/officeDocument/2006/relationships/image" Target="../media/image108.png"/></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6.xml"/></Relationships>
</file>

<file path=ppt/slides/_rels/slide35.xml.rels><?xml version="1.0" encoding="UTF-8" standalone="yes"?>
<Relationships xmlns="http://schemas.openxmlformats.org/package/2006/relationships"><Relationship Id="rId8" Type="http://schemas.openxmlformats.org/officeDocument/2006/relationships/image" Target="../media/image125.png"/><Relationship Id="rId3" Type="http://schemas.openxmlformats.org/officeDocument/2006/relationships/image" Target="../media/image120.wmf"/><Relationship Id="rId7" Type="http://schemas.openxmlformats.org/officeDocument/2006/relationships/image" Target="../media/image124.png"/><Relationship Id="rId2" Type="http://schemas.openxmlformats.org/officeDocument/2006/relationships/notesSlide" Target="../notesSlides/notesSlide35.xml"/><Relationship Id="rId1" Type="http://schemas.openxmlformats.org/officeDocument/2006/relationships/slideLayout" Target="../slideLayouts/slideLayout6.xml"/><Relationship Id="rId6" Type="http://schemas.openxmlformats.org/officeDocument/2006/relationships/image" Target="../media/image123.png"/><Relationship Id="rId5" Type="http://schemas.openxmlformats.org/officeDocument/2006/relationships/image" Target="../media/image122.png"/><Relationship Id="rId4" Type="http://schemas.openxmlformats.org/officeDocument/2006/relationships/image" Target="../media/image121.png"/><Relationship Id="rId9" Type="http://schemas.openxmlformats.org/officeDocument/2006/relationships/image" Target="../media/image95.png"/></Relationships>
</file>

<file path=ppt/slides/_rels/slide36.xml.rels><?xml version="1.0" encoding="UTF-8" standalone="yes"?>
<Relationships xmlns="http://schemas.openxmlformats.org/package/2006/relationships"><Relationship Id="rId8" Type="http://schemas.openxmlformats.org/officeDocument/2006/relationships/image" Target="../media/image9.jpeg"/><Relationship Id="rId3" Type="http://schemas.openxmlformats.org/officeDocument/2006/relationships/hyperlink" Target="http://www.cisco.com/go/vxi" TargetMode="External"/><Relationship Id="rId7" Type="http://schemas.openxmlformats.org/officeDocument/2006/relationships/image" Target="../media/image129.png"/><Relationship Id="rId2" Type="http://schemas.openxmlformats.org/officeDocument/2006/relationships/notesSlide" Target="../notesSlides/notesSlide36.xml"/><Relationship Id="rId1" Type="http://schemas.openxmlformats.org/officeDocument/2006/relationships/slideLayout" Target="../slideLayouts/slideLayout6.xml"/><Relationship Id="rId6" Type="http://schemas.openxmlformats.org/officeDocument/2006/relationships/image" Target="../media/image128.png"/><Relationship Id="rId5" Type="http://schemas.openxmlformats.org/officeDocument/2006/relationships/image" Target="../media/image127.png"/><Relationship Id="rId4" Type="http://schemas.openxmlformats.org/officeDocument/2006/relationships/image" Target="../media/image126.png"/></Relationships>
</file>

<file path=ppt/slides/_rels/slide37.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37.xml"/><Relationship Id="rId1" Type="http://schemas.openxmlformats.org/officeDocument/2006/relationships/slideLayout" Target="../slideLayouts/slideLayout12.xml"/><Relationship Id="rId5" Type="http://schemas.openxmlformats.org/officeDocument/2006/relationships/hyperlink" Target="http://clx.cisco.com" TargetMode="External"/><Relationship Id="rId4" Type="http://schemas.openxmlformats.org/officeDocument/2006/relationships/image" Target="../media/image130.jpeg"/></Relationships>
</file>

<file path=ppt/slides/_rels/slide38.xml.rels><?xml version="1.0" encoding="UTF-8" standalone="yes"?>
<Relationships xmlns="http://schemas.openxmlformats.org/package/2006/relationships"><Relationship Id="rId8" Type="http://schemas.openxmlformats.org/officeDocument/2006/relationships/image" Target="../media/image132.jpeg"/><Relationship Id="rId3" Type="http://schemas.openxmlformats.org/officeDocument/2006/relationships/hyperlink" Target="http://www.facebook.com/" TargetMode="External"/><Relationship Id="rId7" Type="http://schemas.openxmlformats.org/officeDocument/2006/relationships/image" Target="../media/image131.png"/><Relationship Id="rId2" Type="http://schemas.openxmlformats.org/officeDocument/2006/relationships/notesSlide" Target="../notesSlides/notesSlide38.xml"/><Relationship Id="rId1" Type="http://schemas.openxmlformats.org/officeDocument/2006/relationships/slideLayout" Target="../slideLayouts/slideLayout6.xml"/><Relationship Id="rId6" Type="http://schemas.openxmlformats.org/officeDocument/2006/relationships/hyperlink" Target="http://www.youtubecisco.com/education" TargetMode="External"/><Relationship Id="rId5" Type="http://schemas.openxmlformats.org/officeDocument/2006/relationships/hyperlink" Target="http://blogs.cisco.com/category/education/" TargetMode="External"/><Relationship Id="rId10" Type="http://schemas.openxmlformats.org/officeDocument/2006/relationships/image" Target="../media/image134.jpeg"/><Relationship Id="rId4" Type="http://schemas.openxmlformats.org/officeDocument/2006/relationships/hyperlink" Target="http://twitter.com/" TargetMode="External"/><Relationship Id="rId9" Type="http://schemas.openxmlformats.org/officeDocument/2006/relationships/image" Target="../media/image133.png"/></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6.xml"/></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6.xml"/><Relationship Id="rId1" Type="http://schemas.openxmlformats.org/officeDocument/2006/relationships/slideLayout" Target="../slideLayouts/slideLayout31.xml"/><Relationship Id="rId5" Type="http://schemas.openxmlformats.org/officeDocument/2006/relationships/image" Target="../media/image7.png"/><Relationship Id="rId4" Type="http://schemas.openxmlformats.org/officeDocument/2006/relationships/image" Target="../media/image6.png"/></Relationships>
</file>

<file path=ppt/slides/_rels/slide7.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 Placeholder 8"/>
          <p:cNvSpPr>
            <a:spLocks noGrp="1"/>
          </p:cNvSpPr>
          <p:nvPr>
            <p:ph type="body" sz="quarter" idx="10"/>
          </p:nvPr>
        </p:nvSpPr>
        <p:spPr/>
        <p:txBody>
          <a:bodyPr/>
          <a:lstStyle/>
          <a:p>
            <a:endParaRPr lang="en-US" dirty="0">
              <a:solidFill>
                <a:schemeClr val="bg1">
                  <a:lumMod val="95000"/>
                </a:schemeClr>
              </a:solidFill>
              <a:effectLst>
                <a:outerShdw blurRad="177800" algn="ctr" rotWithShape="0">
                  <a:schemeClr val="tx1">
                    <a:lumMod val="50000"/>
                    <a:alpha val="60000"/>
                  </a:schemeClr>
                </a:outerShdw>
              </a:effectLst>
            </a:endParaRPr>
          </a:p>
        </p:txBody>
      </p:sp>
      <p:sp>
        <p:nvSpPr>
          <p:cNvPr id="14" name="Text Placeholder 13"/>
          <p:cNvSpPr>
            <a:spLocks noGrp="1"/>
          </p:cNvSpPr>
          <p:nvPr>
            <p:ph type="body" sz="quarter" idx="11"/>
          </p:nvPr>
        </p:nvSpPr>
        <p:spPr/>
        <p:txBody>
          <a:bodyPr/>
          <a:lstStyle/>
          <a:p>
            <a:endParaRPr lang="en-US" dirty="0"/>
          </a:p>
        </p:txBody>
      </p:sp>
      <p:sp>
        <p:nvSpPr>
          <p:cNvPr id="6" name="Subtitle 5"/>
          <p:cNvSpPr>
            <a:spLocks noGrp="1"/>
          </p:cNvSpPr>
          <p:nvPr>
            <p:ph type="subTitle" idx="1"/>
          </p:nvPr>
        </p:nvSpPr>
        <p:spPr/>
        <p:txBody>
          <a:bodyPr/>
          <a:lstStyle/>
          <a:p>
            <a:endParaRPr lang="en-US" dirty="0"/>
          </a:p>
        </p:txBody>
      </p:sp>
      <p:sp>
        <p:nvSpPr>
          <p:cNvPr id="8" name="Title 3"/>
          <p:cNvSpPr>
            <a:spLocks noGrp="1"/>
          </p:cNvSpPr>
          <p:nvPr>
            <p:ph type="ctrTitle"/>
          </p:nvPr>
        </p:nvSpPr>
        <p:spPr>
          <a:xfrm>
            <a:off x="167605" y="941295"/>
            <a:ext cx="6420764" cy="3294529"/>
          </a:xfrm>
        </p:spPr>
        <p:txBody>
          <a:bodyPr/>
          <a:lstStyle/>
          <a:p>
            <a:pPr algn="l" defTabSz="914400">
              <a:lnSpc>
                <a:spcPct val="90000"/>
              </a:lnSpc>
              <a:spcBef>
                <a:spcPct val="0"/>
              </a:spcBef>
              <a:buNone/>
            </a:pPr>
            <a:r>
              <a:rPr lang="ja-JP" altLang="fr-BE" sz="3600" b="0" i="0" spc="0" baseline="0" dirty="0" smtClean="0">
                <a:solidFill>
                  <a:srgbClr val="FFFFFF"/>
                </a:solidFill>
                <a:latin typeface="MS PGothic" pitchFamily="34" charset="-128"/>
                <a:ea typeface="MS PGothic" pitchFamily="34" charset="-128"/>
              </a:rPr>
              <a:t>新しい教育仮想ワークスペースの実現</a:t>
            </a:r>
            <a:r>
              <a:rPr lang="fr-BE" sz="3600" b="0" i="0" spc="0" baseline="0" dirty="0">
                <a:solidFill>
                  <a:srgbClr val="FFFFFF"/>
                </a:solidFill>
                <a:latin typeface="Arial"/>
                <a:ea typeface="+mj-ea"/>
                <a:cs typeface="+mj-cs"/>
              </a:rPr>
              <a:t/>
            </a:r>
            <a:br>
              <a:rPr lang="fr-BE" sz="3600" b="0" i="0" spc="0" baseline="0" dirty="0">
                <a:solidFill>
                  <a:srgbClr val="FFFFFF"/>
                </a:solidFill>
                <a:latin typeface="Arial"/>
                <a:ea typeface="+mj-ea"/>
                <a:cs typeface="+mj-cs"/>
              </a:rPr>
            </a:br>
            <a:r>
              <a:rPr lang="fr-BE" sz="3600" b="0" i="0" spc="0" baseline="0" dirty="0">
                <a:solidFill>
                  <a:srgbClr val="FFFFFF"/>
                </a:solidFill>
                <a:latin typeface="Arial"/>
                <a:ea typeface="+mj-ea"/>
                <a:cs typeface="+mj-cs"/>
              </a:rPr>
              <a:t/>
            </a:r>
            <a:br>
              <a:rPr lang="fr-BE" sz="3600" b="0" i="0" spc="0" baseline="0" dirty="0">
                <a:solidFill>
                  <a:srgbClr val="FFFFFF"/>
                </a:solidFill>
                <a:latin typeface="Arial"/>
                <a:ea typeface="+mj-ea"/>
                <a:cs typeface="+mj-cs"/>
              </a:rPr>
            </a:br>
            <a:r>
              <a:rPr lang="ja-JP" altLang="fr-BE" sz="2800" b="0" i="0" spc="0" baseline="0" dirty="0" smtClean="0">
                <a:solidFill>
                  <a:srgbClr val="FFFFFF"/>
                </a:solidFill>
                <a:latin typeface="MS PGothic" pitchFamily="34" charset="-128"/>
                <a:ea typeface="MS PGothic" pitchFamily="34" charset="-128"/>
              </a:rPr>
              <a:t>仮想デスクトップ、音声、およびビデオの統合</a:t>
            </a:r>
            <a:endParaRPr lang="ja-JP" altLang="en-US" sz="4000" dirty="0">
              <a:latin typeface="MS PGothic" pitchFamily="34" charset="-128"/>
              <a:ea typeface="MS PGothic" pitchFamily="34" charset="-128"/>
            </a:endParaRPr>
          </a:p>
        </p:txBody>
      </p:sp>
    </p:spTree>
  </p:cSld>
  <p:clrMapOvr>
    <a:masterClrMapping/>
  </p:clrMapOvr>
  <p:transition>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 name="Round Same Side Corner Rectangle 56"/>
          <p:cNvSpPr/>
          <p:nvPr/>
        </p:nvSpPr>
        <p:spPr>
          <a:xfrm flipH="1" flipV="1">
            <a:off x="0" y="1395413"/>
            <a:ext cx="9144000" cy="5462587"/>
          </a:xfrm>
          <a:prstGeom prst="round2SameRect">
            <a:avLst>
              <a:gd name="adj1" fmla="val 0"/>
              <a:gd name="adj2" fmla="val 0"/>
            </a:avLst>
          </a:prstGeom>
          <a:gradFill flip="none" rotWithShape="0">
            <a:gsLst>
              <a:gs pos="100000">
                <a:srgbClr val="9B9B9B">
                  <a:alpha val="0"/>
                </a:srgbClr>
              </a:gs>
              <a:gs pos="0">
                <a:srgbClr val="E4E4E4">
                  <a:alpha val="44000"/>
                </a:srgbClr>
              </a:gs>
              <a:gs pos="39000">
                <a:srgbClr val="DBDBDB">
                  <a:alpha val="34000"/>
                </a:srgbClr>
              </a:gs>
              <a:gs pos="73000">
                <a:schemeClr val="bg1">
                  <a:lumMod val="65000"/>
                </a:schemeClr>
              </a:gs>
            </a:gsLst>
            <a:lin ang="810000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04579" name="Rectangle 3"/>
          <p:cNvSpPr>
            <a:spLocks noGrp="1" noChangeArrowheads="1"/>
          </p:cNvSpPr>
          <p:nvPr>
            <p:ph type="title"/>
          </p:nvPr>
        </p:nvSpPr>
        <p:spPr/>
        <p:txBody>
          <a:bodyPr/>
          <a:lstStyle/>
          <a:p>
            <a:pPr algn="l" defTabSz="914400">
              <a:lnSpc>
                <a:spcPct val="80000"/>
              </a:lnSpc>
              <a:spcBef>
                <a:spcPct val="0"/>
              </a:spcBef>
              <a:buNone/>
            </a:pPr>
            <a:r>
              <a:rPr lang="ja-JP" altLang="fr-BE" sz="3200" b="0" i="0" spc="0" baseline="0" smtClean="0">
                <a:solidFill>
                  <a:srgbClr val="12188E"/>
                </a:solidFill>
                <a:latin typeface="Arial" pitchFamily="34" charset="0"/>
                <a:ea typeface="MS PGothic" pitchFamily="34" charset="-128"/>
                <a:cs typeface="Arial" pitchFamily="34" charset="0"/>
              </a:rPr>
              <a:t>教育現場での </a:t>
            </a:r>
            <a:r>
              <a:rPr lang="fr-BE" altLang="ja-JP" sz="3200" b="0" i="0" spc="0" baseline="0" dirty="0" smtClean="0">
                <a:solidFill>
                  <a:srgbClr val="12188E"/>
                </a:solidFill>
                <a:latin typeface="Arial" pitchFamily="34" charset="0"/>
                <a:ea typeface="MS PGothic" pitchFamily="34" charset="-128"/>
                <a:cs typeface="Arial" pitchFamily="34" charset="0"/>
              </a:rPr>
              <a:t>VXI </a:t>
            </a:r>
            <a:r>
              <a:rPr lang="ja-JP" altLang="fr-BE" sz="3200" b="0" i="0" spc="0" baseline="0" smtClean="0">
                <a:solidFill>
                  <a:srgbClr val="12188E"/>
                </a:solidFill>
                <a:latin typeface="Arial" pitchFamily="34" charset="0"/>
                <a:ea typeface="MS PGothic" pitchFamily="34" charset="-128"/>
                <a:cs typeface="Arial" pitchFamily="34" charset="0"/>
              </a:rPr>
              <a:t>の使用例</a:t>
            </a:r>
            <a:endParaRPr lang="ja-JP" altLang="en-US">
              <a:solidFill>
                <a:srgbClr val="12188E"/>
              </a:solidFill>
              <a:latin typeface="Arial" pitchFamily="34" charset="0"/>
              <a:ea typeface="MS PGothic" pitchFamily="34" charset="-128"/>
              <a:cs typeface="Arial" pitchFamily="34" charset="0"/>
            </a:endParaRPr>
          </a:p>
        </p:txBody>
      </p:sp>
      <p:grpSp>
        <p:nvGrpSpPr>
          <p:cNvPr id="28" name="Group 27"/>
          <p:cNvGrpSpPr/>
          <p:nvPr/>
        </p:nvGrpSpPr>
        <p:grpSpPr>
          <a:xfrm>
            <a:off x="6003" y="3248806"/>
            <a:ext cx="3518190" cy="1094509"/>
            <a:chOff x="6003" y="3058306"/>
            <a:chExt cx="3518190" cy="1094509"/>
          </a:xfrm>
        </p:grpSpPr>
        <p:sp>
          <p:nvSpPr>
            <p:cNvPr id="50" name="Round Single Corner Rectangle 49"/>
            <p:cNvSpPr/>
            <p:nvPr/>
          </p:nvSpPr>
          <p:spPr>
            <a:xfrm>
              <a:off x="780993" y="3165312"/>
              <a:ext cx="2743200" cy="868680"/>
            </a:xfrm>
            <a:prstGeom prst="round1Rect">
              <a:avLst/>
            </a:prstGeom>
            <a:solidFill>
              <a:schemeClr val="accent6">
                <a:lumMod val="75000"/>
              </a:schemeClr>
            </a:solidFill>
            <a:ln/>
          </p:spPr>
          <p:style>
            <a:lnRef idx="1">
              <a:schemeClr val="accent5"/>
            </a:lnRef>
            <a:fillRef idx="3">
              <a:schemeClr val="accent5"/>
            </a:fillRef>
            <a:effectRef idx="2">
              <a:schemeClr val="accent5"/>
            </a:effectRef>
            <a:fontRef idx="minor">
              <a:schemeClr val="lt1"/>
            </a:fontRef>
          </p:style>
          <p:txBody>
            <a:bodyPr lIns="0" rIns="0" rtlCol="0" anchor="ctr"/>
            <a:lstStyle/>
            <a:p>
              <a:pPr algn="ctr" defTabSz="814388"/>
              <a:endParaRPr lang="ja-JP" altLang="en-US" sz="1500">
                <a:solidFill>
                  <a:schemeClr val="bg1"/>
                </a:solidFill>
                <a:latin typeface="Arial" pitchFamily="34" charset="0"/>
                <a:ea typeface="MS PGothic" pitchFamily="34" charset="-128"/>
                <a:cs typeface="Arial" pitchFamily="34" charset="0"/>
              </a:endParaRPr>
            </a:p>
          </p:txBody>
        </p:sp>
        <p:pic>
          <p:nvPicPr>
            <p:cNvPr id="14" name="Picture 13" descr="B.png"/>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6003" y="3058306"/>
              <a:ext cx="1459345" cy="1094509"/>
            </a:xfrm>
            <a:prstGeom prst="rect">
              <a:avLst/>
            </a:prstGeom>
          </p:spPr>
        </p:pic>
        <p:sp>
          <p:nvSpPr>
            <p:cNvPr id="20" name="TextBox 19"/>
            <p:cNvSpPr txBox="1"/>
            <p:nvPr/>
          </p:nvSpPr>
          <p:spPr>
            <a:xfrm>
              <a:off x="1189178" y="3284880"/>
              <a:ext cx="2055090" cy="553998"/>
            </a:xfrm>
            <a:prstGeom prst="rect">
              <a:avLst/>
            </a:prstGeom>
            <a:noFill/>
          </p:spPr>
          <p:txBody>
            <a:bodyPr wrap="square" rtlCol="0">
              <a:spAutoFit/>
            </a:bodyPr>
            <a:lstStyle/>
            <a:p>
              <a:pPr algn="just" defTabSz="914400">
                <a:buNone/>
              </a:pPr>
              <a:r>
                <a:rPr lang="ja-JP" altLang="fr-BE" sz="1500" b="0" i="0" smtClean="0">
                  <a:solidFill>
                    <a:srgbClr val="FFFFFF"/>
                  </a:solidFill>
                  <a:latin typeface="Arial" pitchFamily="34" charset="0"/>
                  <a:ea typeface="MS PGothic" pitchFamily="34" charset="-128"/>
                  <a:cs typeface="Arial" pitchFamily="34" charset="0"/>
                </a:rPr>
                <a:t>ビデオ、音声、およびコラボレーションの統合</a:t>
              </a:r>
              <a:endParaRPr lang="ja-JP" altLang="fr-BE" sz="1500" b="0" i="0">
                <a:solidFill>
                  <a:srgbClr val="FFFFFF"/>
                </a:solidFill>
                <a:latin typeface="Arial" pitchFamily="34" charset="0"/>
                <a:ea typeface="MS PGothic" pitchFamily="34" charset="-128"/>
                <a:cs typeface="Arial" pitchFamily="34" charset="0"/>
              </a:endParaRPr>
            </a:p>
          </p:txBody>
        </p:sp>
      </p:grpSp>
      <p:grpSp>
        <p:nvGrpSpPr>
          <p:cNvPr id="29" name="Group 28"/>
          <p:cNvGrpSpPr/>
          <p:nvPr/>
        </p:nvGrpSpPr>
        <p:grpSpPr>
          <a:xfrm>
            <a:off x="384232" y="4607706"/>
            <a:ext cx="3813725" cy="1094509"/>
            <a:chOff x="384232" y="4417206"/>
            <a:chExt cx="3813725" cy="1094509"/>
          </a:xfrm>
        </p:grpSpPr>
        <p:sp>
          <p:nvSpPr>
            <p:cNvPr id="51" name="Round Single Corner Rectangle 50"/>
            <p:cNvSpPr/>
            <p:nvPr/>
          </p:nvSpPr>
          <p:spPr>
            <a:xfrm>
              <a:off x="1454757" y="4533259"/>
              <a:ext cx="2743200" cy="868680"/>
            </a:xfrm>
            <a:prstGeom prst="round1Rect">
              <a:avLst/>
            </a:prstGeom>
            <a:solidFill>
              <a:schemeClr val="accent6">
                <a:lumMod val="75000"/>
              </a:schemeClr>
            </a:solidFill>
            <a:ln/>
          </p:spPr>
          <p:style>
            <a:lnRef idx="1">
              <a:schemeClr val="accent5"/>
            </a:lnRef>
            <a:fillRef idx="3">
              <a:schemeClr val="accent5"/>
            </a:fillRef>
            <a:effectRef idx="2">
              <a:schemeClr val="accent5"/>
            </a:effectRef>
            <a:fontRef idx="minor">
              <a:schemeClr val="lt1"/>
            </a:fontRef>
          </p:style>
          <p:txBody>
            <a:bodyPr lIns="0" rIns="0" rtlCol="0" anchor="ctr"/>
            <a:lstStyle/>
            <a:p>
              <a:pPr algn="ctr" defTabSz="814388"/>
              <a:endParaRPr lang="ja-JP" altLang="en-US" sz="1500">
                <a:solidFill>
                  <a:schemeClr val="bg1"/>
                </a:solidFill>
                <a:latin typeface="Arial" pitchFamily="34" charset="0"/>
                <a:ea typeface="MS PGothic" pitchFamily="34" charset="-128"/>
                <a:cs typeface="Arial" pitchFamily="34" charset="0"/>
              </a:endParaRPr>
            </a:p>
          </p:txBody>
        </p:sp>
        <p:pic>
          <p:nvPicPr>
            <p:cNvPr id="18" name="Picture 17" descr="E.png"/>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384232" y="4417206"/>
              <a:ext cx="1403927" cy="1094509"/>
            </a:xfrm>
            <a:prstGeom prst="rect">
              <a:avLst/>
            </a:prstGeom>
          </p:spPr>
        </p:pic>
        <p:sp>
          <p:nvSpPr>
            <p:cNvPr id="21" name="TextBox 20"/>
            <p:cNvSpPr txBox="1"/>
            <p:nvPr/>
          </p:nvSpPr>
          <p:spPr>
            <a:xfrm>
              <a:off x="1754907" y="4687450"/>
              <a:ext cx="2032001" cy="553998"/>
            </a:xfrm>
            <a:prstGeom prst="rect">
              <a:avLst/>
            </a:prstGeom>
            <a:noFill/>
          </p:spPr>
          <p:txBody>
            <a:bodyPr wrap="square" rtlCol="0">
              <a:spAutoFit/>
            </a:bodyPr>
            <a:lstStyle/>
            <a:p>
              <a:pPr algn="just" defTabSz="914400">
                <a:buNone/>
              </a:pPr>
              <a:r>
                <a:rPr lang="ja-JP" altLang="fr-BE" sz="1500" b="0" i="0" smtClean="0">
                  <a:solidFill>
                    <a:srgbClr val="FFFFFF"/>
                  </a:solidFill>
                  <a:latin typeface="Arial" pitchFamily="34" charset="0"/>
                  <a:ea typeface="MS PGothic" pitchFamily="34" charset="-128"/>
                  <a:cs typeface="Arial" pitchFamily="34" charset="0"/>
                </a:rPr>
                <a:t>効率的かつスケーラブルな </a:t>
              </a:r>
              <a:r>
                <a:rPr lang="fr-BE" altLang="ja-JP" sz="1500" b="0" i="0" dirty="0" smtClean="0">
                  <a:solidFill>
                    <a:srgbClr val="FFFFFF"/>
                  </a:solidFill>
                  <a:latin typeface="Arial" pitchFamily="34" charset="0"/>
                  <a:ea typeface="MS PGothic" pitchFamily="34" charset="-128"/>
                  <a:cs typeface="Arial" pitchFamily="34" charset="0"/>
                </a:rPr>
                <a:t>IT </a:t>
              </a:r>
              <a:r>
                <a:rPr lang="ja-JP" altLang="fr-BE" sz="1500" b="0" i="0" smtClean="0">
                  <a:solidFill>
                    <a:srgbClr val="FFFFFF"/>
                  </a:solidFill>
                  <a:latin typeface="Arial" pitchFamily="34" charset="0"/>
                  <a:ea typeface="MS PGothic" pitchFamily="34" charset="-128"/>
                  <a:cs typeface="Arial" pitchFamily="34" charset="0"/>
                </a:rPr>
                <a:t>サポート</a:t>
              </a:r>
              <a:endParaRPr lang="ja-JP" altLang="fr-BE" sz="1500" b="0" i="0">
                <a:solidFill>
                  <a:srgbClr val="FFFFFF"/>
                </a:solidFill>
                <a:latin typeface="Arial" pitchFamily="34" charset="0"/>
                <a:ea typeface="MS PGothic" pitchFamily="34" charset="-128"/>
                <a:cs typeface="Arial" pitchFamily="34" charset="0"/>
              </a:endParaRPr>
            </a:p>
          </p:txBody>
        </p:sp>
      </p:grpSp>
      <p:grpSp>
        <p:nvGrpSpPr>
          <p:cNvPr id="27" name="Group 26"/>
          <p:cNvGrpSpPr/>
          <p:nvPr/>
        </p:nvGrpSpPr>
        <p:grpSpPr>
          <a:xfrm>
            <a:off x="562724" y="1884680"/>
            <a:ext cx="3677564" cy="1117600"/>
            <a:chOff x="562724" y="1694180"/>
            <a:chExt cx="3677564" cy="1117600"/>
          </a:xfrm>
        </p:grpSpPr>
        <p:sp>
          <p:nvSpPr>
            <p:cNvPr id="47" name="Round Single Corner Rectangle 46"/>
            <p:cNvSpPr/>
            <p:nvPr/>
          </p:nvSpPr>
          <p:spPr>
            <a:xfrm>
              <a:off x="1722241" y="1818419"/>
              <a:ext cx="2518047" cy="868680"/>
            </a:xfrm>
            <a:prstGeom prst="round1Rect">
              <a:avLst/>
            </a:prstGeom>
            <a:solidFill>
              <a:schemeClr val="accent6">
                <a:lumMod val="75000"/>
              </a:schemeClr>
            </a:solidFill>
            <a:ln/>
          </p:spPr>
          <p:style>
            <a:lnRef idx="1">
              <a:schemeClr val="accent5"/>
            </a:lnRef>
            <a:fillRef idx="3">
              <a:schemeClr val="accent5"/>
            </a:fillRef>
            <a:effectRef idx="2">
              <a:schemeClr val="accent5"/>
            </a:effectRef>
            <a:fontRef idx="minor">
              <a:schemeClr val="lt1"/>
            </a:fontRef>
          </p:style>
          <p:txBody>
            <a:bodyPr lIns="0" rIns="0" rtlCol="0" anchor="ctr"/>
            <a:lstStyle/>
            <a:p>
              <a:pPr algn="ctr" defTabSz="814388"/>
              <a:endParaRPr lang="ja-JP" altLang="en-US" sz="1500">
                <a:solidFill>
                  <a:schemeClr val="bg1"/>
                </a:solidFill>
                <a:latin typeface="Arial" pitchFamily="34" charset="0"/>
                <a:ea typeface="MS PGothic" pitchFamily="34" charset="-128"/>
                <a:cs typeface="Arial" pitchFamily="34" charset="0"/>
              </a:endParaRPr>
            </a:p>
          </p:txBody>
        </p:sp>
        <p:pic>
          <p:nvPicPr>
            <p:cNvPr id="13" name="Picture 12" descr="A.png"/>
            <p:cNvPicPr>
              <a:picLocks noChangeAspect="1"/>
            </p:cNvPicPr>
            <p:nvPr/>
          </p:nvPicPr>
          <p:blipFill>
            <a:blip r:embed="rId5" cstate="print">
              <a:extLst>
                <a:ext uri="{28A0092B-C50C-407E-A947-70E740481C1C}">
                  <a14:useLocalDpi xmlns:a14="http://schemas.microsoft.com/office/drawing/2010/main" xmlns="" val="0"/>
                </a:ext>
              </a:extLst>
            </a:blip>
            <a:stretch>
              <a:fillRect/>
            </a:stretch>
          </p:blipFill>
          <p:spPr>
            <a:xfrm>
              <a:off x="562724" y="1694180"/>
              <a:ext cx="1671782" cy="1117600"/>
            </a:xfrm>
            <a:prstGeom prst="rect">
              <a:avLst/>
            </a:prstGeom>
          </p:spPr>
        </p:pic>
        <p:sp>
          <p:nvSpPr>
            <p:cNvPr id="22" name="TextBox 21"/>
            <p:cNvSpPr txBox="1"/>
            <p:nvPr/>
          </p:nvSpPr>
          <p:spPr>
            <a:xfrm>
              <a:off x="1998398" y="1847275"/>
              <a:ext cx="1916546" cy="784830"/>
            </a:xfrm>
            <a:prstGeom prst="rect">
              <a:avLst/>
            </a:prstGeom>
            <a:noFill/>
          </p:spPr>
          <p:txBody>
            <a:bodyPr wrap="square" rtlCol="0">
              <a:spAutoFit/>
            </a:bodyPr>
            <a:lstStyle/>
            <a:p>
              <a:pPr algn="just" defTabSz="914400">
                <a:buNone/>
              </a:pPr>
              <a:r>
                <a:rPr lang="ja-JP" altLang="fr-BE" sz="1500" b="0" i="0" smtClean="0">
                  <a:solidFill>
                    <a:srgbClr val="FFFFFF"/>
                  </a:solidFill>
                  <a:latin typeface="Arial" pitchFamily="34" charset="0"/>
                  <a:ea typeface="MS PGothic" pitchFamily="34" charset="-128"/>
                  <a:cs typeface="Arial" pitchFamily="34" charset="0"/>
                </a:rPr>
                <a:t>キャンパス内外で一貫したエクスペリエンスを提供</a:t>
              </a:r>
              <a:endParaRPr lang="ja-JP" altLang="en-US" sz="1500">
                <a:latin typeface="Arial" pitchFamily="34" charset="0"/>
                <a:ea typeface="MS PGothic" pitchFamily="34" charset="-128"/>
                <a:cs typeface="Arial" pitchFamily="34" charset="0"/>
              </a:endParaRPr>
            </a:p>
          </p:txBody>
        </p:sp>
      </p:grpSp>
      <p:grpSp>
        <p:nvGrpSpPr>
          <p:cNvPr id="30" name="Group 29"/>
          <p:cNvGrpSpPr/>
          <p:nvPr/>
        </p:nvGrpSpPr>
        <p:grpSpPr>
          <a:xfrm>
            <a:off x="5207002" y="1608425"/>
            <a:ext cx="3846721" cy="1380836"/>
            <a:chOff x="5207002" y="1417925"/>
            <a:chExt cx="3846721" cy="1380836"/>
          </a:xfrm>
        </p:grpSpPr>
        <p:sp>
          <p:nvSpPr>
            <p:cNvPr id="49" name="Round Single Corner Rectangle 48"/>
            <p:cNvSpPr/>
            <p:nvPr/>
          </p:nvSpPr>
          <p:spPr>
            <a:xfrm flipH="1">
              <a:off x="5207002" y="1818419"/>
              <a:ext cx="2743200" cy="868680"/>
            </a:xfrm>
            <a:prstGeom prst="round1Rect">
              <a:avLst/>
            </a:prstGeom>
            <a:solidFill>
              <a:schemeClr val="accent6">
                <a:lumMod val="75000"/>
              </a:schemeClr>
            </a:solidFill>
            <a:ln/>
          </p:spPr>
          <p:style>
            <a:lnRef idx="1">
              <a:schemeClr val="accent5"/>
            </a:lnRef>
            <a:fillRef idx="3">
              <a:schemeClr val="accent5"/>
            </a:fillRef>
            <a:effectRef idx="2">
              <a:schemeClr val="accent5"/>
            </a:effectRef>
            <a:fontRef idx="minor">
              <a:schemeClr val="lt1"/>
            </a:fontRef>
          </p:style>
          <p:txBody>
            <a:bodyPr lIns="0" rIns="0" rtlCol="0" anchor="ctr"/>
            <a:lstStyle/>
            <a:p>
              <a:pPr algn="ctr" defTabSz="814388"/>
              <a:endParaRPr lang="ja-JP" altLang="en-US" sz="1500">
                <a:solidFill>
                  <a:schemeClr val="bg1"/>
                </a:solidFill>
                <a:latin typeface="Arial" pitchFamily="34" charset="0"/>
                <a:ea typeface="MS PGothic" pitchFamily="34" charset="-128"/>
                <a:cs typeface="Arial" pitchFamily="34" charset="0"/>
              </a:endParaRPr>
            </a:p>
          </p:txBody>
        </p:sp>
        <p:pic>
          <p:nvPicPr>
            <p:cNvPr id="19" name="Picture 18" descr="F.png"/>
            <p:cNvPicPr>
              <a:picLocks noChangeAspect="1"/>
            </p:cNvPicPr>
            <p:nvPr/>
          </p:nvPicPr>
          <p:blipFill>
            <a:blip r:embed="rId6" cstate="print">
              <a:extLst>
                <a:ext uri="{28A0092B-C50C-407E-A947-70E740481C1C}">
                  <a14:useLocalDpi xmlns:a14="http://schemas.microsoft.com/office/drawing/2010/main" xmlns="" val="0"/>
                </a:ext>
              </a:extLst>
            </a:blip>
            <a:stretch>
              <a:fillRect/>
            </a:stretch>
          </p:blipFill>
          <p:spPr>
            <a:xfrm>
              <a:off x="7211068" y="1417925"/>
              <a:ext cx="1842655" cy="1380836"/>
            </a:xfrm>
            <a:prstGeom prst="rect">
              <a:avLst/>
            </a:prstGeom>
          </p:spPr>
        </p:pic>
        <p:sp>
          <p:nvSpPr>
            <p:cNvPr id="23" name="TextBox 22"/>
            <p:cNvSpPr txBox="1"/>
            <p:nvPr/>
          </p:nvSpPr>
          <p:spPr>
            <a:xfrm>
              <a:off x="5660378" y="1951180"/>
              <a:ext cx="1924234" cy="830997"/>
            </a:xfrm>
            <a:prstGeom prst="rect">
              <a:avLst/>
            </a:prstGeom>
            <a:noFill/>
          </p:spPr>
          <p:txBody>
            <a:bodyPr wrap="square" rtlCol="0">
              <a:spAutoFit/>
            </a:bodyPr>
            <a:lstStyle/>
            <a:p>
              <a:pPr algn="just" defTabSz="914400">
                <a:buNone/>
              </a:pPr>
              <a:r>
                <a:rPr lang="ja-JP" altLang="fr-BE" sz="1500" b="0" i="0" smtClean="0">
                  <a:solidFill>
                    <a:srgbClr val="FFFFFF"/>
                  </a:solidFill>
                  <a:latin typeface="Arial" pitchFamily="34" charset="0"/>
                  <a:ea typeface="MS PGothic" pitchFamily="34" charset="-128"/>
                  <a:cs typeface="Arial" pitchFamily="34" charset="0"/>
                </a:rPr>
                <a:t>安全なアクセスとデータ コンプライアンス</a:t>
              </a:r>
            </a:p>
            <a:p>
              <a:pPr algn="l" defTabSz="914400">
                <a:buNone/>
              </a:pPr>
              <a:endParaRPr lang="ja-JP" altLang="en-US">
                <a:latin typeface="Arial" pitchFamily="34" charset="0"/>
                <a:ea typeface="MS PGothic" pitchFamily="34" charset="-128"/>
                <a:cs typeface="Arial" pitchFamily="34" charset="0"/>
              </a:endParaRPr>
            </a:p>
          </p:txBody>
        </p:sp>
      </p:grpSp>
      <p:grpSp>
        <p:nvGrpSpPr>
          <p:cNvPr id="31" name="Group 30"/>
          <p:cNvGrpSpPr/>
          <p:nvPr/>
        </p:nvGrpSpPr>
        <p:grpSpPr>
          <a:xfrm>
            <a:off x="5809920" y="3255156"/>
            <a:ext cx="3246944" cy="1094509"/>
            <a:chOff x="5809920" y="3064656"/>
            <a:chExt cx="3246944" cy="1094509"/>
          </a:xfrm>
        </p:grpSpPr>
        <p:sp>
          <p:nvSpPr>
            <p:cNvPr id="52" name="Round Single Corner Rectangle 51"/>
            <p:cNvSpPr/>
            <p:nvPr/>
          </p:nvSpPr>
          <p:spPr>
            <a:xfrm flipH="1">
              <a:off x="5809920" y="3165312"/>
              <a:ext cx="2474745" cy="868680"/>
            </a:xfrm>
            <a:prstGeom prst="round1Rect">
              <a:avLst/>
            </a:prstGeom>
            <a:solidFill>
              <a:schemeClr val="accent6">
                <a:lumMod val="75000"/>
              </a:schemeClr>
            </a:solidFill>
            <a:ln/>
          </p:spPr>
          <p:style>
            <a:lnRef idx="1">
              <a:schemeClr val="accent5"/>
            </a:lnRef>
            <a:fillRef idx="3">
              <a:schemeClr val="accent5"/>
            </a:fillRef>
            <a:effectRef idx="2">
              <a:schemeClr val="accent5"/>
            </a:effectRef>
            <a:fontRef idx="minor">
              <a:schemeClr val="lt1"/>
            </a:fontRef>
          </p:style>
          <p:txBody>
            <a:bodyPr lIns="0" rIns="0" rtlCol="0" anchor="ctr"/>
            <a:lstStyle/>
            <a:p>
              <a:pPr>
                <a:spcBef>
                  <a:spcPts val="880"/>
                </a:spcBef>
              </a:pPr>
              <a:endParaRPr lang="ja-JP" altLang="en-US" sz="1500">
                <a:latin typeface="Arial" pitchFamily="34" charset="0"/>
                <a:ea typeface="MS PGothic" pitchFamily="34" charset="-128"/>
                <a:cs typeface="Arial" pitchFamily="34" charset="0"/>
              </a:endParaRPr>
            </a:p>
          </p:txBody>
        </p:sp>
        <p:pic>
          <p:nvPicPr>
            <p:cNvPr id="16" name="Picture 15" descr="C.png"/>
            <p:cNvPicPr>
              <a:picLocks noChangeAspect="1"/>
            </p:cNvPicPr>
            <p:nvPr/>
          </p:nvPicPr>
          <p:blipFill>
            <a:blip r:embed="rId7" cstate="print">
              <a:extLst>
                <a:ext uri="{28A0092B-C50C-407E-A947-70E740481C1C}">
                  <a14:useLocalDpi xmlns:a14="http://schemas.microsoft.com/office/drawing/2010/main" xmlns="" val="0"/>
                </a:ext>
              </a:extLst>
            </a:blip>
            <a:stretch>
              <a:fillRect/>
            </a:stretch>
          </p:blipFill>
          <p:spPr>
            <a:xfrm>
              <a:off x="7833046" y="3064656"/>
              <a:ext cx="1223818" cy="1094509"/>
            </a:xfrm>
            <a:prstGeom prst="rect">
              <a:avLst/>
            </a:prstGeom>
          </p:spPr>
        </p:pic>
        <p:sp>
          <p:nvSpPr>
            <p:cNvPr id="24" name="TextBox 23"/>
            <p:cNvSpPr txBox="1"/>
            <p:nvPr/>
          </p:nvSpPr>
          <p:spPr>
            <a:xfrm>
              <a:off x="6078472" y="3284880"/>
              <a:ext cx="1951170" cy="553998"/>
            </a:xfrm>
            <a:prstGeom prst="rect">
              <a:avLst/>
            </a:prstGeom>
            <a:noFill/>
          </p:spPr>
          <p:txBody>
            <a:bodyPr wrap="square" rtlCol="0">
              <a:spAutoFit/>
            </a:bodyPr>
            <a:lstStyle/>
            <a:p>
              <a:pPr algn="just" defTabSz="914400">
                <a:buNone/>
              </a:pPr>
              <a:r>
                <a:rPr lang="ja-JP" altLang="fr-BE" sz="1500" b="0" i="0" smtClean="0">
                  <a:solidFill>
                    <a:srgbClr val="FFFFFF"/>
                  </a:solidFill>
                  <a:latin typeface="Arial" pitchFamily="34" charset="0"/>
                  <a:ea typeface="MS PGothic" pitchFamily="34" charset="-128"/>
                  <a:cs typeface="Arial" pitchFamily="34" charset="0"/>
                </a:rPr>
                <a:t> あらゆるデバイスからのアクセス（</a:t>
              </a:r>
              <a:r>
                <a:rPr lang="fr-BE" altLang="ja-JP" sz="1500" b="0" i="0" dirty="0" smtClean="0">
                  <a:solidFill>
                    <a:srgbClr val="FFFFFF"/>
                  </a:solidFill>
                  <a:latin typeface="Arial" pitchFamily="34" charset="0"/>
                  <a:ea typeface="MS PGothic" pitchFamily="34" charset="-128"/>
                  <a:cs typeface="Arial" pitchFamily="34" charset="0"/>
                </a:rPr>
                <a:t>BYOD</a:t>
              </a:r>
              <a:r>
                <a:rPr lang="ja-JP" altLang="fr-BE" sz="1500" b="0" i="0" smtClean="0">
                  <a:solidFill>
                    <a:srgbClr val="FFFFFF"/>
                  </a:solidFill>
                  <a:latin typeface="Arial" pitchFamily="34" charset="0"/>
                  <a:ea typeface="MS PGothic" pitchFamily="34" charset="-128"/>
                  <a:cs typeface="Arial" pitchFamily="34" charset="0"/>
                </a:rPr>
                <a:t>） </a:t>
              </a:r>
              <a:endParaRPr lang="ja-JP" altLang="fr-BE" sz="1500" b="0" i="0">
                <a:solidFill>
                  <a:srgbClr val="FFFFFF"/>
                </a:solidFill>
                <a:latin typeface="Arial" pitchFamily="34" charset="0"/>
                <a:ea typeface="MS PGothic" pitchFamily="34" charset="-128"/>
                <a:cs typeface="Arial" pitchFamily="34" charset="0"/>
              </a:endParaRPr>
            </a:p>
          </p:txBody>
        </p:sp>
      </p:grpSp>
      <p:grpSp>
        <p:nvGrpSpPr>
          <p:cNvPr id="1304576" name="Group 1304575"/>
          <p:cNvGrpSpPr/>
          <p:nvPr/>
        </p:nvGrpSpPr>
        <p:grpSpPr>
          <a:xfrm>
            <a:off x="5175018" y="4613102"/>
            <a:ext cx="3663409" cy="1099127"/>
            <a:chOff x="5175018" y="4422602"/>
            <a:chExt cx="3663409" cy="1099127"/>
          </a:xfrm>
        </p:grpSpPr>
        <p:sp>
          <p:nvSpPr>
            <p:cNvPr id="48" name="Round Single Corner Rectangle 47"/>
            <p:cNvSpPr/>
            <p:nvPr/>
          </p:nvSpPr>
          <p:spPr>
            <a:xfrm>
              <a:off x="5175018" y="4527774"/>
              <a:ext cx="2743200" cy="868680"/>
            </a:xfrm>
            <a:prstGeom prst="round1Rect">
              <a:avLst>
                <a:gd name="adj" fmla="val 16667"/>
              </a:avLst>
            </a:prstGeom>
            <a:solidFill>
              <a:schemeClr val="accent6">
                <a:lumMod val="75000"/>
              </a:schemeClr>
            </a:solidFill>
            <a:ln/>
          </p:spPr>
          <p:style>
            <a:lnRef idx="1">
              <a:schemeClr val="accent5"/>
            </a:lnRef>
            <a:fillRef idx="3">
              <a:schemeClr val="accent5"/>
            </a:fillRef>
            <a:effectRef idx="2">
              <a:schemeClr val="accent5"/>
            </a:effectRef>
            <a:fontRef idx="minor">
              <a:schemeClr val="lt1"/>
            </a:fontRef>
          </p:style>
          <p:txBody>
            <a:bodyPr lIns="0" rIns="0" rtlCol="0" anchor="ctr"/>
            <a:lstStyle/>
            <a:p>
              <a:pPr algn="ctr" defTabSz="814388"/>
              <a:endParaRPr lang="ja-JP" altLang="en-US" sz="1500">
                <a:solidFill>
                  <a:schemeClr val="bg1"/>
                </a:solidFill>
                <a:latin typeface="Arial" pitchFamily="34" charset="0"/>
                <a:ea typeface="MS PGothic" pitchFamily="34" charset="-128"/>
                <a:cs typeface="Arial" pitchFamily="34" charset="0"/>
              </a:endParaRPr>
            </a:p>
          </p:txBody>
        </p:sp>
        <p:pic>
          <p:nvPicPr>
            <p:cNvPr id="17" name="Picture 16" descr="D.png"/>
            <p:cNvPicPr>
              <a:picLocks noChangeAspect="1"/>
            </p:cNvPicPr>
            <p:nvPr/>
          </p:nvPicPr>
          <p:blipFill>
            <a:blip r:embed="rId8" cstate="print">
              <a:extLst>
                <a:ext uri="{28A0092B-C50C-407E-A947-70E740481C1C}">
                  <a14:useLocalDpi xmlns:a14="http://schemas.microsoft.com/office/drawing/2010/main" xmlns="" val="0"/>
                </a:ext>
              </a:extLst>
            </a:blip>
            <a:stretch>
              <a:fillRect/>
            </a:stretch>
          </p:blipFill>
          <p:spPr>
            <a:xfrm>
              <a:off x="7549954" y="4422602"/>
              <a:ext cx="1288473" cy="1099127"/>
            </a:xfrm>
            <a:prstGeom prst="rect">
              <a:avLst/>
            </a:prstGeom>
          </p:spPr>
        </p:pic>
        <p:sp>
          <p:nvSpPr>
            <p:cNvPr id="25" name="TextBox 24"/>
            <p:cNvSpPr txBox="1"/>
            <p:nvPr/>
          </p:nvSpPr>
          <p:spPr>
            <a:xfrm>
              <a:off x="5322054" y="4687450"/>
              <a:ext cx="2309111" cy="553998"/>
            </a:xfrm>
            <a:prstGeom prst="rect">
              <a:avLst/>
            </a:prstGeom>
            <a:noFill/>
          </p:spPr>
          <p:txBody>
            <a:bodyPr wrap="square" rtlCol="0">
              <a:spAutoFit/>
            </a:bodyPr>
            <a:lstStyle/>
            <a:p>
              <a:pPr algn="just" defTabSz="914400">
                <a:buNone/>
              </a:pPr>
              <a:r>
                <a:rPr lang="ja-JP" altLang="fr-BE" sz="1500" b="0" i="0" smtClean="0">
                  <a:solidFill>
                    <a:srgbClr val="FFFFFF"/>
                  </a:solidFill>
                  <a:latin typeface="Arial" pitchFamily="34" charset="0"/>
                  <a:ea typeface="MS PGothic" pitchFamily="34" charset="-128"/>
                  <a:cs typeface="Arial" pitchFamily="34" charset="0"/>
                </a:rPr>
                <a:t>高い柔軟性を備えた、多目的なコンピュータ実習室 </a:t>
              </a:r>
              <a:endParaRPr lang="ja-JP" altLang="fr-BE" sz="1500" b="0" i="0">
                <a:solidFill>
                  <a:srgbClr val="FFFFFF"/>
                </a:solidFill>
                <a:latin typeface="Arial" pitchFamily="34" charset="0"/>
                <a:ea typeface="MS PGothic" pitchFamily="34" charset="-128"/>
                <a:cs typeface="Arial" pitchFamily="34" charset="0"/>
              </a:endParaRPr>
            </a:p>
          </p:txBody>
        </p:sp>
      </p:grpSp>
      <p:pic>
        <p:nvPicPr>
          <p:cNvPr id="26" name="Picture 25" descr="G.png"/>
          <p:cNvPicPr>
            <a:picLocks noChangeAspect="1"/>
          </p:cNvPicPr>
          <p:nvPr/>
        </p:nvPicPr>
        <p:blipFill>
          <a:blip r:embed="rId9" cstate="print">
            <a:extLst>
              <a:ext uri="{28A0092B-C50C-407E-A947-70E740481C1C}">
                <a14:useLocalDpi xmlns:a14="http://schemas.microsoft.com/office/drawing/2010/main" xmlns="" val="0"/>
              </a:ext>
            </a:extLst>
          </a:blip>
          <a:stretch>
            <a:fillRect/>
          </a:stretch>
        </p:blipFill>
        <p:spPr>
          <a:xfrm>
            <a:off x="2413000" y="2160734"/>
            <a:ext cx="3848100" cy="3009900"/>
          </a:xfrm>
          <a:prstGeom prst="rect">
            <a:avLst/>
          </a:prstGeom>
        </p:spPr>
      </p:pic>
    </p:spTree>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wipe(down)">
                                      <p:cBhvr>
                                        <p:cTn id="7" dur="900"/>
                                        <p:tgtEl>
                                          <p:spTgt spid="26"/>
                                        </p:tgtEl>
                                      </p:cBhvr>
                                    </p:animEffect>
                                  </p:childTnLst>
                                </p:cTn>
                              </p:par>
                            </p:childTnLst>
                          </p:cTn>
                        </p:par>
                        <p:par>
                          <p:cTn id="8" fill="hold">
                            <p:stCondLst>
                              <p:cond delay="900"/>
                            </p:stCondLst>
                            <p:childTnLst>
                              <p:par>
                                <p:cTn id="9" presetID="22" presetClass="entr" presetSubtype="2" fill="hold" nodeType="afterEffect">
                                  <p:stCondLst>
                                    <p:cond delay="0"/>
                                  </p:stCondLst>
                                  <p:childTnLst>
                                    <p:set>
                                      <p:cBhvr>
                                        <p:cTn id="10" dur="1" fill="hold">
                                          <p:stCondLst>
                                            <p:cond delay="0"/>
                                          </p:stCondLst>
                                        </p:cTn>
                                        <p:tgtEl>
                                          <p:spTgt spid="27"/>
                                        </p:tgtEl>
                                        <p:attrNameLst>
                                          <p:attrName>style.visibility</p:attrName>
                                        </p:attrNameLst>
                                      </p:cBhvr>
                                      <p:to>
                                        <p:strVal val="visible"/>
                                      </p:to>
                                    </p:set>
                                    <p:animEffect transition="in" filter="wipe(right)">
                                      <p:cBhvr>
                                        <p:cTn id="11" dur="900"/>
                                        <p:tgtEl>
                                          <p:spTgt spid="27"/>
                                        </p:tgtEl>
                                      </p:cBhvr>
                                    </p:animEffect>
                                  </p:childTnLst>
                                </p:cTn>
                              </p:par>
                              <p:par>
                                <p:cTn id="12" presetID="22" presetClass="entr" presetSubtype="8" fill="hold" nodeType="withEffect">
                                  <p:stCondLst>
                                    <p:cond delay="0"/>
                                  </p:stCondLst>
                                  <p:childTnLst>
                                    <p:set>
                                      <p:cBhvr>
                                        <p:cTn id="13" dur="1" fill="hold">
                                          <p:stCondLst>
                                            <p:cond delay="0"/>
                                          </p:stCondLst>
                                        </p:cTn>
                                        <p:tgtEl>
                                          <p:spTgt spid="30"/>
                                        </p:tgtEl>
                                        <p:attrNameLst>
                                          <p:attrName>style.visibility</p:attrName>
                                        </p:attrNameLst>
                                      </p:cBhvr>
                                      <p:to>
                                        <p:strVal val="visible"/>
                                      </p:to>
                                    </p:set>
                                    <p:animEffect transition="in" filter="wipe(left)">
                                      <p:cBhvr>
                                        <p:cTn id="14" dur="900"/>
                                        <p:tgtEl>
                                          <p:spTgt spid="30"/>
                                        </p:tgtEl>
                                      </p:cBhvr>
                                    </p:animEffect>
                                  </p:childTnLst>
                                </p:cTn>
                              </p:par>
                            </p:childTnLst>
                          </p:cTn>
                        </p:par>
                        <p:par>
                          <p:cTn id="15" fill="hold">
                            <p:stCondLst>
                              <p:cond delay="1800"/>
                            </p:stCondLst>
                            <p:childTnLst>
                              <p:par>
                                <p:cTn id="16" presetID="22" presetClass="entr" presetSubtype="2" fill="hold" nodeType="afterEffect">
                                  <p:stCondLst>
                                    <p:cond delay="0"/>
                                  </p:stCondLst>
                                  <p:childTnLst>
                                    <p:set>
                                      <p:cBhvr>
                                        <p:cTn id="17" dur="1" fill="hold">
                                          <p:stCondLst>
                                            <p:cond delay="0"/>
                                          </p:stCondLst>
                                        </p:cTn>
                                        <p:tgtEl>
                                          <p:spTgt spid="28"/>
                                        </p:tgtEl>
                                        <p:attrNameLst>
                                          <p:attrName>style.visibility</p:attrName>
                                        </p:attrNameLst>
                                      </p:cBhvr>
                                      <p:to>
                                        <p:strVal val="visible"/>
                                      </p:to>
                                    </p:set>
                                    <p:animEffect transition="in" filter="wipe(right)">
                                      <p:cBhvr>
                                        <p:cTn id="18" dur="900"/>
                                        <p:tgtEl>
                                          <p:spTgt spid="28"/>
                                        </p:tgtEl>
                                      </p:cBhvr>
                                    </p:animEffect>
                                  </p:childTnLst>
                                </p:cTn>
                              </p:par>
                              <p:par>
                                <p:cTn id="19" presetID="22" presetClass="entr" presetSubtype="8" fill="hold" nodeType="withEffect">
                                  <p:stCondLst>
                                    <p:cond delay="0"/>
                                  </p:stCondLst>
                                  <p:childTnLst>
                                    <p:set>
                                      <p:cBhvr>
                                        <p:cTn id="20" dur="1" fill="hold">
                                          <p:stCondLst>
                                            <p:cond delay="0"/>
                                          </p:stCondLst>
                                        </p:cTn>
                                        <p:tgtEl>
                                          <p:spTgt spid="31"/>
                                        </p:tgtEl>
                                        <p:attrNameLst>
                                          <p:attrName>style.visibility</p:attrName>
                                        </p:attrNameLst>
                                      </p:cBhvr>
                                      <p:to>
                                        <p:strVal val="visible"/>
                                      </p:to>
                                    </p:set>
                                    <p:animEffect transition="in" filter="wipe(left)">
                                      <p:cBhvr>
                                        <p:cTn id="21" dur="900"/>
                                        <p:tgtEl>
                                          <p:spTgt spid="31"/>
                                        </p:tgtEl>
                                      </p:cBhvr>
                                    </p:animEffect>
                                  </p:childTnLst>
                                </p:cTn>
                              </p:par>
                            </p:childTnLst>
                          </p:cTn>
                        </p:par>
                        <p:par>
                          <p:cTn id="22" fill="hold">
                            <p:stCondLst>
                              <p:cond delay="2700"/>
                            </p:stCondLst>
                            <p:childTnLst>
                              <p:par>
                                <p:cTn id="23" presetID="22" presetClass="entr" presetSubtype="2" fill="hold" nodeType="afterEffect">
                                  <p:stCondLst>
                                    <p:cond delay="0"/>
                                  </p:stCondLst>
                                  <p:childTnLst>
                                    <p:set>
                                      <p:cBhvr>
                                        <p:cTn id="24" dur="1" fill="hold">
                                          <p:stCondLst>
                                            <p:cond delay="0"/>
                                          </p:stCondLst>
                                        </p:cTn>
                                        <p:tgtEl>
                                          <p:spTgt spid="29"/>
                                        </p:tgtEl>
                                        <p:attrNameLst>
                                          <p:attrName>style.visibility</p:attrName>
                                        </p:attrNameLst>
                                      </p:cBhvr>
                                      <p:to>
                                        <p:strVal val="visible"/>
                                      </p:to>
                                    </p:set>
                                    <p:animEffect transition="in" filter="wipe(right)">
                                      <p:cBhvr>
                                        <p:cTn id="25" dur="900"/>
                                        <p:tgtEl>
                                          <p:spTgt spid="29"/>
                                        </p:tgtEl>
                                      </p:cBhvr>
                                    </p:animEffect>
                                  </p:childTnLst>
                                </p:cTn>
                              </p:par>
                              <p:par>
                                <p:cTn id="26" presetID="22" presetClass="entr" presetSubtype="8" fill="hold" nodeType="withEffect">
                                  <p:stCondLst>
                                    <p:cond delay="0"/>
                                  </p:stCondLst>
                                  <p:childTnLst>
                                    <p:set>
                                      <p:cBhvr>
                                        <p:cTn id="27" dur="1" fill="hold">
                                          <p:stCondLst>
                                            <p:cond delay="0"/>
                                          </p:stCondLst>
                                        </p:cTn>
                                        <p:tgtEl>
                                          <p:spTgt spid="1304576"/>
                                        </p:tgtEl>
                                        <p:attrNameLst>
                                          <p:attrName>style.visibility</p:attrName>
                                        </p:attrNameLst>
                                      </p:cBhvr>
                                      <p:to>
                                        <p:strVal val="visible"/>
                                      </p:to>
                                    </p:set>
                                    <p:animEffect transition="in" filter="wipe(left)">
                                      <p:cBhvr>
                                        <p:cTn id="28" dur="900"/>
                                        <p:tgtEl>
                                          <p:spTgt spid="130457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ound Same Side Corner Rectangle 13"/>
          <p:cNvSpPr/>
          <p:nvPr/>
        </p:nvSpPr>
        <p:spPr>
          <a:xfrm rot="5400000" flipH="1" flipV="1">
            <a:off x="2150838" y="-664940"/>
            <a:ext cx="4842323" cy="9144002"/>
          </a:xfrm>
          <a:prstGeom prst="round2SameRect">
            <a:avLst>
              <a:gd name="adj1" fmla="val 116"/>
              <a:gd name="adj2" fmla="val 0"/>
            </a:avLst>
          </a:prstGeom>
          <a:gradFill flip="none" rotWithShape="1">
            <a:gsLst>
              <a:gs pos="100000">
                <a:srgbClr val="C4C4C4">
                  <a:alpha val="0"/>
                </a:srgbClr>
              </a:gs>
              <a:gs pos="0">
                <a:srgbClr val="E4E4E4">
                  <a:alpha val="45000"/>
                </a:srgbClr>
              </a:gs>
              <a:gs pos="39000">
                <a:srgbClr val="DBDBDB">
                  <a:alpha val="92000"/>
                </a:srgbClr>
              </a:gs>
              <a:gs pos="73000">
                <a:schemeClr val="bg1">
                  <a:lumMod val="95000"/>
                  <a:alpha val="41000"/>
                </a:schemeClr>
              </a:gs>
            </a:gsLst>
            <a:lin ang="11400000" scaled="0"/>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p>
        </p:txBody>
      </p:sp>
      <p:sp>
        <p:nvSpPr>
          <p:cNvPr id="17" name="Rectangle 16"/>
          <p:cNvSpPr/>
          <p:nvPr/>
        </p:nvSpPr>
        <p:spPr>
          <a:xfrm>
            <a:off x="0" y="3643536"/>
            <a:ext cx="9144000" cy="2433711"/>
          </a:xfrm>
          <a:prstGeom prst="rect">
            <a:avLst/>
          </a:prstGeom>
          <a:gradFill>
            <a:gsLst>
              <a:gs pos="0">
                <a:schemeClr val="bg2">
                  <a:alpha val="0"/>
                </a:schemeClr>
              </a:gs>
              <a:gs pos="100000">
                <a:schemeClr val="bg1"/>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p>
        </p:txBody>
      </p:sp>
      <p:graphicFrame>
        <p:nvGraphicFramePr>
          <p:cNvPr id="226306" name="Rectangle 2" hidden="1"/>
          <p:cNvGraphicFramePr>
            <a:graphicFrameLocks/>
          </p:cNvGraphicFramePr>
          <p:nvPr/>
        </p:nvGraphicFramePr>
        <p:xfrm>
          <a:off x="0" y="0"/>
          <a:ext cx="161925" cy="161925"/>
        </p:xfrm>
        <a:graphic>
          <a:graphicData uri="http://schemas.openxmlformats.org/presentationml/2006/ole">
            <p:oleObj spid="_x0000_s1162" name="think-cell Slide" r:id="rId5" imgW="0" imgH="0" progId="">
              <p:embed/>
            </p:oleObj>
          </a:graphicData>
        </a:graphic>
      </p:graphicFrame>
      <p:sp>
        <p:nvSpPr>
          <p:cNvPr id="226308" name="Rectangle 3" hidden="1"/>
          <p:cNvSpPr>
            <a:spLocks noChangeArrowheads="1"/>
          </p:cNvSpPr>
          <p:nvPr>
            <p:custDataLst>
              <p:tags r:id="rId2"/>
            </p:custDataLst>
          </p:nvPr>
        </p:nvSpPr>
        <p:spPr bwMode="gray">
          <a:xfrm>
            <a:off x="0" y="0"/>
            <a:ext cx="161925" cy="161925"/>
          </a:xfrm>
          <a:prstGeom prst="rect">
            <a:avLst/>
          </a:prstGeom>
          <a:noFill/>
          <a:ln w="9525">
            <a:noFill/>
            <a:miter lim="800000"/>
            <a:headEnd/>
            <a:tailEnd/>
          </a:ln>
        </p:spPr>
        <p:txBody>
          <a:bodyPr wrap="none" lIns="0" tIns="0" rIns="0" bIns="0" anchor="ctr"/>
          <a:lstStyle/>
          <a:p>
            <a:pPr algn="ctr" defTabSz="858804">
              <a:lnSpc>
                <a:spcPct val="90000"/>
              </a:lnSpc>
              <a:buNone/>
            </a:pPr>
            <a:r>
              <a:rPr lang="fr-BE" sz="1800" b="0" i="0">
                <a:solidFill>
                  <a:schemeClr val="tx1"/>
                </a:solidFill>
                <a:latin typeface="Arial"/>
                <a:ea typeface="+mn-ea"/>
                <a:cs typeface="+mn-cs"/>
              </a:rPr>
              <a:t> </a:t>
            </a:r>
          </a:p>
        </p:txBody>
      </p:sp>
      <p:sp>
        <p:nvSpPr>
          <p:cNvPr id="5" name="Title 4"/>
          <p:cNvSpPr>
            <a:spLocks noGrp="1"/>
          </p:cNvSpPr>
          <p:nvPr>
            <p:ph type="title"/>
          </p:nvPr>
        </p:nvSpPr>
        <p:spPr/>
        <p:txBody>
          <a:bodyPr/>
          <a:lstStyle/>
          <a:p>
            <a:pPr algn="l" defTabSz="914400">
              <a:spcBef>
                <a:spcPct val="0"/>
              </a:spcBef>
              <a:buNone/>
            </a:pPr>
            <a:r>
              <a:rPr lang="ja-JP" altLang="fr-BE" sz="3200" b="0" i="0" spc="0" baseline="0" smtClean="0">
                <a:solidFill>
                  <a:srgbClr val="2B348E"/>
                </a:solidFill>
                <a:latin typeface="Arial" pitchFamily="34" charset="0"/>
                <a:ea typeface="MS PGothic" pitchFamily="34" charset="-128"/>
                <a:cs typeface="Arial" pitchFamily="34" charset="0"/>
              </a:rPr>
              <a:t>使用例：コンピュータ実習室</a:t>
            </a:r>
            <a:endParaRPr lang="ja-JP" altLang="en-US">
              <a:latin typeface="Arial" pitchFamily="34" charset="0"/>
              <a:ea typeface="MS PGothic" pitchFamily="34" charset="-128"/>
              <a:cs typeface="Arial" pitchFamily="34" charset="0"/>
            </a:endParaRPr>
          </a:p>
        </p:txBody>
      </p:sp>
      <p:sp>
        <p:nvSpPr>
          <p:cNvPr id="18" name="TextBox 3"/>
          <p:cNvSpPr txBox="1">
            <a:spLocks noChangeArrowheads="1"/>
          </p:cNvSpPr>
          <p:nvPr/>
        </p:nvSpPr>
        <p:spPr bwMode="auto">
          <a:xfrm>
            <a:off x="243901" y="1677958"/>
            <a:ext cx="4529805" cy="4758226"/>
          </a:xfrm>
          <a:prstGeom prst="rect">
            <a:avLst/>
          </a:prstGeom>
          <a:noFill/>
          <a:ln w="9525">
            <a:noFill/>
            <a:miter lim="800000"/>
            <a:headEnd/>
            <a:tailEnd/>
          </a:ln>
        </p:spPr>
        <p:txBody>
          <a:bodyPr wrap="square">
            <a:spAutoFit/>
          </a:bodyPr>
          <a:lstStyle/>
          <a:p>
            <a:pPr algn="l" defTabSz="914400">
              <a:lnSpc>
                <a:spcPct val="95000"/>
              </a:lnSpc>
              <a:spcBef>
                <a:spcPts val="1800"/>
              </a:spcBef>
              <a:spcAft>
                <a:spcPts val="600"/>
              </a:spcAft>
              <a:buNone/>
            </a:pPr>
            <a:r>
              <a:rPr lang="ja-JP" altLang="fr-BE" sz="1500" b="0" i="0" smtClean="0">
                <a:gradFill flip="none" rotWithShape="1">
                  <a:gsLst>
                    <a:gs pos="0">
                      <a:schemeClr val="tx1">
                        <a:lumMod val="75000"/>
                        <a:shade val="30000"/>
                        <a:satMod val="115000"/>
                      </a:schemeClr>
                    </a:gs>
                    <a:gs pos="50000">
                      <a:schemeClr val="tx1">
                        <a:lumMod val="75000"/>
                        <a:shade val="67500"/>
                        <a:satMod val="115000"/>
                      </a:schemeClr>
                    </a:gs>
                    <a:gs pos="100000">
                      <a:schemeClr val="tx1">
                        <a:lumMod val="75000"/>
                        <a:shade val="100000"/>
                        <a:satMod val="115000"/>
                      </a:schemeClr>
                    </a:gs>
                  </a:gsLst>
                  <a:lin ang="16200000" scaled="1"/>
                  <a:tileRect/>
                </a:gradFill>
                <a:latin typeface="Arial" pitchFamily="34" charset="0"/>
                <a:ea typeface="MS PGothic" pitchFamily="34" charset="-128"/>
                <a:cs typeface="Arial" pitchFamily="34" charset="0"/>
              </a:rPr>
              <a:t> 従来のワークフロー</a:t>
            </a:r>
            <a:endParaRPr lang="ja-JP" altLang="en-US" sz="1500" smtClean="0">
              <a:solidFill>
                <a:srgbClr val="3A3A3A"/>
              </a:solidFill>
              <a:latin typeface="Arial" pitchFamily="34" charset="0"/>
              <a:ea typeface="MS PGothic" pitchFamily="34" charset="-128"/>
              <a:cs typeface="Arial" pitchFamily="34" charset="0"/>
            </a:endParaRPr>
          </a:p>
          <a:p>
            <a:pPr marL="290505" lvl="1" indent="-179405" algn="l" defTabSz="914400">
              <a:lnSpc>
                <a:spcPct val="95000"/>
              </a:lnSpc>
              <a:spcAft>
                <a:spcPts val="600"/>
              </a:spcAft>
              <a:buClr>
                <a:srgbClr val="3A3A3A"/>
              </a:buClr>
              <a:buSzPct val="80000"/>
              <a:buFont typeface="Arial"/>
              <a:buChar char="•"/>
            </a:pPr>
            <a:r>
              <a:rPr lang="ja-JP" altLang="fr-BE" sz="1500" b="0" i="0" smtClean="0">
                <a:solidFill>
                  <a:srgbClr val="3A3A3A"/>
                </a:solidFill>
                <a:latin typeface="Arial" pitchFamily="34" charset="0"/>
                <a:ea typeface="MS PGothic" pitchFamily="34" charset="-128"/>
                <a:cs typeface="Arial" pitchFamily="34" charset="0"/>
              </a:rPr>
              <a:t>キャンパスのコンピュータ実習室に専用ワークステーションとアプリケーションを設置 </a:t>
            </a:r>
          </a:p>
          <a:p>
            <a:pPr marL="290505" lvl="1" indent="-179405" algn="l" defTabSz="914400">
              <a:lnSpc>
                <a:spcPct val="95000"/>
              </a:lnSpc>
              <a:spcAft>
                <a:spcPts val="600"/>
              </a:spcAft>
              <a:buClr>
                <a:srgbClr val="3A3A3A"/>
              </a:buClr>
              <a:buSzPct val="80000"/>
              <a:buFont typeface="Arial"/>
              <a:buChar char="•"/>
            </a:pPr>
            <a:r>
              <a:rPr lang="ja-JP" altLang="fr-BE" sz="1500" b="0" i="0" smtClean="0">
                <a:solidFill>
                  <a:srgbClr val="3A3A3A"/>
                </a:solidFill>
                <a:latin typeface="Arial" pitchFamily="34" charset="0"/>
                <a:ea typeface="MS PGothic" pitchFamily="34" charset="-128"/>
                <a:cs typeface="Arial" pitchFamily="34" charset="0"/>
              </a:rPr>
              <a:t>特定の教科や学習用の固定環境を構成</a:t>
            </a:r>
            <a:endParaRPr lang="ja-JP" altLang="en-US" sz="1500" smtClean="0">
              <a:solidFill>
                <a:srgbClr val="3A3A3A"/>
              </a:solidFill>
              <a:latin typeface="Arial" pitchFamily="34" charset="0"/>
              <a:ea typeface="MS PGothic" pitchFamily="34" charset="-128"/>
              <a:cs typeface="Arial" pitchFamily="34" charset="0"/>
            </a:endParaRPr>
          </a:p>
          <a:p>
            <a:pPr marL="290505" lvl="1" indent="-179405" algn="l" defTabSz="914400">
              <a:lnSpc>
                <a:spcPct val="95000"/>
              </a:lnSpc>
              <a:spcAft>
                <a:spcPts val="600"/>
              </a:spcAft>
              <a:buClr>
                <a:srgbClr val="3A3A3A"/>
              </a:buClr>
              <a:buSzPct val="80000"/>
              <a:buFont typeface="Arial"/>
              <a:buChar char="•"/>
            </a:pPr>
            <a:r>
              <a:rPr lang="ja-JP" altLang="fr-BE" sz="1500" b="0" i="0" smtClean="0">
                <a:solidFill>
                  <a:srgbClr val="3A3A3A"/>
                </a:solidFill>
                <a:latin typeface="Arial" pitchFamily="34" charset="0"/>
                <a:ea typeface="MS PGothic" pitchFamily="34" charset="-128"/>
                <a:cs typeface="Arial" pitchFamily="34" charset="0"/>
              </a:rPr>
              <a:t>所定の時間帯にのみアクセス可能</a:t>
            </a:r>
          </a:p>
          <a:p>
            <a:pPr marL="290505" lvl="1" indent="-179405" algn="l" defTabSz="914400">
              <a:lnSpc>
                <a:spcPct val="95000"/>
              </a:lnSpc>
              <a:spcAft>
                <a:spcPts val="600"/>
              </a:spcAft>
              <a:buNone/>
            </a:pPr>
            <a:r>
              <a:rPr lang="ja-JP" altLang="fr-BE" sz="1500" b="0" i="0" smtClean="0">
                <a:gradFill flip="none" rotWithShape="1">
                  <a:gsLst>
                    <a:gs pos="0">
                      <a:schemeClr val="tx1">
                        <a:lumMod val="75000"/>
                        <a:shade val="30000"/>
                        <a:satMod val="115000"/>
                      </a:schemeClr>
                    </a:gs>
                    <a:gs pos="50000">
                      <a:schemeClr val="tx1">
                        <a:lumMod val="75000"/>
                        <a:shade val="67500"/>
                        <a:satMod val="115000"/>
                      </a:schemeClr>
                    </a:gs>
                    <a:gs pos="100000">
                      <a:schemeClr val="tx1">
                        <a:lumMod val="75000"/>
                        <a:shade val="100000"/>
                        <a:satMod val="115000"/>
                      </a:schemeClr>
                    </a:gs>
                  </a:gsLst>
                  <a:lin ang="16200000" scaled="1"/>
                  <a:tileRect/>
                </a:gradFill>
                <a:latin typeface="Arial" pitchFamily="34" charset="0"/>
                <a:ea typeface="MS PGothic" pitchFamily="34" charset="-128"/>
                <a:cs typeface="Arial" pitchFamily="34" charset="0"/>
              </a:rPr>
              <a:t>新しいワークフロー</a:t>
            </a:r>
          </a:p>
          <a:p>
            <a:pPr marL="290505" lvl="1" indent="-179405" algn="just" defTabSz="914400">
              <a:lnSpc>
                <a:spcPct val="95000"/>
              </a:lnSpc>
              <a:spcAft>
                <a:spcPts val="600"/>
              </a:spcAft>
              <a:buClr>
                <a:srgbClr val="3A3A3A"/>
              </a:buClr>
              <a:buSzPct val="80000"/>
              <a:buFont typeface="Arial"/>
              <a:buChar char="•"/>
            </a:pPr>
            <a:r>
              <a:rPr lang="ja-JP" altLang="fr-BE" sz="1500" b="0" i="0" smtClean="0">
                <a:solidFill>
                  <a:srgbClr val="3A3A3A"/>
                </a:solidFill>
                <a:latin typeface="Arial" pitchFamily="34" charset="0"/>
                <a:ea typeface="MS PGothic" pitchFamily="34" charset="-128"/>
                <a:cs typeface="Arial" pitchFamily="34" charset="0"/>
              </a:rPr>
              <a:t>高い柔軟性を備えた、多目的なコンピュータ実習室</a:t>
            </a:r>
          </a:p>
          <a:p>
            <a:pPr marL="290505" lvl="1" indent="-179405" algn="l" defTabSz="914400">
              <a:lnSpc>
                <a:spcPct val="95000"/>
              </a:lnSpc>
              <a:spcAft>
                <a:spcPts val="600"/>
              </a:spcAft>
              <a:buClr>
                <a:srgbClr val="3A3A3A"/>
              </a:buClr>
              <a:buSzPct val="80000"/>
              <a:buFont typeface="Arial"/>
              <a:buChar char="•"/>
            </a:pPr>
            <a:r>
              <a:rPr lang="ja-JP" altLang="fr-BE" sz="1500" b="0" i="0" smtClean="0">
                <a:solidFill>
                  <a:srgbClr val="3A3A3A"/>
                </a:solidFill>
                <a:latin typeface="Arial" pitchFamily="34" charset="0"/>
                <a:ea typeface="MS PGothic" pitchFamily="34" charset="-128"/>
                <a:cs typeface="Arial" pitchFamily="34" charset="0"/>
              </a:rPr>
              <a:t>絶えず変化するニーズに応じて実習室を迅速に再構成可能 </a:t>
            </a:r>
          </a:p>
          <a:p>
            <a:pPr marL="290505" lvl="1" indent="-179405" algn="l" defTabSz="914400">
              <a:lnSpc>
                <a:spcPct val="95000"/>
              </a:lnSpc>
              <a:spcAft>
                <a:spcPts val="600"/>
              </a:spcAft>
              <a:buNone/>
            </a:pPr>
            <a:r>
              <a:rPr lang="ja-JP" altLang="fr-BE" sz="1500" b="0" i="0" smtClean="0">
                <a:gradFill flip="none" rotWithShape="1">
                  <a:gsLst>
                    <a:gs pos="0">
                      <a:schemeClr val="tx1">
                        <a:lumMod val="75000"/>
                        <a:shade val="30000"/>
                        <a:satMod val="115000"/>
                      </a:schemeClr>
                    </a:gs>
                    <a:gs pos="50000">
                      <a:schemeClr val="tx1">
                        <a:lumMod val="75000"/>
                        <a:shade val="67500"/>
                        <a:satMod val="115000"/>
                      </a:schemeClr>
                    </a:gs>
                    <a:gs pos="100000">
                      <a:schemeClr val="tx1">
                        <a:lumMod val="75000"/>
                        <a:shade val="100000"/>
                        <a:satMod val="115000"/>
                      </a:schemeClr>
                    </a:gs>
                  </a:gsLst>
                  <a:lin ang="16200000" scaled="1"/>
                  <a:tileRect/>
                </a:gradFill>
                <a:latin typeface="Arial" pitchFamily="34" charset="0"/>
                <a:ea typeface="MS PGothic" pitchFamily="34" charset="-128"/>
                <a:cs typeface="Arial" pitchFamily="34" charset="0"/>
              </a:rPr>
              <a:t>結果</a:t>
            </a:r>
          </a:p>
          <a:p>
            <a:pPr marL="290505" lvl="1" indent="-179405" algn="l" defTabSz="914400">
              <a:lnSpc>
                <a:spcPct val="95000"/>
              </a:lnSpc>
              <a:spcAft>
                <a:spcPts val="600"/>
              </a:spcAft>
              <a:buClr>
                <a:srgbClr val="3A3A3A"/>
              </a:buClr>
              <a:buSzPct val="80000"/>
              <a:buFont typeface="Arial"/>
              <a:buChar char="•"/>
            </a:pPr>
            <a:r>
              <a:rPr lang="ja-JP" altLang="fr-BE" sz="1500" b="0" i="0" smtClean="0">
                <a:solidFill>
                  <a:srgbClr val="3A3A3A"/>
                </a:solidFill>
                <a:latin typeface="Arial" pitchFamily="34" charset="0"/>
                <a:ea typeface="MS PGothic" pitchFamily="34" charset="-128"/>
                <a:cs typeface="Arial" pitchFamily="34" charset="0"/>
              </a:rPr>
              <a:t>柔軟性が向上し、教育およびコンピューティング リソースへのアクセスが拡大</a:t>
            </a:r>
          </a:p>
          <a:p>
            <a:pPr marL="290505" lvl="1" indent="-179405" algn="l" defTabSz="914400">
              <a:lnSpc>
                <a:spcPct val="95000"/>
              </a:lnSpc>
              <a:spcAft>
                <a:spcPts val="600"/>
              </a:spcAft>
              <a:buClr>
                <a:srgbClr val="3A3A3A"/>
              </a:buClr>
              <a:buSzPct val="80000"/>
              <a:buFont typeface="Arial"/>
              <a:buChar char="•"/>
            </a:pPr>
            <a:r>
              <a:rPr lang="ja-JP" altLang="fr-BE" sz="1500" b="0" i="0" smtClean="0">
                <a:solidFill>
                  <a:srgbClr val="3A3A3A"/>
                </a:solidFill>
                <a:latin typeface="Arial" pitchFamily="34" charset="0"/>
                <a:ea typeface="MS PGothic" pitchFamily="34" charset="-128"/>
                <a:cs typeface="Arial" pitchFamily="34" charset="0"/>
              </a:rPr>
              <a:t>キャンパス外の学生に一貫したエクスペリエンスを提供</a:t>
            </a:r>
          </a:p>
          <a:p>
            <a:pPr marL="290505" lvl="1" indent="-179405" algn="l" defTabSz="914400">
              <a:lnSpc>
                <a:spcPct val="95000"/>
              </a:lnSpc>
              <a:spcAft>
                <a:spcPts val="600"/>
              </a:spcAft>
              <a:buClr>
                <a:srgbClr val="3A3A3A"/>
              </a:buClr>
              <a:buSzPct val="80000"/>
              <a:buFont typeface="Arial"/>
              <a:buChar char="•"/>
            </a:pPr>
            <a:r>
              <a:rPr lang="fr-BE" altLang="ja-JP" sz="1500" b="0" i="0" dirty="0" smtClean="0">
                <a:solidFill>
                  <a:srgbClr val="3A3A3A"/>
                </a:solidFill>
                <a:latin typeface="Arial" pitchFamily="34" charset="0"/>
                <a:ea typeface="MS PGothic" pitchFamily="34" charset="-128"/>
                <a:cs typeface="Arial" pitchFamily="34" charset="0"/>
              </a:rPr>
              <a:t>IT </a:t>
            </a:r>
            <a:r>
              <a:rPr lang="ja-JP" altLang="fr-BE" sz="1500" b="0" i="0" smtClean="0">
                <a:solidFill>
                  <a:srgbClr val="3A3A3A"/>
                </a:solidFill>
                <a:latin typeface="Arial" pitchFamily="34" charset="0"/>
                <a:ea typeface="MS PGothic" pitchFamily="34" charset="-128"/>
                <a:cs typeface="Arial" pitchFamily="34" charset="0"/>
              </a:rPr>
              <a:t>サポートの時間とコストを削減</a:t>
            </a:r>
          </a:p>
          <a:p>
            <a:pPr marL="290505" lvl="1" indent="-179405" algn="l" defTabSz="914400">
              <a:lnSpc>
                <a:spcPct val="95000"/>
              </a:lnSpc>
              <a:spcAft>
                <a:spcPts val="600"/>
              </a:spcAft>
              <a:buClr>
                <a:srgbClr val="3A3A3A"/>
              </a:buClr>
              <a:buSzPct val="80000"/>
              <a:buFont typeface="Arial"/>
              <a:buChar char="•"/>
            </a:pPr>
            <a:r>
              <a:rPr lang="ja-JP" altLang="fr-BE" sz="1500" b="0" i="0" smtClean="0">
                <a:solidFill>
                  <a:srgbClr val="3A3A3A"/>
                </a:solidFill>
                <a:latin typeface="Arial" pitchFamily="34" charset="0"/>
                <a:ea typeface="MS PGothic" pitchFamily="34" charset="-128"/>
                <a:cs typeface="Arial" pitchFamily="34" charset="0"/>
              </a:rPr>
              <a:t>ソフトウェア ライセンスとハードウェア コストを削減</a:t>
            </a:r>
          </a:p>
          <a:p>
            <a:pPr marL="290505" lvl="1" indent="-179405" algn="l" defTabSz="914400">
              <a:lnSpc>
                <a:spcPct val="95000"/>
              </a:lnSpc>
              <a:spcAft>
                <a:spcPts val="600"/>
              </a:spcAft>
              <a:buClr>
                <a:srgbClr val="00ADEF"/>
              </a:buClr>
              <a:buSzPct val="80000"/>
              <a:buFont typeface="Arial"/>
              <a:buChar char="•"/>
            </a:pPr>
            <a:endParaRPr lang="ja-JP" altLang="en-US" sz="1600">
              <a:solidFill>
                <a:srgbClr val="3A3A3A"/>
              </a:solidFill>
              <a:latin typeface="Arial" pitchFamily="34" charset="0"/>
              <a:ea typeface="MS PGothic" pitchFamily="34" charset="-128"/>
              <a:cs typeface="Arial" pitchFamily="34" charset="0"/>
            </a:endParaRPr>
          </a:p>
        </p:txBody>
      </p:sp>
      <p:grpSp>
        <p:nvGrpSpPr>
          <p:cNvPr id="2" name="Group 1"/>
          <p:cNvGrpSpPr/>
          <p:nvPr/>
        </p:nvGrpSpPr>
        <p:grpSpPr>
          <a:xfrm>
            <a:off x="4886381" y="1676427"/>
            <a:ext cx="3973838" cy="4340691"/>
            <a:chOff x="4886381" y="1676427"/>
            <a:chExt cx="3973838" cy="4340691"/>
          </a:xfrm>
        </p:grpSpPr>
        <p:sp>
          <p:nvSpPr>
            <p:cNvPr id="15" name="Round Same Side Corner Rectangle 14"/>
            <p:cNvSpPr/>
            <p:nvPr/>
          </p:nvSpPr>
          <p:spPr>
            <a:xfrm flipH="1">
              <a:off x="4886381" y="1676427"/>
              <a:ext cx="3973838" cy="4340691"/>
            </a:xfrm>
            <a:prstGeom prst="round2SameRect">
              <a:avLst>
                <a:gd name="adj1" fmla="val 5439"/>
                <a:gd name="adj2" fmla="val 0"/>
              </a:avLst>
            </a:prstGeom>
            <a:gradFill>
              <a:gsLst>
                <a:gs pos="50000">
                  <a:srgbClr val="FCFCFC"/>
                </a:gs>
                <a:gs pos="43000">
                  <a:schemeClr val="bg1"/>
                </a:gs>
                <a:gs pos="100000">
                  <a:srgbClr val="DBDBDB"/>
                </a:gs>
              </a:gsLst>
              <a:lin ang="8100000" scaled="1"/>
            </a:gradFill>
            <a:ln>
              <a:noFill/>
            </a:ln>
            <a:effectLst>
              <a:outerShdw blurRad="25400" dist="12700" dir="16200000" rotWithShape="0">
                <a:prstClr val="black">
                  <a:alpha val="14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053" name="Picture 29" descr="C:\Users\gserda\Documents\Edu Photos\AM70713.jpg"/>
            <p:cNvPicPr>
              <a:picLocks noChangeAspect="1" noChangeArrowheads="1"/>
            </p:cNvPicPr>
            <p:nvPr/>
          </p:nvPicPr>
          <p:blipFill>
            <a:blip r:embed="rId6" cstate="print"/>
            <a:srcRect/>
            <a:stretch>
              <a:fillRect/>
            </a:stretch>
          </p:blipFill>
          <p:spPr bwMode="auto">
            <a:xfrm>
              <a:off x="5056094" y="1913966"/>
              <a:ext cx="3469341" cy="2312894"/>
            </a:xfrm>
            <a:prstGeom prst="rect">
              <a:avLst/>
            </a:prstGeom>
            <a:noFill/>
            <a:ln w="28575">
              <a:solidFill>
                <a:schemeClr val="accent1"/>
              </a:solidFill>
            </a:ln>
          </p:spPr>
        </p:pic>
      </p:gr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ound Same Side Corner Rectangle 9"/>
          <p:cNvSpPr/>
          <p:nvPr/>
        </p:nvSpPr>
        <p:spPr>
          <a:xfrm rot="5400000" flipH="1" flipV="1">
            <a:off x="2150838" y="-664940"/>
            <a:ext cx="4842323" cy="9144002"/>
          </a:xfrm>
          <a:prstGeom prst="round2SameRect">
            <a:avLst>
              <a:gd name="adj1" fmla="val 116"/>
              <a:gd name="adj2" fmla="val 0"/>
            </a:avLst>
          </a:prstGeom>
          <a:gradFill flip="none" rotWithShape="1">
            <a:gsLst>
              <a:gs pos="100000">
                <a:srgbClr val="C4C4C4">
                  <a:alpha val="0"/>
                </a:srgbClr>
              </a:gs>
              <a:gs pos="0">
                <a:srgbClr val="E4E4E4">
                  <a:alpha val="45000"/>
                </a:srgbClr>
              </a:gs>
              <a:gs pos="39000">
                <a:srgbClr val="DBDBDB">
                  <a:alpha val="92000"/>
                </a:srgbClr>
              </a:gs>
              <a:gs pos="73000">
                <a:schemeClr val="bg1">
                  <a:lumMod val="95000"/>
                  <a:alpha val="41000"/>
                </a:schemeClr>
              </a:gs>
            </a:gsLst>
            <a:lin ang="11400000" scaled="0"/>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p>
        </p:txBody>
      </p:sp>
      <p:sp>
        <p:nvSpPr>
          <p:cNvPr id="17" name="Rectangle 16"/>
          <p:cNvSpPr/>
          <p:nvPr/>
        </p:nvSpPr>
        <p:spPr>
          <a:xfrm>
            <a:off x="0" y="3643536"/>
            <a:ext cx="9144000" cy="2433711"/>
          </a:xfrm>
          <a:prstGeom prst="rect">
            <a:avLst/>
          </a:prstGeom>
          <a:gradFill>
            <a:gsLst>
              <a:gs pos="0">
                <a:schemeClr val="bg2">
                  <a:alpha val="0"/>
                </a:schemeClr>
              </a:gs>
              <a:gs pos="100000">
                <a:schemeClr val="bg1"/>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p>
        </p:txBody>
      </p:sp>
      <p:graphicFrame>
        <p:nvGraphicFramePr>
          <p:cNvPr id="226306" name="Rectangle 2" hidden="1"/>
          <p:cNvGraphicFramePr>
            <a:graphicFrameLocks/>
          </p:cNvGraphicFramePr>
          <p:nvPr/>
        </p:nvGraphicFramePr>
        <p:xfrm>
          <a:off x="0" y="0"/>
          <a:ext cx="161925" cy="161925"/>
        </p:xfrm>
        <a:graphic>
          <a:graphicData uri="http://schemas.openxmlformats.org/presentationml/2006/ole">
            <p:oleObj spid="_x0000_s58480" name="think-cell Slide" r:id="rId5" imgW="0" imgH="0" progId="">
              <p:embed/>
            </p:oleObj>
          </a:graphicData>
        </a:graphic>
      </p:graphicFrame>
      <p:sp>
        <p:nvSpPr>
          <p:cNvPr id="226308" name="Rectangle 3" hidden="1"/>
          <p:cNvSpPr>
            <a:spLocks noChangeArrowheads="1"/>
          </p:cNvSpPr>
          <p:nvPr>
            <p:custDataLst>
              <p:tags r:id="rId2"/>
            </p:custDataLst>
          </p:nvPr>
        </p:nvSpPr>
        <p:spPr bwMode="gray">
          <a:xfrm>
            <a:off x="0" y="0"/>
            <a:ext cx="161925" cy="161925"/>
          </a:xfrm>
          <a:prstGeom prst="rect">
            <a:avLst/>
          </a:prstGeom>
          <a:noFill/>
          <a:ln w="9525">
            <a:noFill/>
            <a:miter lim="800000"/>
            <a:headEnd/>
            <a:tailEnd/>
          </a:ln>
        </p:spPr>
        <p:txBody>
          <a:bodyPr wrap="none" lIns="0" tIns="0" rIns="0" bIns="0" anchor="ctr"/>
          <a:lstStyle/>
          <a:p>
            <a:pPr algn="ctr" defTabSz="858804">
              <a:lnSpc>
                <a:spcPct val="90000"/>
              </a:lnSpc>
              <a:buNone/>
            </a:pPr>
            <a:r>
              <a:rPr lang="fr-BE" sz="1800" b="0" i="0">
                <a:solidFill>
                  <a:schemeClr val="tx1"/>
                </a:solidFill>
                <a:latin typeface="Arial"/>
                <a:ea typeface="+mn-ea"/>
                <a:cs typeface="+mn-cs"/>
              </a:rPr>
              <a:t> </a:t>
            </a:r>
          </a:p>
        </p:txBody>
      </p:sp>
      <p:sp>
        <p:nvSpPr>
          <p:cNvPr id="5" name="Title 4"/>
          <p:cNvSpPr>
            <a:spLocks noGrp="1"/>
          </p:cNvSpPr>
          <p:nvPr>
            <p:ph type="title"/>
          </p:nvPr>
        </p:nvSpPr>
        <p:spPr/>
        <p:txBody>
          <a:bodyPr/>
          <a:lstStyle/>
          <a:p>
            <a:pPr algn="l" defTabSz="914400">
              <a:spcBef>
                <a:spcPct val="0"/>
              </a:spcBef>
              <a:buNone/>
            </a:pPr>
            <a:r>
              <a:rPr lang="ja-JP" altLang="fr-BE" sz="3200" b="0" i="0" spc="0" baseline="0" smtClean="0">
                <a:solidFill>
                  <a:srgbClr val="2B348E"/>
                </a:solidFill>
                <a:latin typeface="Arial" pitchFamily="34" charset="0"/>
                <a:ea typeface="MS PGothic" pitchFamily="34" charset="-128"/>
                <a:cs typeface="Arial" pitchFamily="34" charset="0"/>
              </a:rPr>
              <a:t>使用例：モバイル性と </a:t>
            </a:r>
            <a:r>
              <a:rPr lang="fr-BE" altLang="ja-JP" sz="3200" b="0" i="0" spc="0" baseline="0" dirty="0" smtClean="0">
                <a:solidFill>
                  <a:srgbClr val="2B348E"/>
                </a:solidFill>
                <a:latin typeface="Arial" pitchFamily="34" charset="0"/>
                <a:ea typeface="MS PGothic" pitchFamily="34" charset="-128"/>
                <a:cs typeface="Arial" pitchFamily="34" charset="0"/>
              </a:rPr>
              <a:t>BYOD</a:t>
            </a:r>
            <a:endParaRPr lang="ja-JP" altLang="en-US">
              <a:latin typeface="Arial" pitchFamily="34" charset="0"/>
              <a:ea typeface="MS PGothic" pitchFamily="34" charset="-128"/>
              <a:cs typeface="Arial" pitchFamily="34" charset="0"/>
            </a:endParaRPr>
          </a:p>
        </p:txBody>
      </p:sp>
      <p:sp>
        <p:nvSpPr>
          <p:cNvPr id="18" name="TextBox 3"/>
          <p:cNvSpPr txBox="1">
            <a:spLocks noChangeArrowheads="1"/>
          </p:cNvSpPr>
          <p:nvPr/>
        </p:nvSpPr>
        <p:spPr bwMode="auto">
          <a:xfrm>
            <a:off x="243901" y="1731825"/>
            <a:ext cx="4257761" cy="4758226"/>
          </a:xfrm>
          <a:prstGeom prst="rect">
            <a:avLst/>
          </a:prstGeom>
          <a:noFill/>
          <a:ln w="9525">
            <a:noFill/>
            <a:miter lim="800000"/>
            <a:headEnd/>
            <a:tailEnd/>
          </a:ln>
        </p:spPr>
        <p:txBody>
          <a:bodyPr wrap="square">
            <a:spAutoFit/>
          </a:bodyPr>
          <a:lstStyle/>
          <a:p>
            <a:pPr algn="just" defTabSz="914400">
              <a:lnSpc>
                <a:spcPct val="95000"/>
              </a:lnSpc>
              <a:spcBef>
                <a:spcPts val="1800"/>
              </a:spcBef>
              <a:spcAft>
                <a:spcPts val="600"/>
              </a:spcAft>
              <a:buNone/>
            </a:pPr>
            <a:r>
              <a:rPr lang="ja-JP" altLang="fr-BE" sz="1500" b="0" i="0" dirty="0" smtClean="0">
                <a:gradFill flip="none" rotWithShape="1">
                  <a:gsLst>
                    <a:gs pos="0">
                      <a:schemeClr val="tx1">
                        <a:lumMod val="75000"/>
                        <a:shade val="30000"/>
                        <a:satMod val="115000"/>
                      </a:schemeClr>
                    </a:gs>
                    <a:gs pos="50000">
                      <a:schemeClr val="tx1">
                        <a:lumMod val="75000"/>
                        <a:shade val="67500"/>
                        <a:satMod val="115000"/>
                      </a:schemeClr>
                    </a:gs>
                    <a:gs pos="100000">
                      <a:schemeClr val="tx1">
                        <a:lumMod val="75000"/>
                        <a:shade val="100000"/>
                        <a:satMod val="115000"/>
                      </a:schemeClr>
                    </a:gs>
                  </a:gsLst>
                  <a:lin ang="16200000" scaled="1"/>
                  <a:tileRect/>
                </a:gradFill>
                <a:latin typeface="Arial" pitchFamily="34" charset="0"/>
                <a:ea typeface="MS PGothic" pitchFamily="34" charset="-128"/>
                <a:cs typeface="Arial" pitchFamily="34" charset="0"/>
              </a:rPr>
              <a:t> 従来のワークフロー</a:t>
            </a:r>
            <a:endParaRPr lang="ja-JP" altLang="en-US" sz="1500" dirty="0" smtClean="0">
              <a:solidFill>
                <a:srgbClr val="3A3A3A"/>
              </a:solidFill>
              <a:latin typeface="Arial" pitchFamily="34" charset="0"/>
              <a:ea typeface="MS PGothic" pitchFamily="34" charset="-128"/>
              <a:cs typeface="Arial" pitchFamily="34" charset="0"/>
            </a:endParaRPr>
          </a:p>
          <a:p>
            <a:pPr marL="290505" lvl="1" indent="-179405" algn="just" defTabSz="914400">
              <a:lnSpc>
                <a:spcPct val="95000"/>
              </a:lnSpc>
              <a:spcAft>
                <a:spcPts val="600"/>
              </a:spcAft>
              <a:buClr>
                <a:srgbClr val="3A3A3A"/>
              </a:buClr>
              <a:buSzPct val="80000"/>
              <a:buFont typeface="Arial"/>
              <a:buChar char="•"/>
            </a:pPr>
            <a:r>
              <a:rPr lang="ja-JP" altLang="fr-BE" sz="1500" b="0" i="0" dirty="0" smtClean="0">
                <a:solidFill>
                  <a:srgbClr val="3A3A3A"/>
                </a:solidFill>
                <a:latin typeface="Arial" pitchFamily="34" charset="0"/>
                <a:ea typeface="MS PGothic" pitchFamily="34" charset="-128"/>
                <a:cs typeface="Arial" pitchFamily="34" charset="0"/>
              </a:rPr>
              <a:t>サポートするデバイスを規定したリスト</a:t>
            </a:r>
          </a:p>
          <a:p>
            <a:pPr marL="290505" lvl="1" indent="-179405" algn="just" defTabSz="914400">
              <a:lnSpc>
                <a:spcPct val="95000"/>
              </a:lnSpc>
              <a:spcAft>
                <a:spcPts val="600"/>
              </a:spcAft>
              <a:buClr>
                <a:srgbClr val="3A3A3A"/>
              </a:buClr>
              <a:buSzPct val="80000"/>
              <a:buFont typeface="Arial"/>
              <a:buChar char="•"/>
            </a:pPr>
            <a:r>
              <a:rPr lang="fr-BE" altLang="ja-JP" sz="1500" b="0" i="0" dirty="0" smtClean="0">
                <a:solidFill>
                  <a:srgbClr val="3A3A3A"/>
                </a:solidFill>
                <a:latin typeface="Arial" pitchFamily="34" charset="0"/>
                <a:ea typeface="MS PGothic" pitchFamily="34" charset="-128"/>
                <a:cs typeface="Arial" pitchFamily="34" charset="0"/>
              </a:rPr>
              <a:t>1 </a:t>
            </a:r>
            <a:r>
              <a:rPr lang="ja-JP" altLang="fr-BE" sz="1500" b="0" i="0" dirty="0" smtClean="0">
                <a:solidFill>
                  <a:srgbClr val="3A3A3A"/>
                </a:solidFill>
                <a:latin typeface="Arial" pitchFamily="34" charset="0"/>
                <a:ea typeface="MS PGothic" pitchFamily="34" charset="-128"/>
                <a:cs typeface="Arial" pitchFamily="34" charset="0"/>
              </a:rPr>
              <a:t>人のエンド ユーザあたり </a:t>
            </a:r>
            <a:r>
              <a:rPr lang="fr-BE" altLang="ja-JP" sz="1500" b="0" i="0" dirty="0" smtClean="0">
                <a:solidFill>
                  <a:srgbClr val="3A3A3A"/>
                </a:solidFill>
                <a:latin typeface="Arial" pitchFamily="34" charset="0"/>
                <a:ea typeface="MS PGothic" pitchFamily="34" charset="-128"/>
                <a:cs typeface="Arial" pitchFamily="34" charset="0"/>
              </a:rPr>
              <a:t>1 </a:t>
            </a:r>
            <a:r>
              <a:rPr lang="ja-JP" altLang="fr-BE" sz="1500" b="0" i="0" dirty="0" smtClean="0">
                <a:solidFill>
                  <a:srgbClr val="3A3A3A"/>
                </a:solidFill>
                <a:latin typeface="Arial" pitchFamily="34" charset="0"/>
                <a:ea typeface="MS PGothic" pitchFamily="34" charset="-128"/>
                <a:cs typeface="Arial" pitchFamily="34" charset="0"/>
              </a:rPr>
              <a:t>台のラップトップ</a:t>
            </a:r>
          </a:p>
          <a:p>
            <a:pPr marL="290505" lvl="1" indent="-179405" algn="just" defTabSz="914400">
              <a:lnSpc>
                <a:spcPct val="95000"/>
              </a:lnSpc>
              <a:spcAft>
                <a:spcPts val="600"/>
              </a:spcAft>
              <a:buClr>
                <a:srgbClr val="3A3A3A"/>
              </a:buClr>
              <a:buSzPct val="80000"/>
              <a:buFont typeface="Arial"/>
              <a:buChar char="•"/>
            </a:pPr>
            <a:r>
              <a:rPr lang="ja-JP" altLang="fr-BE" sz="1500" b="0" i="0" dirty="0" smtClean="0">
                <a:solidFill>
                  <a:srgbClr val="3A3A3A"/>
                </a:solidFill>
                <a:latin typeface="Arial" pitchFamily="34" charset="0"/>
                <a:ea typeface="MS PGothic" pitchFamily="34" charset="-128"/>
                <a:cs typeface="Arial" pitchFamily="34" charset="0"/>
              </a:rPr>
              <a:t>定義されているコンピュータの場所に固定</a:t>
            </a:r>
          </a:p>
          <a:p>
            <a:pPr marL="290505" lvl="1" indent="-179405" algn="just" defTabSz="914400">
              <a:lnSpc>
                <a:spcPct val="95000"/>
              </a:lnSpc>
              <a:spcAft>
                <a:spcPts val="600"/>
              </a:spcAft>
              <a:buNone/>
            </a:pPr>
            <a:r>
              <a:rPr lang="ja-JP" altLang="fr-BE" sz="1500" b="0" i="0" dirty="0" smtClean="0">
                <a:gradFill flip="none" rotWithShape="1">
                  <a:gsLst>
                    <a:gs pos="0">
                      <a:schemeClr val="tx1">
                        <a:lumMod val="75000"/>
                        <a:shade val="30000"/>
                        <a:satMod val="115000"/>
                      </a:schemeClr>
                    </a:gs>
                    <a:gs pos="50000">
                      <a:schemeClr val="tx1">
                        <a:lumMod val="75000"/>
                        <a:shade val="67500"/>
                        <a:satMod val="115000"/>
                      </a:schemeClr>
                    </a:gs>
                    <a:gs pos="100000">
                      <a:schemeClr val="tx1">
                        <a:lumMod val="75000"/>
                        <a:shade val="100000"/>
                        <a:satMod val="115000"/>
                      </a:schemeClr>
                    </a:gs>
                  </a:gsLst>
                  <a:lin ang="16200000" scaled="1"/>
                  <a:tileRect/>
                </a:gradFill>
                <a:latin typeface="Arial" pitchFamily="34" charset="0"/>
                <a:ea typeface="MS PGothic" pitchFamily="34" charset="-128"/>
                <a:cs typeface="Arial" pitchFamily="34" charset="0"/>
              </a:rPr>
              <a:t>新しいワークフロー</a:t>
            </a:r>
          </a:p>
          <a:p>
            <a:pPr marL="290505" lvl="1" indent="-179405" algn="just" defTabSz="914400">
              <a:lnSpc>
                <a:spcPct val="95000"/>
              </a:lnSpc>
              <a:spcAft>
                <a:spcPts val="600"/>
              </a:spcAft>
              <a:buClr>
                <a:srgbClr val="3A3A3A"/>
              </a:buClr>
              <a:buSzPct val="80000"/>
              <a:buFont typeface="Arial"/>
              <a:buChar char="•"/>
            </a:pPr>
            <a:r>
              <a:rPr lang="ja-JP" altLang="fr-BE" sz="1500" b="0" i="0" dirty="0" smtClean="0">
                <a:solidFill>
                  <a:srgbClr val="3A3A3A"/>
                </a:solidFill>
                <a:latin typeface="Arial" pitchFamily="34" charset="0"/>
                <a:ea typeface="MS PGothic" pitchFamily="34" charset="-128"/>
                <a:cs typeface="Arial" pitchFamily="34" charset="0"/>
              </a:rPr>
              <a:t>仮想ワークスペースにいつでもアクセス </a:t>
            </a:r>
            <a:endParaRPr lang="ja-JP" altLang="en-US" sz="1500" dirty="0" smtClean="0">
              <a:solidFill>
                <a:srgbClr val="3A3A3A"/>
              </a:solidFill>
              <a:latin typeface="Arial" pitchFamily="34" charset="0"/>
              <a:ea typeface="MS PGothic" pitchFamily="34" charset="-128"/>
              <a:cs typeface="Arial" pitchFamily="34" charset="0"/>
            </a:endParaRPr>
          </a:p>
          <a:p>
            <a:pPr marL="290505" lvl="1" indent="-179405" algn="just" defTabSz="914400">
              <a:lnSpc>
                <a:spcPct val="95000"/>
              </a:lnSpc>
              <a:spcAft>
                <a:spcPts val="600"/>
              </a:spcAft>
              <a:buClr>
                <a:srgbClr val="3A3A3A"/>
              </a:buClr>
              <a:buSzPct val="80000"/>
              <a:buFont typeface="Arial"/>
              <a:buChar char="•"/>
            </a:pPr>
            <a:r>
              <a:rPr lang="fr-BE" altLang="ja-JP" sz="1500" b="0" i="0" dirty="0" smtClean="0">
                <a:solidFill>
                  <a:srgbClr val="3A3A3A"/>
                </a:solidFill>
                <a:latin typeface="Arial" pitchFamily="34" charset="0"/>
                <a:ea typeface="MS PGothic" pitchFamily="34" charset="-128"/>
                <a:cs typeface="Arial" pitchFamily="34" charset="0"/>
              </a:rPr>
              <a:t>1 </a:t>
            </a:r>
            <a:r>
              <a:rPr lang="ja-JP" altLang="fr-BE" sz="1500" b="0" i="0" dirty="0" smtClean="0">
                <a:solidFill>
                  <a:srgbClr val="3A3A3A"/>
                </a:solidFill>
                <a:latin typeface="Arial" pitchFamily="34" charset="0"/>
                <a:ea typeface="MS PGothic" pitchFamily="34" charset="-128"/>
                <a:cs typeface="Arial" pitchFamily="34" charset="0"/>
              </a:rPr>
              <a:t>人のエンド ユーザが複数台のデバイスを使用可能 </a:t>
            </a:r>
          </a:p>
          <a:p>
            <a:pPr marL="290505" lvl="1" indent="-179405" algn="just" defTabSz="914400">
              <a:lnSpc>
                <a:spcPct val="95000"/>
              </a:lnSpc>
              <a:spcAft>
                <a:spcPts val="600"/>
              </a:spcAft>
              <a:buClr>
                <a:srgbClr val="3A3A3A"/>
              </a:buClr>
              <a:buSzPct val="80000"/>
              <a:buFont typeface="Arial"/>
              <a:buChar char="•"/>
            </a:pPr>
            <a:r>
              <a:rPr lang="ja-JP" altLang="fr-BE" sz="1500" b="0" i="0" dirty="0" smtClean="0">
                <a:solidFill>
                  <a:srgbClr val="3A3A3A"/>
                </a:solidFill>
                <a:latin typeface="Arial" pitchFamily="34" charset="0"/>
                <a:ea typeface="MS PGothic" pitchFamily="34" charset="-128"/>
                <a:cs typeface="Arial" pitchFamily="34" charset="0"/>
              </a:rPr>
              <a:t>ラップトップ、タブレット、スマートフォンなど、デバイスの種類を問わずにアクセス可能</a:t>
            </a:r>
            <a:endParaRPr lang="ja-JP" altLang="en-US" sz="1500" dirty="0" smtClean="0">
              <a:gradFill flip="none" rotWithShape="1">
                <a:gsLst>
                  <a:gs pos="0">
                    <a:schemeClr val="tx1">
                      <a:lumMod val="75000"/>
                      <a:shade val="30000"/>
                      <a:satMod val="115000"/>
                    </a:schemeClr>
                  </a:gs>
                  <a:gs pos="50000">
                    <a:schemeClr val="tx1">
                      <a:lumMod val="75000"/>
                      <a:shade val="67500"/>
                      <a:satMod val="115000"/>
                    </a:schemeClr>
                  </a:gs>
                  <a:gs pos="100000">
                    <a:schemeClr val="tx1">
                      <a:lumMod val="75000"/>
                      <a:shade val="100000"/>
                      <a:satMod val="115000"/>
                    </a:schemeClr>
                  </a:gs>
                </a:gsLst>
                <a:lin ang="16200000" scaled="1"/>
                <a:tileRect/>
              </a:gradFill>
              <a:latin typeface="Arial" pitchFamily="34" charset="0"/>
              <a:ea typeface="MS PGothic" pitchFamily="34" charset="-128"/>
              <a:cs typeface="Arial" pitchFamily="34" charset="0"/>
            </a:endParaRPr>
          </a:p>
          <a:p>
            <a:pPr marL="290505" lvl="1" indent="-179405" algn="just" defTabSz="914400">
              <a:lnSpc>
                <a:spcPct val="95000"/>
              </a:lnSpc>
              <a:spcAft>
                <a:spcPts val="600"/>
              </a:spcAft>
              <a:buNone/>
            </a:pPr>
            <a:r>
              <a:rPr lang="ja-JP" altLang="fr-BE" sz="1500" b="0" i="0" dirty="0" smtClean="0">
                <a:gradFill flip="none" rotWithShape="1">
                  <a:gsLst>
                    <a:gs pos="0">
                      <a:schemeClr val="tx1">
                        <a:lumMod val="75000"/>
                        <a:shade val="30000"/>
                        <a:satMod val="115000"/>
                      </a:schemeClr>
                    </a:gs>
                    <a:gs pos="50000">
                      <a:schemeClr val="tx1">
                        <a:lumMod val="75000"/>
                        <a:shade val="67500"/>
                        <a:satMod val="115000"/>
                      </a:schemeClr>
                    </a:gs>
                    <a:gs pos="100000">
                      <a:schemeClr val="tx1">
                        <a:lumMod val="75000"/>
                        <a:shade val="100000"/>
                        <a:satMod val="115000"/>
                      </a:schemeClr>
                    </a:gs>
                  </a:gsLst>
                  <a:lin ang="16200000" scaled="1"/>
                  <a:tileRect/>
                </a:gradFill>
                <a:latin typeface="Arial" pitchFamily="34" charset="0"/>
                <a:ea typeface="MS PGothic" pitchFamily="34" charset="-128"/>
                <a:cs typeface="Arial" pitchFamily="34" charset="0"/>
              </a:rPr>
              <a:t>結果</a:t>
            </a:r>
          </a:p>
          <a:p>
            <a:pPr marL="290505" lvl="1" indent="-179405" algn="just" defTabSz="914400">
              <a:lnSpc>
                <a:spcPct val="95000"/>
              </a:lnSpc>
              <a:spcAft>
                <a:spcPts val="600"/>
              </a:spcAft>
              <a:buClr>
                <a:srgbClr val="3A3A3A"/>
              </a:buClr>
              <a:buSzPct val="80000"/>
              <a:buFont typeface="Arial"/>
              <a:buChar char="•"/>
            </a:pPr>
            <a:r>
              <a:rPr lang="ja-JP" altLang="fr-BE" sz="1500" b="0" i="0" dirty="0" smtClean="0">
                <a:solidFill>
                  <a:srgbClr val="3A3A3A"/>
                </a:solidFill>
                <a:latin typeface="Arial" pitchFamily="34" charset="0"/>
                <a:ea typeface="MS PGothic" pitchFamily="34" charset="-128"/>
                <a:cs typeface="Arial" pitchFamily="34" charset="0"/>
              </a:rPr>
              <a:t>デバイス間で一貫した妥協のないエクスペリエンス</a:t>
            </a:r>
          </a:p>
          <a:p>
            <a:pPr marL="290505" lvl="1" indent="-179405" algn="just" defTabSz="914400">
              <a:lnSpc>
                <a:spcPct val="95000"/>
              </a:lnSpc>
              <a:spcAft>
                <a:spcPts val="600"/>
              </a:spcAft>
              <a:buClr>
                <a:srgbClr val="3A3A3A"/>
              </a:buClr>
              <a:buSzPct val="80000"/>
              <a:buFont typeface="Arial"/>
              <a:buChar char="•"/>
            </a:pPr>
            <a:r>
              <a:rPr lang="ja-JP" altLang="fr-BE" sz="1500" b="0" i="0" spc="-60" dirty="0" smtClean="0">
                <a:solidFill>
                  <a:srgbClr val="3A3A3A"/>
                </a:solidFill>
                <a:latin typeface="Arial" pitchFamily="34" charset="0"/>
                <a:ea typeface="MS PGothic" pitchFamily="34" charset="-128"/>
                <a:cs typeface="Arial" pitchFamily="34" charset="0"/>
              </a:rPr>
              <a:t>キャンパス外の学生に一貫したエクスペリエンスを提供</a:t>
            </a:r>
          </a:p>
          <a:p>
            <a:pPr marL="290505" lvl="1" indent="-179405" algn="just" defTabSz="914400">
              <a:lnSpc>
                <a:spcPct val="95000"/>
              </a:lnSpc>
              <a:spcAft>
                <a:spcPts val="600"/>
              </a:spcAft>
              <a:buClr>
                <a:srgbClr val="3A3A3A"/>
              </a:buClr>
              <a:buSzPct val="80000"/>
              <a:buFont typeface="Arial"/>
              <a:buChar char="•"/>
            </a:pPr>
            <a:r>
              <a:rPr lang="fr-BE" altLang="ja-JP" sz="1500" b="0" i="0" dirty="0" smtClean="0">
                <a:solidFill>
                  <a:srgbClr val="3A3A3A"/>
                </a:solidFill>
                <a:latin typeface="Arial" pitchFamily="34" charset="0"/>
                <a:ea typeface="MS PGothic" pitchFamily="34" charset="-128"/>
                <a:cs typeface="Arial" pitchFamily="34" charset="0"/>
              </a:rPr>
              <a:t>IT </a:t>
            </a:r>
            <a:r>
              <a:rPr lang="ja-JP" altLang="fr-BE" sz="1500" b="0" i="0" dirty="0" smtClean="0">
                <a:solidFill>
                  <a:srgbClr val="3A3A3A"/>
                </a:solidFill>
                <a:latin typeface="Arial" pitchFamily="34" charset="0"/>
                <a:ea typeface="MS PGothic" pitchFamily="34" charset="-128"/>
                <a:cs typeface="Arial" pitchFamily="34" charset="0"/>
              </a:rPr>
              <a:t>サポートの時間とコストを削減</a:t>
            </a:r>
            <a:endParaRPr lang="ja-JP" altLang="en-US" sz="1500" dirty="0" smtClean="0">
              <a:solidFill>
                <a:srgbClr val="3A3A3A"/>
              </a:solidFill>
              <a:latin typeface="Arial" pitchFamily="34" charset="0"/>
              <a:ea typeface="MS PGothic" pitchFamily="34" charset="-128"/>
              <a:cs typeface="Arial" pitchFamily="34" charset="0"/>
            </a:endParaRPr>
          </a:p>
          <a:p>
            <a:pPr marL="290505" lvl="1" indent="-179405" algn="just" defTabSz="914400">
              <a:lnSpc>
                <a:spcPct val="95000"/>
              </a:lnSpc>
              <a:spcAft>
                <a:spcPts val="600"/>
              </a:spcAft>
              <a:buClr>
                <a:srgbClr val="00ADEF"/>
              </a:buClr>
              <a:buSzPct val="80000"/>
              <a:buFont typeface="Arial"/>
              <a:buChar char="•"/>
            </a:pPr>
            <a:endParaRPr lang="ja-JP" altLang="en-US" sz="1600" dirty="0">
              <a:solidFill>
                <a:srgbClr val="3A3A3A"/>
              </a:solidFill>
              <a:latin typeface="Arial" pitchFamily="34" charset="0"/>
              <a:ea typeface="MS PGothic" pitchFamily="34" charset="-128"/>
              <a:cs typeface="Arial" pitchFamily="34" charset="0"/>
            </a:endParaRPr>
          </a:p>
        </p:txBody>
      </p:sp>
      <p:grpSp>
        <p:nvGrpSpPr>
          <p:cNvPr id="2" name="Group 1"/>
          <p:cNvGrpSpPr/>
          <p:nvPr/>
        </p:nvGrpSpPr>
        <p:grpSpPr>
          <a:xfrm>
            <a:off x="4886381" y="1676427"/>
            <a:ext cx="3973838" cy="4340691"/>
            <a:chOff x="4886381" y="1676427"/>
            <a:chExt cx="3973838" cy="4340691"/>
          </a:xfrm>
        </p:grpSpPr>
        <p:sp>
          <p:nvSpPr>
            <p:cNvPr id="15" name="Round Same Side Corner Rectangle 14"/>
            <p:cNvSpPr/>
            <p:nvPr/>
          </p:nvSpPr>
          <p:spPr>
            <a:xfrm flipH="1">
              <a:off x="4886381" y="1676427"/>
              <a:ext cx="3973838" cy="4340691"/>
            </a:xfrm>
            <a:prstGeom prst="round2SameRect">
              <a:avLst>
                <a:gd name="adj1" fmla="val 5439"/>
                <a:gd name="adj2" fmla="val 0"/>
              </a:avLst>
            </a:prstGeom>
            <a:gradFill>
              <a:gsLst>
                <a:gs pos="50000">
                  <a:srgbClr val="FCFCFC"/>
                </a:gs>
                <a:gs pos="43000">
                  <a:schemeClr val="bg1"/>
                </a:gs>
                <a:gs pos="100000">
                  <a:srgbClr val="DBDBDB"/>
                </a:gs>
              </a:gsLst>
              <a:lin ang="8100000" scaled="1"/>
            </a:gradFill>
            <a:ln>
              <a:noFill/>
            </a:ln>
            <a:effectLst>
              <a:outerShdw blurRad="25400" dist="12700" dir="16200000" rotWithShape="0">
                <a:prstClr val="black">
                  <a:alpha val="14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58371" name="Picture 3" descr="C:\Users\gserda\Documents\Edu Photos\AM71141.jpg"/>
            <p:cNvPicPr>
              <a:picLocks noChangeAspect="1" noChangeArrowheads="1"/>
            </p:cNvPicPr>
            <p:nvPr/>
          </p:nvPicPr>
          <p:blipFill>
            <a:blip r:embed="rId6" cstate="print"/>
            <a:srcRect l="3970" t="16253" r="7940" b="3722"/>
            <a:stretch>
              <a:fillRect/>
            </a:stretch>
          </p:blipFill>
          <p:spPr bwMode="auto">
            <a:xfrm>
              <a:off x="5150223" y="1949822"/>
              <a:ext cx="3456747" cy="2093523"/>
            </a:xfrm>
            <a:prstGeom prst="rect">
              <a:avLst/>
            </a:prstGeom>
            <a:noFill/>
            <a:ln w="28575">
              <a:solidFill>
                <a:schemeClr val="accent1"/>
              </a:solidFill>
            </a:ln>
          </p:spPr>
        </p:pic>
      </p:gr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ound Same Side Corner Rectangle 9"/>
          <p:cNvSpPr/>
          <p:nvPr/>
        </p:nvSpPr>
        <p:spPr>
          <a:xfrm rot="5400000" flipH="1" flipV="1">
            <a:off x="2150838" y="-664940"/>
            <a:ext cx="4842323" cy="9144002"/>
          </a:xfrm>
          <a:prstGeom prst="round2SameRect">
            <a:avLst>
              <a:gd name="adj1" fmla="val 116"/>
              <a:gd name="adj2" fmla="val 0"/>
            </a:avLst>
          </a:prstGeom>
          <a:gradFill flip="none" rotWithShape="1">
            <a:gsLst>
              <a:gs pos="100000">
                <a:srgbClr val="C4C4C4">
                  <a:alpha val="0"/>
                </a:srgbClr>
              </a:gs>
              <a:gs pos="0">
                <a:srgbClr val="E4E4E4">
                  <a:alpha val="45000"/>
                </a:srgbClr>
              </a:gs>
              <a:gs pos="39000">
                <a:srgbClr val="DBDBDB">
                  <a:alpha val="92000"/>
                </a:srgbClr>
              </a:gs>
              <a:gs pos="73000">
                <a:schemeClr val="bg1">
                  <a:lumMod val="95000"/>
                  <a:alpha val="41000"/>
                </a:schemeClr>
              </a:gs>
            </a:gsLst>
            <a:lin ang="11400000" scaled="0"/>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p>
        </p:txBody>
      </p:sp>
      <p:sp>
        <p:nvSpPr>
          <p:cNvPr id="17" name="Rectangle 16"/>
          <p:cNvSpPr/>
          <p:nvPr/>
        </p:nvSpPr>
        <p:spPr>
          <a:xfrm>
            <a:off x="0" y="3643536"/>
            <a:ext cx="9144000" cy="2433711"/>
          </a:xfrm>
          <a:prstGeom prst="rect">
            <a:avLst/>
          </a:prstGeom>
          <a:gradFill>
            <a:gsLst>
              <a:gs pos="0">
                <a:schemeClr val="bg2">
                  <a:alpha val="0"/>
                </a:schemeClr>
              </a:gs>
              <a:gs pos="100000">
                <a:schemeClr val="bg1"/>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p>
        </p:txBody>
      </p:sp>
      <p:graphicFrame>
        <p:nvGraphicFramePr>
          <p:cNvPr id="226306" name="Rectangle 2" hidden="1"/>
          <p:cNvGraphicFramePr>
            <a:graphicFrameLocks/>
          </p:cNvGraphicFramePr>
          <p:nvPr/>
        </p:nvGraphicFramePr>
        <p:xfrm>
          <a:off x="0" y="0"/>
          <a:ext cx="161925" cy="161925"/>
        </p:xfrm>
        <a:graphic>
          <a:graphicData uri="http://schemas.openxmlformats.org/presentationml/2006/ole">
            <p:oleObj spid="_x0000_s57457" name="think-cell Slide" r:id="rId5" imgW="0" imgH="0" progId="">
              <p:embed/>
            </p:oleObj>
          </a:graphicData>
        </a:graphic>
      </p:graphicFrame>
      <p:sp>
        <p:nvSpPr>
          <p:cNvPr id="226308" name="Rectangle 3" hidden="1"/>
          <p:cNvSpPr>
            <a:spLocks noChangeArrowheads="1"/>
          </p:cNvSpPr>
          <p:nvPr>
            <p:custDataLst>
              <p:tags r:id="rId2"/>
            </p:custDataLst>
          </p:nvPr>
        </p:nvSpPr>
        <p:spPr bwMode="gray">
          <a:xfrm>
            <a:off x="0" y="0"/>
            <a:ext cx="161925" cy="161925"/>
          </a:xfrm>
          <a:prstGeom prst="rect">
            <a:avLst/>
          </a:prstGeom>
          <a:noFill/>
          <a:ln w="9525">
            <a:noFill/>
            <a:miter lim="800000"/>
            <a:headEnd/>
            <a:tailEnd/>
          </a:ln>
        </p:spPr>
        <p:txBody>
          <a:bodyPr wrap="none" lIns="0" tIns="0" rIns="0" bIns="0" anchor="ctr"/>
          <a:lstStyle/>
          <a:p>
            <a:pPr algn="ctr" defTabSz="858804">
              <a:lnSpc>
                <a:spcPct val="90000"/>
              </a:lnSpc>
              <a:buNone/>
            </a:pPr>
            <a:r>
              <a:rPr lang="fr-BE" sz="1800" b="0" i="0">
                <a:solidFill>
                  <a:schemeClr val="tx1"/>
                </a:solidFill>
                <a:latin typeface="Arial"/>
                <a:ea typeface="+mn-ea"/>
                <a:cs typeface="+mn-cs"/>
              </a:rPr>
              <a:t> </a:t>
            </a:r>
          </a:p>
        </p:txBody>
      </p:sp>
      <p:sp>
        <p:nvSpPr>
          <p:cNvPr id="5" name="Title 4"/>
          <p:cNvSpPr>
            <a:spLocks noGrp="1"/>
          </p:cNvSpPr>
          <p:nvPr>
            <p:ph type="title"/>
          </p:nvPr>
        </p:nvSpPr>
        <p:spPr>
          <a:xfrm>
            <a:off x="102377" y="432215"/>
            <a:ext cx="8588861" cy="838200"/>
          </a:xfrm>
        </p:spPr>
        <p:txBody>
          <a:bodyPr/>
          <a:lstStyle/>
          <a:p>
            <a:pPr algn="l" defTabSz="914400">
              <a:spcBef>
                <a:spcPct val="0"/>
              </a:spcBef>
              <a:buNone/>
            </a:pPr>
            <a:r>
              <a:rPr lang="ja-JP" altLang="fr-BE" sz="3200" b="0" i="0" spc="0" baseline="0" smtClean="0">
                <a:solidFill>
                  <a:srgbClr val="2B348E"/>
                </a:solidFill>
                <a:latin typeface="Arial" pitchFamily="34" charset="0"/>
                <a:ea typeface="MS PGothic" pitchFamily="34" charset="-128"/>
                <a:cs typeface="Arial" pitchFamily="34" charset="0"/>
              </a:rPr>
              <a:t>使用例：</a:t>
            </a:r>
            <a:r>
              <a:rPr lang="fr-BE" altLang="ja-JP" sz="3200" b="0" i="0" spc="0" baseline="0" dirty="0" smtClean="0">
                <a:solidFill>
                  <a:srgbClr val="2B348E"/>
                </a:solidFill>
                <a:latin typeface="Arial" pitchFamily="34" charset="0"/>
                <a:ea typeface="MS PGothic" pitchFamily="34" charset="-128"/>
                <a:cs typeface="Arial" pitchFamily="34" charset="0"/>
              </a:rPr>
              <a:t>IT </a:t>
            </a:r>
            <a:r>
              <a:rPr lang="ja-JP" altLang="fr-BE" sz="3200" b="0" i="0" spc="0" baseline="0" smtClean="0">
                <a:solidFill>
                  <a:srgbClr val="2B348E"/>
                </a:solidFill>
                <a:latin typeface="Arial" pitchFamily="34" charset="0"/>
                <a:ea typeface="MS PGothic" pitchFamily="34" charset="-128"/>
                <a:cs typeface="Arial" pitchFamily="34" charset="0"/>
              </a:rPr>
              <a:t>の簡素化</a:t>
            </a:r>
            <a:endParaRPr lang="ja-JP" altLang="en-US">
              <a:latin typeface="Arial" pitchFamily="34" charset="0"/>
              <a:ea typeface="MS PGothic" pitchFamily="34" charset="-128"/>
              <a:cs typeface="Arial" pitchFamily="34" charset="0"/>
            </a:endParaRPr>
          </a:p>
        </p:txBody>
      </p:sp>
      <p:sp>
        <p:nvSpPr>
          <p:cNvPr id="18" name="TextBox 3"/>
          <p:cNvSpPr txBox="1">
            <a:spLocks noChangeArrowheads="1"/>
          </p:cNvSpPr>
          <p:nvPr/>
        </p:nvSpPr>
        <p:spPr bwMode="auto">
          <a:xfrm>
            <a:off x="93426" y="1591948"/>
            <a:ext cx="4848966" cy="5039841"/>
          </a:xfrm>
          <a:prstGeom prst="rect">
            <a:avLst/>
          </a:prstGeom>
          <a:noFill/>
          <a:ln w="9525">
            <a:noFill/>
            <a:miter lim="800000"/>
            <a:headEnd/>
            <a:tailEnd/>
          </a:ln>
        </p:spPr>
        <p:txBody>
          <a:bodyPr wrap="square">
            <a:spAutoFit/>
          </a:bodyPr>
          <a:lstStyle/>
          <a:p>
            <a:pPr algn="l" defTabSz="914400">
              <a:lnSpc>
                <a:spcPct val="95000"/>
              </a:lnSpc>
              <a:spcBef>
                <a:spcPts val="1800"/>
              </a:spcBef>
              <a:spcAft>
                <a:spcPts val="600"/>
              </a:spcAft>
              <a:buNone/>
            </a:pPr>
            <a:r>
              <a:rPr lang="ja-JP" altLang="fr-BE" sz="1500" b="0" i="0" dirty="0" smtClean="0">
                <a:gradFill flip="none" rotWithShape="1">
                  <a:gsLst>
                    <a:gs pos="0">
                      <a:schemeClr val="tx1">
                        <a:lumMod val="75000"/>
                        <a:shade val="30000"/>
                        <a:satMod val="115000"/>
                      </a:schemeClr>
                    </a:gs>
                    <a:gs pos="50000">
                      <a:schemeClr val="tx1">
                        <a:lumMod val="75000"/>
                        <a:shade val="67500"/>
                        <a:satMod val="115000"/>
                      </a:schemeClr>
                    </a:gs>
                    <a:gs pos="100000">
                      <a:schemeClr val="tx1">
                        <a:lumMod val="75000"/>
                        <a:shade val="100000"/>
                        <a:satMod val="115000"/>
                      </a:schemeClr>
                    </a:gs>
                  </a:gsLst>
                  <a:lin ang="16200000" scaled="1"/>
                  <a:tileRect/>
                </a:gradFill>
                <a:latin typeface="Arial" pitchFamily="34" charset="0"/>
                <a:ea typeface="MS PGothic" pitchFamily="34" charset="-128"/>
                <a:cs typeface="Arial" pitchFamily="34" charset="0"/>
              </a:rPr>
              <a:t> 従来のワークフロー</a:t>
            </a:r>
            <a:endParaRPr lang="ja-JP" altLang="en-US" sz="1500" dirty="0" smtClean="0">
              <a:solidFill>
                <a:srgbClr val="3A3A3A"/>
              </a:solidFill>
              <a:latin typeface="Arial" pitchFamily="34" charset="0"/>
              <a:ea typeface="MS PGothic" pitchFamily="34" charset="-128"/>
              <a:cs typeface="Arial" pitchFamily="34" charset="0"/>
            </a:endParaRPr>
          </a:p>
          <a:p>
            <a:pPr marL="290505" lvl="1" indent="-179405" algn="l" defTabSz="914400">
              <a:lnSpc>
                <a:spcPct val="95000"/>
              </a:lnSpc>
              <a:spcAft>
                <a:spcPts val="600"/>
              </a:spcAft>
              <a:buClr>
                <a:srgbClr val="3A3A3A"/>
              </a:buClr>
              <a:buSzPct val="80000"/>
              <a:buFont typeface="Arial"/>
              <a:buChar char="•"/>
            </a:pPr>
            <a:r>
              <a:rPr lang="ja-JP" altLang="fr-BE" sz="1500" b="0" i="0" dirty="0" smtClean="0">
                <a:solidFill>
                  <a:srgbClr val="3A3A3A"/>
                </a:solidFill>
                <a:latin typeface="Arial" pitchFamily="34" charset="0"/>
                <a:ea typeface="MS PGothic" pitchFamily="34" charset="-128"/>
                <a:cs typeface="Arial" pitchFamily="34" charset="0"/>
              </a:rPr>
              <a:t>組織のワークステーションのサポート コストが高い </a:t>
            </a:r>
          </a:p>
          <a:p>
            <a:pPr marL="290505" lvl="1" indent="-179405" algn="l" defTabSz="914400">
              <a:lnSpc>
                <a:spcPct val="95000"/>
              </a:lnSpc>
              <a:spcAft>
                <a:spcPts val="600"/>
              </a:spcAft>
              <a:buClr>
                <a:srgbClr val="000000"/>
              </a:buClr>
              <a:buSzPct val="80000"/>
              <a:buFont typeface="Arial"/>
              <a:buChar char="•"/>
            </a:pPr>
            <a:r>
              <a:rPr lang="ja-JP" altLang="fr-BE" sz="1500" b="0" i="0" dirty="0" smtClean="0">
                <a:solidFill>
                  <a:srgbClr val="000000"/>
                </a:solidFill>
                <a:latin typeface="Arial" pitchFamily="34" charset="0"/>
                <a:ea typeface="MS PGothic" pitchFamily="34" charset="-128"/>
                <a:cs typeface="Arial" pitchFamily="34" charset="0"/>
              </a:rPr>
              <a:t>個々のクラスルーム、実習室、またはオフィスに移動しないとメンテナンスできない</a:t>
            </a:r>
            <a:endParaRPr lang="ja-JP" altLang="en-US" sz="1500" dirty="0" smtClean="0">
              <a:solidFill>
                <a:srgbClr val="3A3A3A"/>
              </a:solidFill>
              <a:latin typeface="Arial" pitchFamily="34" charset="0"/>
              <a:ea typeface="MS PGothic" pitchFamily="34" charset="-128"/>
              <a:cs typeface="Arial" pitchFamily="34" charset="0"/>
            </a:endParaRPr>
          </a:p>
          <a:p>
            <a:pPr marL="290505" lvl="1" indent="-179405" algn="l" defTabSz="914400">
              <a:lnSpc>
                <a:spcPct val="95000"/>
              </a:lnSpc>
              <a:spcAft>
                <a:spcPts val="600"/>
              </a:spcAft>
              <a:buClr>
                <a:srgbClr val="3A3A3A"/>
              </a:buClr>
              <a:buSzPct val="80000"/>
              <a:buFont typeface="Arial"/>
              <a:buChar char="•"/>
            </a:pPr>
            <a:r>
              <a:rPr lang="fr-BE" altLang="ja-JP" sz="1500" b="0" i="0" dirty="0" smtClean="0">
                <a:solidFill>
                  <a:srgbClr val="3A3A3A"/>
                </a:solidFill>
                <a:latin typeface="Arial" pitchFamily="34" charset="0"/>
                <a:ea typeface="MS PGothic" pitchFamily="34" charset="-128"/>
                <a:cs typeface="Arial" pitchFamily="34" charset="0"/>
              </a:rPr>
              <a:t>IT </a:t>
            </a:r>
            <a:r>
              <a:rPr lang="ja-JP" altLang="fr-BE" sz="1500" b="0" i="0" dirty="0" smtClean="0">
                <a:solidFill>
                  <a:srgbClr val="3A3A3A"/>
                </a:solidFill>
                <a:latin typeface="Arial" pitchFamily="34" charset="0"/>
                <a:ea typeface="MS PGothic" pitchFamily="34" charset="-128"/>
                <a:cs typeface="Arial" pitchFamily="34" charset="0"/>
              </a:rPr>
              <a:t>サポート スタッフが新しいユーザやデバイスに対応するためのスケール拡張を実施できない</a:t>
            </a:r>
          </a:p>
          <a:p>
            <a:pPr marL="290505" lvl="1" indent="-179405" algn="l" defTabSz="914400">
              <a:lnSpc>
                <a:spcPct val="95000"/>
              </a:lnSpc>
              <a:spcAft>
                <a:spcPts val="600"/>
              </a:spcAft>
              <a:buClr>
                <a:srgbClr val="3A3A3A"/>
              </a:buClr>
              <a:buSzPct val="80000"/>
              <a:buFont typeface="Arial"/>
              <a:buChar char="•"/>
            </a:pPr>
            <a:r>
              <a:rPr lang="ja-JP" altLang="fr-BE" sz="1500" b="0" i="0" dirty="0" smtClean="0">
                <a:solidFill>
                  <a:srgbClr val="3A3A3A"/>
                </a:solidFill>
                <a:latin typeface="Arial" pitchFamily="34" charset="0"/>
                <a:ea typeface="MS PGothic" pitchFamily="34" charset="-128"/>
                <a:cs typeface="Arial" pitchFamily="34" charset="0"/>
              </a:rPr>
              <a:t>セキュリティとデータの漏洩</a:t>
            </a:r>
          </a:p>
          <a:p>
            <a:pPr marL="290505" lvl="1" indent="-179405" algn="l" defTabSz="914400">
              <a:lnSpc>
                <a:spcPct val="95000"/>
              </a:lnSpc>
              <a:spcAft>
                <a:spcPts val="600"/>
              </a:spcAft>
              <a:buClr>
                <a:srgbClr val="3A3A3A"/>
              </a:buClr>
              <a:buSzPct val="80000"/>
              <a:buFont typeface="Arial"/>
              <a:buChar char="•"/>
            </a:pPr>
            <a:r>
              <a:rPr lang="ja-JP" altLang="fr-BE" sz="1500" b="0" i="0" dirty="0" smtClean="0">
                <a:solidFill>
                  <a:srgbClr val="3A3A3A"/>
                </a:solidFill>
                <a:latin typeface="Arial" pitchFamily="34" charset="0"/>
                <a:ea typeface="MS PGothic" pitchFamily="34" charset="-128"/>
                <a:cs typeface="Arial" pitchFamily="34" charset="0"/>
              </a:rPr>
              <a:t>電力コストが高い</a:t>
            </a:r>
          </a:p>
          <a:p>
            <a:pPr marL="290505" lvl="1" indent="-179405" algn="l" defTabSz="914400">
              <a:lnSpc>
                <a:spcPct val="95000"/>
              </a:lnSpc>
              <a:spcAft>
                <a:spcPts val="600"/>
              </a:spcAft>
              <a:buNone/>
            </a:pPr>
            <a:r>
              <a:rPr lang="ja-JP" altLang="fr-BE" sz="1500" b="0" i="0" dirty="0" smtClean="0">
                <a:gradFill flip="none" rotWithShape="1">
                  <a:gsLst>
                    <a:gs pos="0">
                      <a:schemeClr val="tx1">
                        <a:lumMod val="75000"/>
                        <a:shade val="30000"/>
                        <a:satMod val="115000"/>
                      </a:schemeClr>
                    </a:gs>
                    <a:gs pos="50000">
                      <a:schemeClr val="tx1">
                        <a:lumMod val="75000"/>
                        <a:shade val="67500"/>
                        <a:satMod val="115000"/>
                      </a:schemeClr>
                    </a:gs>
                    <a:gs pos="100000">
                      <a:schemeClr val="tx1">
                        <a:lumMod val="75000"/>
                        <a:shade val="100000"/>
                        <a:satMod val="115000"/>
                      </a:schemeClr>
                    </a:gs>
                  </a:gsLst>
                  <a:lin ang="16200000" scaled="1"/>
                  <a:tileRect/>
                </a:gradFill>
                <a:latin typeface="Arial" pitchFamily="34" charset="0"/>
                <a:ea typeface="MS PGothic" pitchFamily="34" charset="-128"/>
                <a:cs typeface="Arial" pitchFamily="34" charset="0"/>
              </a:rPr>
              <a:t>新しいワークフロー</a:t>
            </a:r>
          </a:p>
          <a:p>
            <a:pPr marL="290505" lvl="1" indent="-179405" algn="l" defTabSz="914400">
              <a:lnSpc>
                <a:spcPct val="95000"/>
              </a:lnSpc>
              <a:spcAft>
                <a:spcPts val="600"/>
              </a:spcAft>
              <a:buClr>
                <a:srgbClr val="000000"/>
              </a:buClr>
              <a:buSzPct val="80000"/>
              <a:buFont typeface="Arial"/>
              <a:buChar char="•"/>
            </a:pPr>
            <a:r>
              <a:rPr lang="ja-JP" altLang="fr-BE" sz="1500" b="0" i="0" dirty="0" smtClean="0">
                <a:solidFill>
                  <a:srgbClr val="000000"/>
                </a:solidFill>
                <a:latin typeface="Arial" pitchFamily="34" charset="0"/>
                <a:ea typeface="MS PGothic" pitchFamily="34" charset="-128"/>
                <a:cs typeface="Arial" pitchFamily="34" charset="0"/>
              </a:rPr>
              <a:t>仮想ワークスペースの構築、展開、パッチ適用、および管理を一元化できる</a:t>
            </a:r>
          </a:p>
          <a:p>
            <a:pPr marL="290505" lvl="1" indent="-179405" algn="just" defTabSz="914400">
              <a:lnSpc>
                <a:spcPct val="95000"/>
              </a:lnSpc>
              <a:spcAft>
                <a:spcPts val="600"/>
              </a:spcAft>
              <a:buClr>
                <a:srgbClr val="3A3A3A"/>
              </a:buClr>
              <a:buSzPct val="80000"/>
              <a:buFont typeface="Arial"/>
              <a:buChar char="•"/>
            </a:pPr>
            <a:r>
              <a:rPr lang="ja-JP" altLang="fr-BE" sz="1500" b="0" i="0" dirty="0" smtClean="0">
                <a:solidFill>
                  <a:srgbClr val="3A3A3A"/>
                </a:solidFill>
                <a:latin typeface="Arial" pitchFamily="34" charset="0"/>
                <a:ea typeface="MS PGothic" pitchFamily="34" charset="-128"/>
                <a:cs typeface="Arial" pitchFamily="34" charset="0"/>
              </a:rPr>
              <a:t>既存のスタッフでより多くの仮想ワークスペース ユーザをサポートできる</a:t>
            </a:r>
          </a:p>
          <a:p>
            <a:pPr marL="290505" lvl="1" indent="-179405" algn="l" defTabSz="914400">
              <a:lnSpc>
                <a:spcPct val="95000"/>
              </a:lnSpc>
              <a:spcAft>
                <a:spcPts val="600"/>
              </a:spcAft>
              <a:buClr>
                <a:srgbClr val="3A3A3A"/>
              </a:buClr>
              <a:buSzPct val="80000"/>
              <a:buFont typeface="Arial"/>
              <a:buChar char="•"/>
            </a:pPr>
            <a:r>
              <a:rPr lang="ja-JP" altLang="fr-BE" sz="1500" b="0" i="0" dirty="0" smtClean="0">
                <a:solidFill>
                  <a:srgbClr val="3A3A3A"/>
                </a:solidFill>
                <a:latin typeface="Arial" pitchFamily="34" charset="0"/>
                <a:ea typeface="MS PGothic" pitchFamily="34" charset="-128"/>
                <a:cs typeface="Arial" pitchFamily="34" charset="0"/>
              </a:rPr>
              <a:t>セキュリティ パッチの適用とデータ保護を一元化できる</a:t>
            </a:r>
          </a:p>
          <a:p>
            <a:pPr marL="290505" lvl="1" indent="-179405" algn="l" defTabSz="914400">
              <a:lnSpc>
                <a:spcPct val="95000"/>
              </a:lnSpc>
              <a:spcAft>
                <a:spcPts val="600"/>
              </a:spcAft>
              <a:buClr>
                <a:srgbClr val="3A3A3A"/>
              </a:buClr>
              <a:buSzPct val="80000"/>
              <a:buFont typeface="Arial"/>
              <a:buChar char="•"/>
            </a:pPr>
            <a:r>
              <a:rPr lang="ja-JP" altLang="fr-BE" sz="1500" b="0" i="0" dirty="0" smtClean="0">
                <a:solidFill>
                  <a:srgbClr val="3A3A3A"/>
                </a:solidFill>
                <a:latin typeface="Arial" pitchFamily="34" charset="0"/>
                <a:ea typeface="MS PGothic" pitchFamily="34" charset="-128"/>
                <a:cs typeface="Arial" pitchFamily="34" charset="0"/>
              </a:rPr>
              <a:t>エネルギー効率が高い</a:t>
            </a:r>
          </a:p>
          <a:p>
            <a:pPr marL="290505" lvl="1" indent="-179405" algn="l" defTabSz="914400">
              <a:lnSpc>
                <a:spcPct val="95000"/>
              </a:lnSpc>
              <a:spcAft>
                <a:spcPts val="600"/>
              </a:spcAft>
              <a:buNone/>
            </a:pPr>
            <a:r>
              <a:rPr lang="ja-JP" altLang="fr-BE" sz="1500" b="0" i="0" dirty="0" smtClean="0">
                <a:gradFill flip="none" rotWithShape="1">
                  <a:gsLst>
                    <a:gs pos="0">
                      <a:schemeClr val="tx1">
                        <a:lumMod val="75000"/>
                        <a:shade val="30000"/>
                        <a:satMod val="115000"/>
                      </a:schemeClr>
                    </a:gs>
                    <a:gs pos="50000">
                      <a:schemeClr val="tx1">
                        <a:lumMod val="75000"/>
                        <a:shade val="67500"/>
                        <a:satMod val="115000"/>
                      </a:schemeClr>
                    </a:gs>
                    <a:gs pos="100000">
                      <a:schemeClr val="tx1">
                        <a:lumMod val="75000"/>
                        <a:shade val="100000"/>
                        <a:satMod val="115000"/>
                      </a:schemeClr>
                    </a:gs>
                  </a:gsLst>
                  <a:lin ang="16200000" scaled="1"/>
                  <a:tileRect/>
                </a:gradFill>
                <a:latin typeface="Arial" pitchFamily="34" charset="0"/>
                <a:ea typeface="MS PGothic" pitchFamily="34" charset="-128"/>
                <a:cs typeface="Arial" pitchFamily="34" charset="0"/>
              </a:rPr>
              <a:t>結果</a:t>
            </a:r>
          </a:p>
          <a:p>
            <a:pPr marL="290505" lvl="1" indent="-179405" algn="l" defTabSz="914400">
              <a:lnSpc>
                <a:spcPct val="95000"/>
              </a:lnSpc>
              <a:spcAft>
                <a:spcPts val="600"/>
              </a:spcAft>
              <a:buClr>
                <a:srgbClr val="3A3A3A"/>
              </a:buClr>
              <a:buSzPct val="80000"/>
              <a:buFont typeface="Arial"/>
              <a:buChar char="•"/>
            </a:pPr>
            <a:r>
              <a:rPr lang="ja-JP" altLang="fr-BE" sz="1500" b="0" i="0" dirty="0" smtClean="0">
                <a:solidFill>
                  <a:srgbClr val="3A3A3A"/>
                </a:solidFill>
                <a:latin typeface="Arial" pitchFamily="34" charset="0"/>
                <a:ea typeface="MS PGothic" pitchFamily="34" charset="-128"/>
                <a:cs typeface="Arial" pitchFamily="34" charset="0"/>
              </a:rPr>
              <a:t>持続可能な </a:t>
            </a:r>
            <a:r>
              <a:rPr lang="fr-BE" altLang="ja-JP" sz="1500" b="0" i="0" dirty="0" smtClean="0">
                <a:solidFill>
                  <a:srgbClr val="3A3A3A"/>
                </a:solidFill>
                <a:latin typeface="Arial" pitchFamily="34" charset="0"/>
                <a:ea typeface="MS PGothic" pitchFamily="34" charset="-128"/>
                <a:cs typeface="Arial" pitchFamily="34" charset="0"/>
              </a:rPr>
              <a:t>IT </a:t>
            </a:r>
            <a:r>
              <a:rPr lang="ja-JP" altLang="fr-BE" sz="1500" b="0" i="0" dirty="0" smtClean="0">
                <a:solidFill>
                  <a:srgbClr val="3A3A3A"/>
                </a:solidFill>
                <a:latin typeface="Arial" pitchFamily="34" charset="0"/>
                <a:ea typeface="MS PGothic" pitchFamily="34" charset="-128"/>
                <a:cs typeface="Arial" pitchFamily="34" charset="0"/>
              </a:rPr>
              <a:t>コスト構造</a:t>
            </a:r>
          </a:p>
          <a:p>
            <a:pPr marL="290505" lvl="1" indent="-179405" algn="l" defTabSz="914400">
              <a:lnSpc>
                <a:spcPct val="95000"/>
              </a:lnSpc>
              <a:spcAft>
                <a:spcPts val="600"/>
              </a:spcAft>
              <a:buClr>
                <a:srgbClr val="3A3A3A"/>
              </a:buClr>
              <a:buSzPct val="80000"/>
              <a:buFont typeface="Arial"/>
              <a:buChar char="•"/>
            </a:pPr>
            <a:r>
              <a:rPr lang="ja-JP" altLang="fr-BE" sz="1500" b="0" i="0" dirty="0" smtClean="0">
                <a:solidFill>
                  <a:srgbClr val="3A3A3A"/>
                </a:solidFill>
                <a:latin typeface="Arial" pitchFamily="34" charset="0"/>
                <a:ea typeface="MS PGothic" pitchFamily="34" charset="-128"/>
                <a:cs typeface="Arial" pitchFamily="34" charset="0"/>
              </a:rPr>
              <a:t>セキュリティの向上</a:t>
            </a:r>
            <a:endParaRPr lang="ja-JP" altLang="en-US" sz="1500" dirty="0">
              <a:solidFill>
                <a:srgbClr val="3A3A3A"/>
              </a:solidFill>
              <a:latin typeface="Arial" pitchFamily="34" charset="0"/>
              <a:ea typeface="MS PGothic" pitchFamily="34" charset="-128"/>
              <a:cs typeface="Arial" pitchFamily="34" charset="0"/>
            </a:endParaRPr>
          </a:p>
        </p:txBody>
      </p:sp>
      <p:grpSp>
        <p:nvGrpSpPr>
          <p:cNvPr id="2" name="Group 1"/>
          <p:cNvGrpSpPr/>
          <p:nvPr/>
        </p:nvGrpSpPr>
        <p:grpSpPr>
          <a:xfrm>
            <a:off x="4886381" y="1676427"/>
            <a:ext cx="3973838" cy="4340691"/>
            <a:chOff x="4886381" y="1676427"/>
            <a:chExt cx="3973838" cy="4340691"/>
          </a:xfrm>
        </p:grpSpPr>
        <p:sp>
          <p:nvSpPr>
            <p:cNvPr id="15" name="Round Same Side Corner Rectangle 14"/>
            <p:cNvSpPr/>
            <p:nvPr/>
          </p:nvSpPr>
          <p:spPr>
            <a:xfrm flipH="1">
              <a:off x="4886381" y="1676427"/>
              <a:ext cx="3973838" cy="4340691"/>
            </a:xfrm>
            <a:prstGeom prst="round2SameRect">
              <a:avLst>
                <a:gd name="adj1" fmla="val 5439"/>
                <a:gd name="adj2" fmla="val 0"/>
              </a:avLst>
            </a:prstGeom>
            <a:gradFill>
              <a:gsLst>
                <a:gs pos="50000">
                  <a:srgbClr val="FCFCFC"/>
                </a:gs>
                <a:gs pos="43000">
                  <a:schemeClr val="bg1"/>
                </a:gs>
                <a:gs pos="100000">
                  <a:srgbClr val="DBDBDB"/>
                </a:gs>
              </a:gsLst>
              <a:lin ang="8100000" scaled="1"/>
            </a:gradFill>
            <a:ln>
              <a:noFill/>
            </a:ln>
            <a:effectLst>
              <a:outerShdw blurRad="25400" dist="12700" dir="16200000" rotWithShape="0">
                <a:prstClr val="black">
                  <a:alpha val="14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57347" name="Picture 3" descr="C:\Users\gserda\Documents\Edu Photos\AM63062.jpg"/>
            <p:cNvPicPr>
              <a:picLocks noChangeAspect="1" noChangeArrowheads="1"/>
            </p:cNvPicPr>
            <p:nvPr/>
          </p:nvPicPr>
          <p:blipFill>
            <a:blip r:embed="rId6" cstate="print"/>
            <a:srcRect/>
            <a:stretch>
              <a:fillRect/>
            </a:stretch>
          </p:blipFill>
          <p:spPr bwMode="auto">
            <a:xfrm>
              <a:off x="5136777" y="2021542"/>
              <a:ext cx="3429000" cy="2286000"/>
            </a:xfrm>
            <a:prstGeom prst="rect">
              <a:avLst/>
            </a:prstGeom>
            <a:noFill/>
            <a:ln w="28575">
              <a:solidFill>
                <a:schemeClr val="accent1"/>
              </a:solidFill>
            </a:ln>
          </p:spPr>
        </p:pic>
      </p:gr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 Same Side Corner Rectangle 3"/>
          <p:cNvSpPr/>
          <p:nvPr/>
        </p:nvSpPr>
        <p:spPr>
          <a:xfrm flipH="1" flipV="1">
            <a:off x="0" y="1409926"/>
            <a:ext cx="9144000" cy="5462587"/>
          </a:xfrm>
          <a:prstGeom prst="round2SameRect">
            <a:avLst>
              <a:gd name="adj1" fmla="val 0"/>
              <a:gd name="adj2" fmla="val 0"/>
            </a:avLst>
          </a:prstGeom>
          <a:gradFill flip="none" rotWithShape="0">
            <a:gsLst>
              <a:gs pos="100000">
                <a:srgbClr val="9B9B9B">
                  <a:alpha val="0"/>
                </a:srgbClr>
              </a:gs>
              <a:gs pos="0">
                <a:srgbClr val="E4E4E4">
                  <a:alpha val="44000"/>
                </a:srgbClr>
              </a:gs>
              <a:gs pos="39000">
                <a:srgbClr val="DBDBDB">
                  <a:alpha val="34000"/>
                </a:srgbClr>
              </a:gs>
              <a:gs pos="73000">
                <a:schemeClr val="bg1">
                  <a:lumMod val="65000"/>
                </a:schemeClr>
              </a:gs>
            </a:gsLst>
            <a:lin ang="810000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Rectangle 5"/>
          <p:cNvSpPr/>
          <p:nvPr/>
        </p:nvSpPr>
        <p:spPr>
          <a:xfrm flipV="1">
            <a:off x="0" y="1353208"/>
            <a:ext cx="9144000" cy="4279671"/>
          </a:xfrm>
          <a:prstGeom prst="rect">
            <a:avLst/>
          </a:prstGeom>
          <a:gradFill>
            <a:gsLst>
              <a:gs pos="0">
                <a:schemeClr val="bg2">
                  <a:alpha val="0"/>
                </a:schemeClr>
              </a:gs>
              <a:gs pos="100000">
                <a:schemeClr val="bg1"/>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p>
        </p:txBody>
      </p:sp>
      <p:sp>
        <p:nvSpPr>
          <p:cNvPr id="5" name="Round Same Side Corner Rectangle 4"/>
          <p:cNvSpPr/>
          <p:nvPr/>
        </p:nvSpPr>
        <p:spPr>
          <a:xfrm flipH="1" flipV="1">
            <a:off x="450849" y="1596570"/>
            <a:ext cx="8359321" cy="4733887"/>
          </a:xfrm>
          <a:prstGeom prst="round2SameRect">
            <a:avLst>
              <a:gd name="adj1" fmla="val 4028"/>
              <a:gd name="adj2" fmla="val 0"/>
            </a:avLst>
          </a:prstGeom>
          <a:gradFill>
            <a:gsLst>
              <a:gs pos="50000">
                <a:srgbClr val="FCFCFC"/>
              </a:gs>
              <a:gs pos="43000">
                <a:schemeClr val="bg1"/>
              </a:gs>
              <a:gs pos="100000">
                <a:srgbClr val="DBDBDB"/>
              </a:gs>
            </a:gsLst>
            <a:lin ang="8100000" scaled="1"/>
          </a:gradFill>
          <a:ln>
            <a:noFill/>
          </a:ln>
          <a:effectLst>
            <a:outerShdw blurRad="25400" dist="12700" dir="16200000" rotWithShape="0">
              <a:prstClr val="black">
                <a:alpha val="14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p:txBody>
          <a:bodyPr/>
          <a:lstStyle/>
          <a:p>
            <a:pPr algn="l" defTabSz="914400">
              <a:lnSpc>
                <a:spcPct val="80000"/>
              </a:lnSpc>
              <a:spcBef>
                <a:spcPct val="0"/>
              </a:spcBef>
              <a:buNone/>
            </a:pPr>
            <a:r>
              <a:rPr lang="ja-JP" altLang="fr-BE" sz="3200" b="0" i="0" spc="0" baseline="0" smtClean="0">
                <a:solidFill>
                  <a:srgbClr val="12188E"/>
                </a:solidFill>
                <a:latin typeface="Arial" pitchFamily="34" charset="0"/>
                <a:ea typeface="MS PGothic" pitchFamily="34" charset="-128"/>
                <a:cs typeface="Arial" pitchFamily="34" charset="0"/>
              </a:rPr>
              <a:t>議題</a:t>
            </a:r>
            <a:endParaRPr lang="ja-JP" altLang="en-US">
              <a:solidFill>
                <a:srgbClr val="12188E"/>
              </a:solidFill>
              <a:latin typeface="Arial" pitchFamily="34" charset="0"/>
              <a:ea typeface="MS PGothic" pitchFamily="34" charset="-128"/>
              <a:cs typeface="Arial" pitchFamily="34" charset="0"/>
            </a:endParaRPr>
          </a:p>
        </p:txBody>
      </p:sp>
      <p:sp>
        <p:nvSpPr>
          <p:cNvPr id="13" name="Rectangle 12"/>
          <p:cNvSpPr/>
          <p:nvPr/>
        </p:nvSpPr>
        <p:spPr>
          <a:xfrm flipV="1">
            <a:off x="0" y="1505608"/>
            <a:ext cx="9144000" cy="4279671"/>
          </a:xfrm>
          <a:prstGeom prst="rect">
            <a:avLst/>
          </a:prstGeom>
          <a:gradFill>
            <a:gsLst>
              <a:gs pos="0">
                <a:schemeClr val="bg2">
                  <a:alpha val="0"/>
                </a:schemeClr>
              </a:gs>
              <a:gs pos="100000">
                <a:schemeClr val="bg1"/>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p>
        </p:txBody>
      </p:sp>
      <p:sp>
        <p:nvSpPr>
          <p:cNvPr id="7" name="Chevron 6"/>
          <p:cNvSpPr/>
          <p:nvPr/>
        </p:nvSpPr>
        <p:spPr>
          <a:xfrm>
            <a:off x="769752" y="2408092"/>
            <a:ext cx="180514" cy="297837"/>
          </a:xfrm>
          <a:prstGeom prst="chevron">
            <a:avLst/>
          </a:prstGeom>
          <a:gradFill flip="none" rotWithShape="1">
            <a:gsLst>
              <a:gs pos="0">
                <a:schemeClr val="tx1">
                  <a:lumMod val="60000"/>
                  <a:lumOff val="40000"/>
                  <a:shade val="30000"/>
                  <a:satMod val="115000"/>
                </a:schemeClr>
              </a:gs>
              <a:gs pos="50000">
                <a:schemeClr val="tx1">
                  <a:lumMod val="60000"/>
                  <a:lumOff val="40000"/>
                  <a:shade val="67500"/>
                  <a:satMod val="115000"/>
                </a:schemeClr>
              </a:gs>
              <a:gs pos="100000">
                <a:schemeClr val="tx1">
                  <a:lumMod val="60000"/>
                  <a:lumOff val="40000"/>
                  <a:shade val="100000"/>
                  <a:satMod val="115000"/>
                </a:schemeClr>
              </a:gs>
            </a:gsLst>
            <a:lin ang="16200000" scaled="1"/>
            <a:tileRect/>
          </a:gradFill>
          <a:ln w="127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solidFill>
                <a:schemeClr val="tx1"/>
              </a:solidFill>
            </a:endParaRPr>
          </a:p>
        </p:txBody>
      </p:sp>
      <p:sp>
        <p:nvSpPr>
          <p:cNvPr id="8" name="Chevron 7"/>
          <p:cNvSpPr/>
          <p:nvPr/>
        </p:nvSpPr>
        <p:spPr>
          <a:xfrm>
            <a:off x="769752" y="3062508"/>
            <a:ext cx="180514" cy="297837"/>
          </a:xfrm>
          <a:prstGeom prst="chevron">
            <a:avLst/>
          </a:prstGeom>
          <a:gradFill flip="none" rotWithShape="1">
            <a:gsLst>
              <a:gs pos="0">
                <a:schemeClr val="tx1">
                  <a:lumMod val="60000"/>
                  <a:lumOff val="40000"/>
                  <a:shade val="30000"/>
                  <a:satMod val="115000"/>
                </a:schemeClr>
              </a:gs>
              <a:gs pos="50000">
                <a:schemeClr val="tx1">
                  <a:lumMod val="60000"/>
                  <a:lumOff val="40000"/>
                  <a:shade val="67500"/>
                  <a:satMod val="115000"/>
                </a:schemeClr>
              </a:gs>
              <a:gs pos="100000">
                <a:schemeClr val="tx1">
                  <a:lumMod val="60000"/>
                  <a:lumOff val="40000"/>
                  <a:shade val="100000"/>
                  <a:satMod val="115000"/>
                </a:schemeClr>
              </a:gs>
            </a:gsLst>
            <a:lin ang="16200000" scaled="1"/>
            <a:tileRect/>
          </a:gradFill>
          <a:ln w="127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solidFill>
                <a:schemeClr val="tx1"/>
              </a:solidFill>
            </a:endParaRPr>
          </a:p>
        </p:txBody>
      </p:sp>
      <p:sp>
        <p:nvSpPr>
          <p:cNvPr id="9" name="Chevron 8"/>
          <p:cNvSpPr/>
          <p:nvPr/>
        </p:nvSpPr>
        <p:spPr>
          <a:xfrm>
            <a:off x="769752" y="4371340"/>
            <a:ext cx="180514" cy="297837"/>
          </a:xfrm>
          <a:prstGeom prst="chevron">
            <a:avLst/>
          </a:prstGeom>
          <a:gradFill flip="none" rotWithShape="1">
            <a:gsLst>
              <a:gs pos="0">
                <a:schemeClr val="tx1">
                  <a:lumMod val="60000"/>
                  <a:lumOff val="40000"/>
                  <a:shade val="30000"/>
                  <a:satMod val="115000"/>
                </a:schemeClr>
              </a:gs>
              <a:gs pos="50000">
                <a:schemeClr val="tx1">
                  <a:lumMod val="60000"/>
                  <a:lumOff val="40000"/>
                  <a:shade val="67500"/>
                  <a:satMod val="115000"/>
                </a:schemeClr>
              </a:gs>
              <a:gs pos="100000">
                <a:schemeClr val="tx1">
                  <a:lumMod val="60000"/>
                  <a:lumOff val="40000"/>
                  <a:shade val="100000"/>
                  <a:satMod val="115000"/>
                </a:schemeClr>
              </a:gs>
            </a:gsLst>
            <a:lin ang="16200000" scaled="1"/>
            <a:tileRect/>
          </a:gradFill>
          <a:ln w="127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solidFill>
                <a:schemeClr val="tx1"/>
              </a:solidFill>
            </a:endParaRPr>
          </a:p>
        </p:txBody>
      </p:sp>
      <p:sp>
        <p:nvSpPr>
          <p:cNvPr id="10" name="Chevron 9"/>
          <p:cNvSpPr/>
          <p:nvPr/>
        </p:nvSpPr>
        <p:spPr>
          <a:xfrm>
            <a:off x="769752" y="3716924"/>
            <a:ext cx="180514" cy="297837"/>
          </a:xfrm>
          <a:prstGeom prst="chevron">
            <a:avLst/>
          </a:prstGeom>
          <a:gradFill flip="none" rotWithShape="1">
            <a:gsLst>
              <a:gs pos="0">
                <a:schemeClr val="tx1">
                  <a:lumMod val="60000"/>
                  <a:lumOff val="40000"/>
                  <a:shade val="30000"/>
                  <a:satMod val="115000"/>
                </a:schemeClr>
              </a:gs>
              <a:gs pos="50000">
                <a:schemeClr val="tx1">
                  <a:lumMod val="60000"/>
                  <a:lumOff val="40000"/>
                  <a:shade val="67500"/>
                  <a:satMod val="115000"/>
                </a:schemeClr>
              </a:gs>
              <a:gs pos="100000">
                <a:schemeClr val="tx1">
                  <a:lumMod val="60000"/>
                  <a:lumOff val="40000"/>
                  <a:shade val="100000"/>
                  <a:satMod val="115000"/>
                </a:schemeClr>
              </a:gs>
            </a:gsLst>
            <a:lin ang="16200000" scaled="1"/>
            <a:tileRect/>
          </a:gradFill>
          <a:ln w="127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solidFill>
                <a:schemeClr val="tx1"/>
              </a:solidFill>
            </a:endParaRPr>
          </a:p>
        </p:txBody>
      </p:sp>
      <p:sp>
        <p:nvSpPr>
          <p:cNvPr id="3" name="Text Placeholder 2"/>
          <p:cNvSpPr>
            <a:spLocks noGrp="1"/>
          </p:cNvSpPr>
          <p:nvPr>
            <p:ph type="body" sz="quarter" idx="4294967295"/>
          </p:nvPr>
        </p:nvSpPr>
        <p:spPr>
          <a:xfrm>
            <a:off x="1014025" y="1790700"/>
            <a:ext cx="8578850" cy="4345927"/>
          </a:xfrm>
        </p:spPr>
        <p:txBody>
          <a:bodyPr/>
          <a:lstStyle/>
          <a:p>
            <a:pPr marL="0" indent="0" algn="l" defTabSz="914400">
              <a:lnSpc>
                <a:spcPct val="60000"/>
              </a:lnSpc>
              <a:spcBef>
                <a:spcPts val="3600"/>
              </a:spcBef>
              <a:buNone/>
            </a:pPr>
            <a:r>
              <a:rPr lang="ja-JP" altLang="fr-BE" sz="2200" b="0" i="0" smtClean="0">
                <a:gradFill flip="none" rotWithShape="1">
                  <a:gsLst>
                    <a:gs pos="0">
                      <a:srgbClr val="2B348E">
                        <a:shade val="30000"/>
                        <a:satMod val="115000"/>
                      </a:srgbClr>
                    </a:gs>
                    <a:gs pos="50000">
                      <a:srgbClr val="2B348E">
                        <a:shade val="67500"/>
                        <a:satMod val="115000"/>
                      </a:srgbClr>
                    </a:gs>
                    <a:gs pos="100000">
                      <a:srgbClr val="2B348E">
                        <a:shade val="100000"/>
                        <a:satMod val="115000"/>
                      </a:srgbClr>
                    </a:gs>
                  </a:gsLst>
                  <a:lin ang="16200000" scaled="1"/>
                  <a:tileRect/>
                </a:gradFill>
                <a:latin typeface="Arial" pitchFamily="34" charset="0"/>
                <a:ea typeface="MS PGothic" pitchFamily="34" charset="-128"/>
                <a:cs typeface="Arial" pitchFamily="34" charset="0"/>
              </a:rPr>
              <a:t>教育現場の傾向と課題</a:t>
            </a:r>
          </a:p>
          <a:p>
            <a:pPr marL="0" indent="0" algn="l" defTabSz="914400">
              <a:lnSpc>
                <a:spcPct val="60000"/>
              </a:lnSpc>
              <a:spcBef>
                <a:spcPts val="3600"/>
              </a:spcBef>
              <a:buNone/>
            </a:pPr>
            <a:r>
              <a:rPr lang="ja-JP" altLang="fr-BE" sz="2200" b="0" i="0" smtClean="0">
                <a:gradFill flip="none" rotWithShape="1">
                  <a:gsLst>
                    <a:gs pos="0">
                      <a:srgbClr val="2B348E">
                        <a:shade val="30000"/>
                        <a:satMod val="115000"/>
                      </a:srgbClr>
                    </a:gs>
                    <a:gs pos="50000">
                      <a:srgbClr val="2B348E">
                        <a:shade val="67500"/>
                        <a:satMod val="115000"/>
                      </a:srgbClr>
                    </a:gs>
                    <a:gs pos="100000">
                      <a:srgbClr val="2B348E">
                        <a:shade val="100000"/>
                        <a:satMod val="115000"/>
                      </a:srgbClr>
                    </a:gs>
                  </a:gsLst>
                  <a:lin ang="16200000" scaled="1"/>
                  <a:tileRect/>
                </a:gradFill>
                <a:latin typeface="Arial" pitchFamily="34" charset="0"/>
                <a:ea typeface="MS PGothic" pitchFamily="34" charset="-128"/>
                <a:cs typeface="Arial" pitchFamily="34" charset="0"/>
              </a:rPr>
              <a:t>教育現場での使用例</a:t>
            </a:r>
          </a:p>
          <a:p>
            <a:pPr marL="0" indent="0" algn="l" defTabSz="914400">
              <a:lnSpc>
                <a:spcPct val="60000"/>
              </a:lnSpc>
              <a:spcBef>
                <a:spcPts val="3600"/>
              </a:spcBef>
              <a:buNone/>
            </a:pPr>
            <a:r>
              <a:rPr lang="ja-JP" altLang="fr-BE" sz="2200" b="0" i="0" smtClean="0">
                <a:gradFill flip="none" rotWithShape="1">
                  <a:gsLst>
                    <a:gs pos="0">
                      <a:srgbClr val="2B348E">
                        <a:shade val="30000"/>
                        <a:satMod val="115000"/>
                      </a:srgbClr>
                    </a:gs>
                    <a:gs pos="50000">
                      <a:srgbClr val="2B348E">
                        <a:shade val="67500"/>
                        <a:satMod val="115000"/>
                      </a:srgbClr>
                    </a:gs>
                    <a:gs pos="100000">
                      <a:srgbClr val="2B348E">
                        <a:shade val="100000"/>
                        <a:satMod val="115000"/>
                      </a:srgbClr>
                    </a:gs>
                  </a:gsLst>
                  <a:lin ang="16200000" scaled="1"/>
                  <a:tileRect/>
                </a:gradFill>
                <a:latin typeface="Arial" pitchFamily="34" charset="0"/>
                <a:ea typeface="MS PGothic" pitchFamily="34" charset="-128"/>
                <a:cs typeface="Arial" pitchFamily="34" charset="0"/>
              </a:rPr>
              <a:t>シスコが掲げる仮想化の展望</a:t>
            </a:r>
          </a:p>
          <a:p>
            <a:pPr marL="0" indent="0" algn="l" defTabSz="914400">
              <a:lnSpc>
                <a:spcPct val="60000"/>
              </a:lnSpc>
              <a:spcBef>
                <a:spcPts val="3600"/>
              </a:spcBef>
              <a:buNone/>
            </a:pPr>
            <a:r>
              <a:rPr lang="fr-BE" altLang="ja-JP" sz="2200" b="0" i="0" smtClean="0">
                <a:gradFill flip="none" rotWithShape="1">
                  <a:gsLst>
                    <a:gs pos="0">
                      <a:srgbClr val="2B348E">
                        <a:shade val="30000"/>
                        <a:satMod val="115000"/>
                      </a:srgbClr>
                    </a:gs>
                    <a:gs pos="50000">
                      <a:srgbClr val="2B348E">
                        <a:shade val="67500"/>
                        <a:satMod val="115000"/>
                      </a:srgbClr>
                    </a:gs>
                    <a:gs pos="100000">
                      <a:srgbClr val="2B348E">
                        <a:shade val="100000"/>
                        <a:satMod val="115000"/>
                      </a:srgbClr>
                    </a:gs>
                  </a:gsLst>
                  <a:lin ang="16200000" scaled="1"/>
                  <a:tileRect/>
                </a:gradFill>
                <a:latin typeface="Arial" pitchFamily="34" charset="0"/>
                <a:ea typeface="MS PGothic" pitchFamily="34" charset="-128"/>
                <a:cs typeface="Arial" pitchFamily="34" charset="0"/>
              </a:rPr>
              <a:t>Cisco VXI </a:t>
            </a:r>
            <a:r>
              <a:rPr lang="ja-JP" altLang="fr-BE" sz="2200" b="0" i="0" smtClean="0">
                <a:gradFill flip="none" rotWithShape="1">
                  <a:gsLst>
                    <a:gs pos="0">
                      <a:srgbClr val="2B348E">
                        <a:shade val="30000"/>
                        <a:satMod val="115000"/>
                      </a:srgbClr>
                    </a:gs>
                    <a:gs pos="50000">
                      <a:srgbClr val="2B348E">
                        <a:shade val="67500"/>
                        <a:satMod val="115000"/>
                      </a:srgbClr>
                    </a:gs>
                    <a:gs pos="100000">
                      <a:srgbClr val="2B348E">
                        <a:shade val="100000"/>
                        <a:satMod val="115000"/>
                      </a:srgbClr>
                    </a:gs>
                  </a:gsLst>
                  <a:lin ang="16200000" scaled="1"/>
                  <a:tileRect/>
                </a:gradFill>
                <a:latin typeface="Arial" pitchFamily="34" charset="0"/>
                <a:ea typeface="MS PGothic" pitchFamily="34" charset="-128"/>
                <a:cs typeface="Arial" pitchFamily="34" charset="0"/>
              </a:rPr>
              <a:t>のポートフォリオ</a:t>
            </a:r>
          </a:p>
          <a:p>
            <a:pPr marL="0" indent="0" algn="l" defTabSz="914400">
              <a:lnSpc>
                <a:spcPct val="60000"/>
              </a:lnSpc>
              <a:spcBef>
                <a:spcPts val="3600"/>
              </a:spcBef>
              <a:buNone/>
            </a:pPr>
            <a:r>
              <a:rPr lang="ja-JP" altLang="fr-BE" sz="2200" b="0" i="0" smtClean="0">
                <a:gradFill flip="none" rotWithShape="1">
                  <a:gsLst>
                    <a:gs pos="0">
                      <a:srgbClr val="2B348E">
                        <a:shade val="30000"/>
                        <a:satMod val="115000"/>
                      </a:srgbClr>
                    </a:gs>
                    <a:gs pos="50000">
                      <a:srgbClr val="2B348E">
                        <a:shade val="67500"/>
                        <a:satMod val="115000"/>
                      </a:srgbClr>
                    </a:gs>
                    <a:gs pos="100000">
                      <a:srgbClr val="2B348E">
                        <a:shade val="100000"/>
                        <a:satMod val="115000"/>
                      </a:srgbClr>
                    </a:gs>
                  </a:gsLst>
                  <a:lin ang="16200000" scaled="1"/>
                  <a:tileRect/>
                </a:gradFill>
                <a:latin typeface="Arial" pitchFamily="34" charset="0"/>
                <a:ea typeface="MS PGothic" pitchFamily="34" charset="-128"/>
                <a:cs typeface="Arial" pitchFamily="34" charset="0"/>
              </a:rPr>
              <a:t>サービス サポートと </a:t>
            </a:r>
            <a:r>
              <a:rPr lang="fr-BE" altLang="ja-JP" sz="2200" b="0" i="0" smtClean="0">
                <a:gradFill flip="none" rotWithShape="1">
                  <a:gsLst>
                    <a:gs pos="0">
                      <a:srgbClr val="2B348E">
                        <a:shade val="30000"/>
                        <a:satMod val="115000"/>
                      </a:srgbClr>
                    </a:gs>
                    <a:gs pos="50000">
                      <a:srgbClr val="2B348E">
                        <a:shade val="67500"/>
                        <a:satMod val="115000"/>
                      </a:srgbClr>
                    </a:gs>
                    <a:gs pos="100000">
                      <a:srgbClr val="2B348E">
                        <a:shade val="100000"/>
                        <a:satMod val="115000"/>
                      </a:srgbClr>
                    </a:gs>
                  </a:gsLst>
                  <a:lin ang="16200000" scaled="1"/>
                  <a:tileRect/>
                </a:gradFill>
                <a:latin typeface="Arial" pitchFamily="34" charset="0"/>
                <a:ea typeface="MS PGothic" pitchFamily="34" charset="-128"/>
                <a:cs typeface="Arial" pitchFamily="34" charset="0"/>
              </a:rPr>
              <a:t>Validated Design</a:t>
            </a:r>
            <a:endParaRPr lang="ja-JP" altLang="fr-BE" sz="2200" b="0" i="0" smtClean="0">
              <a:gradFill flip="none" rotWithShape="1">
                <a:gsLst>
                  <a:gs pos="0">
                    <a:srgbClr val="2B348E">
                      <a:shade val="30000"/>
                      <a:satMod val="115000"/>
                    </a:srgbClr>
                  </a:gs>
                  <a:gs pos="50000">
                    <a:srgbClr val="2B348E">
                      <a:shade val="67500"/>
                      <a:satMod val="115000"/>
                    </a:srgbClr>
                  </a:gs>
                  <a:gs pos="100000">
                    <a:srgbClr val="2B348E">
                      <a:shade val="100000"/>
                      <a:satMod val="115000"/>
                    </a:srgbClr>
                  </a:gs>
                </a:gsLst>
                <a:lin ang="16200000" scaled="1"/>
                <a:tileRect/>
              </a:gradFill>
              <a:latin typeface="Arial" pitchFamily="34" charset="0"/>
              <a:ea typeface="MS PGothic" pitchFamily="34" charset="-128"/>
              <a:cs typeface="Arial" pitchFamily="34" charset="0"/>
            </a:endParaRPr>
          </a:p>
          <a:p>
            <a:pPr marL="0" indent="0" algn="l" defTabSz="914400">
              <a:lnSpc>
                <a:spcPct val="60000"/>
              </a:lnSpc>
              <a:spcBef>
                <a:spcPts val="3600"/>
              </a:spcBef>
              <a:buNone/>
            </a:pPr>
            <a:r>
              <a:rPr lang="ja-JP" altLang="fr-BE" sz="2200" b="0" i="0" smtClean="0">
                <a:gradFill flip="none" rotWithShape="1">
                  <a:gsLst>
                    <a:gs pos="0">
                      <a:srgbClr val="2B348E">
                        <a:shade val="30000"/>
                        <a:satMod val="115000"/>
                      </a:srgbClr>
                    </a:gs>
                    <a:gs pos="50000">
                      <a:srgbClr val="2B348E">
                        <a:shade val="67500"/>
                        <a:satMod val="115000"/>
                      </a:srgbClr>
                    </a:gs>
                    <a:gs pos="100000">
                      <a:srgbClr val="2B348E">
                        <a:shade val="100000"/>
                        <a:satMod val="115000"/>
                      </a:srgbClr>
                    </a:gs>
                  </a:gsLst>
                  <a:lin ang="16200000" scaled="1"/>
                  <a:tileRect/>
                </a:gradFill>
                <a:latin typeface="Arial" pitchFamily="34" charset="0"/>
                <a:ea typeface="MS PGothic" pitchFamily="34" charset="-128"/>
                <a:cs typeface="Arial" pitchFamily="34" charset="0"/>
              </a:rPr>
              <a:t>ケース スタディ</a:t>
            </a:r>
          </a:p>
          <a:p>
            <a:pPr marL="0" indent="0" algn="l" defTabSz="914400">
              <a:lnSpc>
                <a:spcPct val="60000"/>
              </a:lnSpc>
              <a:spcBef>
                <a:spcPts val="3600"/>
              </a:spcBef>
              <a:buNone/>
            </a:pPr>
            <a:r>
              <a:rPr lang="ja-JP" altLang="fr-BE" sz="2200" b="0" i="0" smtClean="0">
                <a:gradFill flip="none" rotWithShape="1">
                  <a:gsLst>
                    <a:gs pos="0">
                      <a:srgbClr val="2B348E">
                        <a:shade val="30000"/>
                        <a:satMod val="115000"/>
                      </a:srgbClr>
                    </a:gs>
                    <a:gs pos="50000">
                      <a:srgbClr val="2B348E">
                        <a:shade val="67500"/>
                        <a:satMod val="115000"/>
                      </a:srgbClr>
                    </a:gs>
                    <a:gs pos="100000">
                      <a:srgbClr val="2B348E">
                        <a:shade val="100000"/>
                        <a:satMod val="115000"/>
                      </a:srgbClr>
                    </a:gs>
                  </a:gsLst>
                  <a:lin ang="16200000" scaled="1"/>
                  <a:tileRect/>
                </a:gradFill>
                <a:latin typeface="Arial" pitchFamily="34" charset="0"/>
                <a:ea typeface="MS PGothic" pitchFamily="34" charset="-128"/>
                <a:cs typeface="Arial" pitchFamily="34" charset="0"/>
              </a:rPr>
              <a:t>まとめ</a:t>
            </a:r>
            <a:endParaRPr lang="ja-JP" altLang="fr-BE" sz="2200" b="0" i="0">
              <a:gradFill flip="none" rotWithShape="1">
                <a:gsLst>
                  <a:gs pos="0">
                    <a:srgbClr val="2B348E">
                      <a:shade val="30000"/>
                      <a:satMod val="115000"/>
                    </a:srgbClr>
                  </a:gs>
                  <a:gs pos="50000">
                    <a:srgbClr val="2B348E">
                      <a:shade val="67500"/>
                      <a:satMod val="115000"/>
                    </a:srgbClr>
                  </a:gs>
                  <a:gs pos="100000">
                    <a:srgbClr val="2B348E">
                      <a:shade val="100000"/>
                      <a:satMod val="115000"/>
                    </a:srgbClr>
                  </a:gs>
                </a:gsLst>
                <a:lin ang="16200000" scaled="1"/>
                <a:tileRect/>
              </a:gradFill>
              <a:latin typeface="Arial" pitchFamily="34" charset="0"/>
              <a:ea typeface="MS PGothic" pitchFamily="34" charset="-128"/>
              <a:cs typeface="Arial" pitchFamily="34" charset="0"/>
            </a:endParaRPr>
          </a:p>
        </p:txBody>
      </p:sp>
      <p:sp>
        <p:nvSpPr>
          <p:cNvPr id="14" name="Chevron 13"/>
          <p:cNvSpPr/>
          <p:nvPr/>
        </p:nvSpPr>
        <p:spPr>
          <a:xfrm>
            <a:off x="769752" y="5025756"/>
            <a:ext cx="180514" cy="297837"/>
          </a:xfrm>
          <a:prstGeom prst="chevron">
            <a:avLst/>
          </a:prstGeom>
          <a:gradFill flip="none" rotWithShape="1">
            <a:gsLst>
              <a:gs pos="0">
                <a:schemeClr val="tx1">
                  <a:lumMod val="60000"/>
                  <a:lumOff val="40000"/>
                  <a:shade val="30000"/>
                  <a:satMod val="115000"/>
                </a:schemeClr>
              </a:gs>
              <a:gs pos="50000">
                <a:schemeClr val="tx1">
                  <a:lumMod val="60000"/>
                  <a:lumOff val="40000"/>
                  <a:shade val="67500"/>
                  <a:satMod val="115000"/>
                </a:schemeClr>
              </a:gs>
              <a:gs pos="100000">
                <a:schemeClr val="tx1">
                  <a:lumMod val="60000"/>
                  <a:lumOff val="40000"/>
                  <a:shade val="100000"/>
                  <a:satMod val="115000"/>
                </a:schemeClr>
              </a:gs>
            </a:gsLst>
            <a:lin ang="16200000" scaled="1"/>
            <a:tileRect/>
          </a:gradFill>
          <a:ln w="127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solidFill>
                <a:schemeClr val="tx1"/>
              </a:solidFill>
            </a:endParaRPr>
          </a:p>
        </p:txBody>
      </p:sp>
      <p:sp>
        <p:nvSpPr>
          <p:cNvPr id="11" name="Chevron 10"/>
          <p:cNvSpPr/>
          <p:nvPr/>
        </p:nvSpPr>
        <p:spPr>
          <a:xfrm>
            <a:off x="769752" y="1753676"/>
            <a:ext cx="180514" cy="297837"/>
          </a:xfrm>
          <a:prstGeom prst="chevron">
            <a:avLst/>
          </a:prstGeom>
          <a:gradFill flip="none" rotWithShape="1">
            <a:gsLst>
              <a:gs pos="0">
                <a:schemeClr val="tx1">
                  <a:lumMod val="60000"/>
                  <a:lumOff val="40000"/>
                  <a:shade val="30000"/>
                  <a:satMod val="115000"/>
                </a:schemeClr>
              </a:gs>
              <a:gs pos="50000">
                <a:schemeClr val="tx1">
                  <a:lumMod val="60000"/>
                  <a:lumOff val="40000"/>
                  <a:shade val="67500"/>
                  <a:satMod val="115000"/>
                </a:schemeClr>
              </a:gs>
              <a:gs pos="100000">
                <a:schemeClr val="tx1">
                  <a:lumMod val="60000"/>
                  <a:lumOff val="40000"/>
                  <a:shade val="100000"/>
                  <a:satMod val="115000"/>
                </a:schemeClr>
              </a:gs>
            </a:gsLst>
            <a:lin ang="16200000" scaled="1"/>
            <a:tileRect/>
          </a:gradFill>
          <a:ln w="127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solidFill>
                <a:schemeClr val="tx1"/>
              </a:solidFill>
            </a:endParaRPr>
          </a:p>
        </p:txBody>
      </p:sp>
      <p:sp>
        <p:nvSpPr>
          <p:cNvPr id="16" name="Chevron 15"/>
          <p:cNvSpPr/>
          <p:nvPr/>
        </p:nvSpPr>
        <p:spPr>
          <a:xfrm>
            <a:off x="782452" y="5680171"/>
            <a:ext cx="180514" cy="297837"/>
          </a:xfrm>
          <a:prstGeom prst="chevron">
            <a:avLst/>
          </a:prstGeom>
          <a:gradFill flip="none" rotWithShape="1">
            <a:gsLst>
              <a:gs pos="0">
                <a:schemeClr val="tx1">
                  <a:lumMod val="60000"/>
                  <a:lumOff val="40000"/>
                  <a:shade val="30000"/>
                  <a:satMod val="115000"/>
                </a:schemeClr>
              </a:gs>
              <a:gs pos="50000">
                <a:schemeClr val="tx1">
                  <a:lumMod val="60000"/>
                  <a:lumOff val="40000"/>
                  <a:shade val="67500"/>
                  <a:satMod val="115000"/>
                </a:schemeClr>
              </a:gs>
              <a:gs pos="100000">
                <a:schemeClr val="tx1">
                  <a:lumMod val="60000"/>
                  <a:lumOff val="40000"/>
                  <a:shade val="100000"/>
                  <a:satMod val="115000"/>
                </a:schemeClr>
              </a:gs>
            </a:gsLst>
            <a:lin ang="16200000" scaled="1"/>
            <a:tileRect/>
          </a:gradFill>
          <a:ln w="127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solidFill>
                <a:schemeClr val="tx1"/>
              </a:solidFill>
            </a:endParaRPr>
          </a:p>
        </p:txBody>
      </p:sp>
      <p:sp>
        <p:nvSpPr>
          <p:cNvPr id="17" name="Rectangle 16"/>
          <p:cNvSpPr/>
          <p:nvPr/>
        </p:nvSpPr>
        <p:spPr>
          <a:xfrm>
            <a:off x="653794" y="3441700"/>
            <a:ext cx="6204205" cy="2669159"/>
          </a:xfrm>
          <a:prstGeom prst="rect">
            <a:avLst/>
          </a:prstGeom>
          <a:solidFill>
            <a:schemeClr val="bg1">
              <a:alpha val="83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mtClean="0">
              <a:latin typeface="Arial" pitchFamily="34" charset="0"/>
              <a:ea typeface="MS PGothic" pitchFamily="34" charset="-128"/>
              <a:cs typeface="Arial" pitchFamily="34" charset="0"/>
            </a:endParaRPr>
          </a:p>
        </p:txBody>
      </p:sp>
      <p:sp>
        <p:nvSpPr>
          <p:cNvPr id="18" name="Rectangle 17"/>
          <p:cNvSpPr/>
          <p:nvPr/>
        </p:nvSpPr>
        <p:spPr>
          <a:xfrm flipV="1">
            <a:off x="602994" y="1447800"/>
            <a:ext cx="6204205" cy="1422399"/>
          </a:xfrm>
          <a:prstGeom prst="rect">
            <a:avLst/>
          </a:prstGeom>
          <a:solidFill>
            <a:schemeClr val="bg1">
              <a:alpha val="83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mtClean="0">
              <a:latin typeface="Arial" pitchFamily="34" charset="0"/>
              <a:ea typeface="MS PGothic" pitchFamily="34" charset="-128"/>
              <a:cs typeface="Arial" pitchFamily="34" charset="0"/>
            </a:endParaRPr>
          </a:p>
        </p:txBody>
      </p:sp>
    </p:spTree>
    <p:extLst>
      <p:ext uri="{BB962C8B-B14F-4D97-AF65-F5344CB8AC3E}">
        <p14:creationId xmlns:p14="http://schemas.microsoft.com/office/powerpoint/2010/main" xmlns="" val="3492627612"/>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300"/>
                                  </p:stCondLst>
                                  <p:childTnLst>
                                    <p:set>
                                      <p:cBhvr>
                                        <p:cTn id="6" dur="1" fill="hold">
                                          <p:stCondLst>
                                            <p:cond delay="0"/>
                                          </p:stCondLst>
                                        </p:cTn>
                                        <p:tgtEl>
                                          <p:spTgt spid="17"/>
                                        </p:tgtEl>
                                        <p:attrNameLst>
                                          <p:attrName>style.visibility</p:attrName>
                                        </p:attrNameLst>
                                      </p:cBhvr>
                                      <p:to>
                                        <p:strVal val="visible"/>
                                      </p:to>
                                    </p:set>
                                    <p:animEffect transition="in" filter="fade">
                                      <p:cBhvr>
                                        <p:cTn id="7" dur="1000"/>
                                        <p:tgtEl>
                                          <p:spTgt spid="17"/>
                                        </p:tgtEl>
                                      </p:cBhvr>
                                    </p:animEffect>
                                  </p:childTnLst>
                                </p:cTn>
                              </p:par>
                              <p:par>
                                <p:cTn id="8" presetID="10" presetClass="entr" presetSubtype="0" fill="hold" grpId="0" nodeType="withEffect">
                                  <p:stCondLst>
                                    <p:cond delay="300"/>
                                  </p:stCondLst>
                                  <p:childTnLst>
                                    <p:set>
                                      <p:cBhvr>
                                        <p:cTn id="9" dur="1" fill="hold">
                                          <p:stCondLst>
                                            <p:cond delay="0"/>
                                          </p:stCondLst>
                                        </p:cTn>
                                        <p:tgtEl>
                                          <p:spTgt spid="18"/>
                                        </p:tgtEl>
                                        <p:attrNameLst>
                                          <p:attrName>style.visibility</p:attrName>
                                        </p:attrNameLst>
                                      </p:cBhvr>
                                      <p:to>
                                        <p:strVal val="visible"/>
                                      </p:to>
                                    </p:set>
                                    <p:animEffect transition="in" filter="fade">
                                      <p:cBhvr>
                                        <p:cTn id="10" dur="10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8"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 name="Round Same Side Corner Rectangle 50"/>
          <p:cNvSpPr/>
          <p:nvPr/>
        </p:nvSpPr>
        <p:spPr>
          <a:xfrm flipH="1" flipV="1">
            <a:off x="0" y="1409926"/>
            <a:ext cx="9144000" cy="5462587"/>
          </a:xfrm>
          <a:prstGeom prst="round2SameRect">
            <a:avLst>
              <a:gd name="adj1" fmla="val 0"/>
              <a:gd name="adj2" fmla="val 0"/>
            </a:avLst>
          </a:prstGeom>
          <a:gradFill flip="none" rotWithShape="0">
            <a:gsLst>
              <a:gs pos="100000">
                <a:srgbClr val="9B9B9B">
                  <a:alpha val="0"/>
                </a:srgbClr>
              </a:gs>
              <a:gs pos="0">
                <a:srgbClr val="E4E4E4">
                  <a:alpha val="44000"/>
                </a:srgbClr>
              </a:gs>
              <a:gs pos="39000">
                <a:srgbClr val="DBDBDB">
                  <a:alpha val="34000"/>
                </a:srgbClr>
              </a:gs>
              <a:gs pos="73000">
                <a:schemeClr val="bg1">
                  <a:lumMod val="65000"/>
                </a:schemeClr>
              </a:gs>
            </a:gsLst>
            <a:lin ang="810000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p:cNvSpPr/>
          <p:nvPr/>
        </p:nvSpPr>
        <p:spPr>
          <a:xfrm>
            <a:off x="0" y="1350815"/>
            <a:ext cx="9144000" cy="531090"/>
          </a:xfrm>
          <a:prstGeom prst="rect">
            <a:avLst/>
          </a:prstGeom>
          <a:gradFill flip="none" rotWithShape="1">
            <a:gsLst>
              <a:gs pos="0">
                <a:schemeClr val="bg1">
                  <a:lumMod val="50000"/>
                </a:schemeClr>
              </a:gs>
              <a:gs pos="100000">
                <a:srgbClr val="FFFFFF"/>
              </a:gs>
            </a:gsLst>
            <a:lin ang="16200000" scaled="0"/>
            <a:tileRect/>
          </a:gradFill>
          <a:ln>
            <a:noFill/>
          </a:ln>
          <a:effectLst>
            <a:outerShdw blurRad="76200" dist="50800" dir="5400000" algn="ctr" rotWithShape="0">
              <a:srgbClr val="000000">
                <a:alpha val="27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p>
        </p:txBody>
      </p:sp>
      <p:pic>
        <p:nvPicPr>
          <p:cNvPr id="49" name="Picture 48"/>
          <p:cNvPicPr>
            <a:picLocks noChangeAspect="1"/>
          </p:cNvPicPr>
          <p:nvPr/>
        </p:nvPicPr>
        <p:blipFill rotWithShape="1">
          <a:blip r:embed="rId3" cstate="print">
            <a:extLst>
              <a:ext uri="{28A0092B-C50C-407E-A947-70E740481C1C}">
                <a14:useLocalDpi xmlns:a14="http://schemas.microsoft.com/office/drawing/2010/main" xmlns="" val="0"/>
              </a:ext>
            </a:extLst>
          </a:blip>
          <a:srcRect l="1235" t="1255" r="1936" b="1830"/>
          <a:stretch/>
        </p:blipFill>
        <p:spPr>
          <a:xfrm>
            <a:off x="5232324" y="2793996"/>
            <a:ext cx="3659909" cy="3636819"/>
          </a:xfrm>
          <a:prstGeom prst="rect">
            <a:avLst/>
          </a:prstGeom>
          <a:effectLst>
            <a:reflection stA="29000" endPos="75000" dist="12700" dir="5400000" sy="-100000" algn="bl" rotWithShape="0"/>
          </a:effectLst>
        </p:spPr>
      </p:pic>
      <p:sp>
        <p:nvSpPr>
          <p:cNvPr id="47" name="Text Box 20"/>
          <p:cNvSpPr txBox="1">
            <a:spLocks noChangeArrowheads="1"/>
          </p:cNvSpPr>
          <p:nvPr/>
        </p:nvSpPr>
        <p:spPr bwMode="auto">
          <a:xfrm>
            <a:off x="5470525" y="2952627"/>
            <a:ext cx="3848100" cy="4159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lgn="ctr">
                <a:solidFill>
                  <a:srgbClr val="000000"/>
                </a:solidFill>
                <a:miter lim="800000"/>
                <a:headEnd/>
                <a:tailEnd/>
              </a14:hiddenLine>
            </a:ext>
          </a:extLst>
        </p:spPr>
        <p:txBody>
          <a:bodyPr lIns="82124" tIns="41061" rIns="82124" bIns="41061"/>
          <a:lstStyle>
            <a:lvl1pPr defTabSz="814388" eaLnBrk="0" hangingPunct="0">
              <a:defRPr>
                <a:solidFill>
                  <a:schemeClr val="tx1"/>
                </a:solidFill>
                <a:latin typeface="Arial" charset="0"/>
              </a:defRPr>
            </a:lvl1pPr>
            <a:lvl2pPr marL="742950" indent="-285750" defTabSz="814388" eaLnBrk="0" hangingPunct="0">
              <a:defRPr>
                <a:solidFill>
                  <a:schemeClr val="tx1"/>
                </a:solidFill>
                <a:latin typeface="Arial" charset="0"/>
              </a:defRPr>
            </a:lvl2pPr>
            <a:lvl3pPr marL="1143000" indent="-228600" defTabSz="814388" eaLnBrk="0" hangingPunct="0">
              <a:defRPr>
                <a:solidFill>
                  <a:schemeClr val="tx1"/>
                </a:solidFill>
                <a:latin typeface="Arial" charset="0"/>
              </a:defRPr>
            </a:lvl3pPr>
            <a:lvl4pPr marL="1600200" indent="-228600" defTabSz="814388" eaLnBrk="0" hangingPunct="0">
              <a:defRPr>
                <a:solidFill>
                  <a:schemeClr val="tx1"/>
                </a:solidFill>
                <a:latin typeface="Arial" charset="0"/>
              </a:defRPr>
            </a:lvl4pPr>
            <a:lvl5pPr marL="2057400" indent="-228600" defTabSz="814388" eaLnBrk="0" hangingPunct="0">
              <a:defRPr>
                <a:solidFill>
                  <a:schemeClr val="tx1"/>
                </a:solidFill>
                <a:latin typeface="Arial" charset="0"/>
              </a:defRPr>
            </a:lvl5pPr>
            <a:lvl6pPr marL="2514600" indent="-228600" defTabSz="814388" eaLnBrk="0" fontAlgn="base" hangingPunct="0">
              <a:spcBef>
                <a:spcPct val="0"/>
              </a:spcBef>
              <a:spcAft>
                <a:spcPct val="0"/>
              </a:spcAft>
              <a:defRPr>
                <a:solidFill>
                  <a:schemeClr val="tx1"/>
                </a:solidFill>
                <a:latin typeface="Arial" charset="0"/>
              </a:defRPr>
            </a:lvl6pPr>
            <a:lvl7pPr marL="2971800" indent="-228600" defTabSz="814388" eaLnBrk="0" fontAlgn="base" hangingPunct="0">
              <a:spcBef>
                <a:spcPct val="0"/>
              </a:spcBef>
              <a:spcAft>
                <a:spcPct val="0"/>
              </a:spcAft>
              <a:defRPr>
                <a:solidFill>
                  <a:schemeClr val="tx1"/>
                </a:solidFill>
                <a:latin typeface="Arial" charset="0"/>
              </a:defRPr>
            </a:lvl7pPr>
            <a:lvl8pPr marL="3429000" indent="-228600" defTabSz="814388" eaLnBrk="0" fontAlgn="base" hangingPunct="0">
              <a:spcBef>
                <a:spcPct val="0"/>
              </a:spcBef>
              <a:spcAft>
                <a:spcPct val="0"/>
              </a:spcAft>
              <a:defRPr>
                <a:solidFill>
                  <a:schemeClr val="tx1"/>
                </a:solidFill>
                <a:latin typeface="Arial" charset="0"/>
              </a:defRPr>
            </a:lvl8pPr>
            <a:lvl9pPr marL="3886200" indent="-228600" defTabSz="814388" eaLnBrk="0" fontAlgn="base" hangingPunct="0">
              <a:spcBef>
                <a:spcPct val="0"/>
              </a:spcBef>
              <a:spcAft>
                <a:spcPct val="0"/>
              </a:spcAft>
              <a:defRPr>
                <a:solidFill>
                  <a:schemeClr val="tx1"/>
                </a:solidFill>
                <a:latin typeface="Arial" charset="0"/>
              </a:defRPr>
            </a:lvl9pPr>
          </a:lstStyle>
          <a:p>
            <a:pPr algn="l" defTabSz="914400">
              <a:buNone/>
            </a:pPr>
            <a:r>
              <a:rPr lang="fr-BE" sz="2400" b="0" i="0">
                <a:solidFill>
                  <a:srgbClr val="652D89"/>
                </a:solidFill>
                <a:latin typeface="Arial"/>
                <a:ea typeface="+mn-ea"/>
                <a:cs typeface="+mn-cs"/>
              </a:rPr>
              <a:t>仮想ワークスペース</a:t>
            </a:r>
            <a:endParaRPr lang="en-US" sz="2400" dirty="0">
              <a:solidFill>
                <a:schemeClr val="accent6"/>
              </a:solidFill>
            </a:endParaRPr>
          </a:p>
        </p:txBody>
      </p:sp>
      <p:sp>
        <p:nvSpPr>
          <p:cNvPr id="5" name="TextBox 4"/>
          <p:cNvSpPr txBox="1"/>
          <p:nvPr/>
        </p:nvSpPr>
        <p:spPr>
          <a:xfrm>
            <a:off x="5142174" y="3394360"/>
            <a:ext cx="3873001" cy="2991588"/>
          </a:xfrm>
          <a:prstGeom prst="rect">
            <a:avLst/>
          </a:prstGeom>
          <a:noFill/>
        </p:spPr>
        <p:txBody>
          <a:bodyPr wrap="square" rtlCol="0">
            <a:spAutoFit/>
          </a:bodyPr>
          <a:lstStyle/>
          <a:p>
            <a:pPr algn="ctr" defTabSz="914400">
              <a:buNone/>
            </a:pPr>
            <a:r>
              <a:rPr lang="ja-JP" altLang="en-US" sz="1800" b="1" i="0" smtClean="0">
                <a:solidFill>
                  <a:srgbClr val="652D89"/>
                </a:solidFill>
                <a:latin typeface="Arial" pitchFamily="34" charset="0"/>
                <a:ea typeface="MS PGothic" pitchFamily="34" charset="-128"/>
                <a:cs typeface="Arial" pitchFamily="34" charset="0"/>
              </a:rPr>
              <a:t>仮想デスクトップ </a:t>
            </a:r>
            <a:r>
              <a:rPr lang="en-US" altLang="ja-JP" sz="1800" b="1" i="0" dirty="0" smtClean="0">
                <a:solidFill>
                  <a:srgbClr val="652D89"/>
                </a:solidFill>
                <a:latin typeface="Arial" pitchFamily="34" charset="0"/>
                <a:ea typeface="MS PGothic" pitchFamily="34" charset="-128"/>
                <a:cs typeface="Arial" pitchFamily="34" charset="0"/>
              </a:rPr>
              <a:t>+ …</a:t>
            </a:r>
            <a:endParaRPr lang="ja-JP" altLang="en-US" b="1" smtClean="0">
              <a:solidFill>
                <a:schemeClr val="accent4">
                  <a:lumMod val="40000"/>
                  <a:lumOff val="60000"/>
                </a:schemeClr>
              </a:solidFill>
              <a:latin typeface="Arial" pitchFamily="34" charset="0"/>
              <a:ea typeface="MS PGothic" pitchFamily="34" charset="-128"/>
              <a:cs typeface="Arial" pitchFamily="34" charset="0"/>
            </a:endParaRPr>
          </a:p>
          <a:p>
            <a:pPr marL="682600" indent="-220645" algn="l" defTabSz="914400">
              <a:buClr>
                <a:srgbClr val="652D89"/>
              </a:buClr>
              <a:buFont typeface="Wingdings"/>
              <a:buChar char="ü"/>
            </a:pPr>
            <a:r>
              <a:rPr lang="ja-JP" altLang="fr-BE" sz="1800" b="0" i="0" smtClean="0">
                <a:solidFill>
                  <a:srgbClr val="652D89"/>
                </a:solidFill>
                <a:latin typeface="Arial" pitchFamily="34" charset="0"/>
                <a:ea typeface="MS PGothic" pitchFamily="34" charset="-128"/>
                <a:cs typeface="Arial" pitchFamily="34" charset="0"/>
              </a:rPr>
              <a:t>リッチメディア</a:t>
            </a:r>
          </a:p>
          <a:p>
            <a:pPr marL="682600" indent="-220645" algn="l" defTabSz="914400">
              <a:buClr>
                <a:srgbClr val="652D89"/>
              </a:buClr>
              <a:buFont typeface="Wingdings"/>
              <a:buChar char="ü"/>
            </a:pPr>
            <a:r>
              <a:rPr lang="ja-JP" altLang="fr-BE" sz="1800" b="0" i="0" smtClean="0">
                <a:solidFill>
                  <a:srgbClr val="652D89"/>
                </a:solidFill>
                <a:latin typeface="Arial" pitchFamily="34" charset="0"/>
                <a:ea typeface="MS PGothic" pitchFamily="34" charset="-128"/>
                <a:cs typeface="Arial" pitchFamily="34" charset="0"/>
              </a:rPr>
              <a:t>ユニファイド コミュニケーション</a:t>
            </a:r>
          </a:p>
          <a:p>
            <a:pPr marL="682600" indent="-220645" algn="l" defTabSz="914400">
              <a:buClr>
                <a:srgbClr val="652D89"/>
              </a:buClr>
              <a:buFont typeface="Wingdings"/>
              <a:buChar char="ü"/>
            </a:pPr>
            <a:r>
              <a:rPr lang="ja-JP" altLang="fr-BE" sz="1800" b="0" i="0" smtClean="0">
                <a:solidFill>
                  <a:srgbClr val="652D89"/>
                </a:solidFill>
                <a:latin typeface="Arial" pitchFamily="34" charset="0"/>
                <a:ea typeface="MS PGothic" pitchFamily="34" charset="-128"/>
                <a:cs typeface="Arial" pitchFamily="34" charset="0"/>
              </a:rPr>
              <a:t>ネットワーク用に最適化されたパフォーマンス</a:t>
            </a:r>
          </a:p>
          <a:p>
            <a:pPr marL="682600" indent="-220645" algn="l" defTabSz="914400">
              <a:buClr>
                <a:srgbClr val="652D89"/>
              </a:buClr>
              <a:buFont typeface="Wingdings"/>
              <a:buChar char="ü"/>
            </a:pPr>
            <a:r>
              <a:rPr lang="ja-JP" altLang="fr-BE" sz="1800" b="0" i="0" smtClean="0">
                <a:solidFill>
                  <a:srgbClr val="652D89"/>
                </a:solidFill>
                <a:latin typeface="Arial" pitchFamily="34" charset="0"/>
                <a:ea typeface="MS PGothic" pitchFamily="34" charset="-128"/>
                <a:cs typeface="Arial" pitchFamily="34" charset="0"/>
              </a:rPr>
              <a:t>エンドツーエンドのセキュリティ</a:t>
            </a:r>
          </a:p>
          <a:p>
            <a:pPr algn="ctr" defTabSz="914400">
              <a:lnSpc>
                <a:spcPct val="80000"/>
              </a:lnSpc>
              <a:buNone/>
            </a:pPr>
            <a:endParaRPr lang="ja-JP" altLang="en-US" smtClean="0">
              <a:solidFill>
                <a:srgbClr val="652D89"/>
              </a:solidFill>
              <a:latin typeface="Arial" pitchFamily="34" charset="0"/>
              <a:ea typeface="MS PGothic" pitchFamily="34" charset="-128"/>
              <a:cs typeface="Arial" pitchFamily="34" charset="0"/>
            </a:endParaRPr>
          </a:p>
          <a:p>
            <a:pPr algn="ctr" defTabSz="914400">
              <a:buNone/>
            </a:pPr>
            <a:r>
              <a:rPr lang="ja-JP" altLang="en-US" sz="1600" b="0" i="1" smtClean="0">
                <a:solidFill>
                  <a:srgbClr val="652D89"/>
                </a:solidFill>
                <a:latin typeface="Arial" pitchFamily="34" charset="0"/>
                <a:ea typeface="MS PGothic" pitchFamily="34" charset="-128"/>
                <a:cs typeface="Arial" pitchFamily="34" charset="0"/>
              </a:rPr>
              <a:t>業界屈指のコラボレーション、ネットワ</a:t>
            </a:r>
            <a:r>
              <a:rPr lang="en-US" altLang="ja-JP" sz="1600" b="0" i="1" dirty="0" smtClean="0">
                <a:solidFill>
                  <a:srgbClr val="652D89"/>
                </a:solidFill>
                <a:latin typeface="Arial" pitchFamily="34" charset="0"/>
                <a:ea typeface="MS PGothic" pitchFamily="34" charset="-128"/>
                <a:cs typeface="Arial" pitchFamily="34" charset="0"/>
              </a:rPr>
              <a:t/>
            </a:r>
            <a:br>
              <a:rPr lang="en-US" altLang="ja-JP" sz="1600" b="0" i="1" dirty="0" smtClean="0">
                <a:solidFill>
                  <a:srgbClr val="652D89"/>
                </a:solidFill>
                <a:latin typeface="Arial" pitchFamily="34" charset="0"/>
                <a:ea typeface="MS PGothic" pitchFamily="34" charset="-128"/>
                <a:cs typeface="Arial" pitchFamily="34" charset="0"/>
              </a:rPr>
            </a:br>
            <a:r>
              <a:rPr lang="ja-JP" altLang="en-US" sz="1600" b="0" i="1" smtClean="0">
                <a:solidFill>
                  <a:srgbClr val="652D89"/>
                </a:solidFill>
                <a:latin typeface="Arial" pitchFamily="34" charset="0"/>
                <a:ea typeface="MS PGothic" pitchFamily="34" charset="-128"/>
                <a:cs typeface="Arial" pitchFamily="34" charset="0"/>
              </a:rPr>
              <a:t>ーキング、およびセキュリティ アー</a:t>
            </a:r>
            <a:r>
              <a:rPr lang="en-US" altLang="ja-JP" sz="1600" b="0" i="1" dirty="0" smtClean="0">
                <a:solidFill>
                  <a:srgbClr val="652D89"/>
                </a:solidFill>
                <a:latin typeface="Arial" pitchFamily="34" charset="0"/>
                <a:ea typeface="MS PGothic" pitchFamily="34" charset="-128"/>
                <a:cs typeface="Arial" pitchFamily="34" charset="0"/>
              </a:rPr>
              <a:t/>
            </a:r>
            <a:br>
              <a:rPr lang="en-US" altLang="ja-JP" sz="1600" b="0" i="1" dirty="0" smtClean="0">
                <a:solidFill>
                  <a:srgbClr val="652D89"/>
                </a:solidFill>
                <a:latin typeface="Arial" pitchFamily="34" charset="0"/>
                <a:ea typeface="MS PGothic" pitchFamily="34" charset="-128"/>
                <a:cs typeface="Arial" pitchFamily="34" charset="0"/>
              </a:rPr>
            </a:br>
            <a:r>
              <a:rPr lang="ja-JP" altLang="en-US" sz="1600" b="0" i="1" smtClean="0">
                <a:solidFill>
                  <a:srgbClr val="652D89"/>
                </a:solidFill>
                <a:latin typeface="Arial" pitchFamily="34" charset="0"/>
                <a:ea typeface="MS PGothic" pitchFamily="34" charset="-128"/>
                <a:cs typeface="Arial" pitchFamily="34" charset="0"/>
              </a:rPr>
              <a:t>キテクチャをベースに構築</a:t>
            </a:r>
          </a:p>
          <a:p>
            <a:pPr algn="l" defTabSz="914400">
              <a:buNone/>
            </a:pPr>
            <a:endParaRPr lang="ja-JP" altLang="en-US">
              <a:latin typeface="Arial" pitchFamily="34" charset="0"/>
              <a:ea typeface="MS PGothic" pitchFamily="34" charset="-128"/>
              <a:cs typeface="Arial" pitchFamily="34" charset="0"/>
            </a:endParaRPr>
          </a:p>
        </p:txBody>
      </p:sp>
      <p:pic>
        <p:nvPicPr>
          <p:cNvPr id="7" name="Picture 6" descr="Arrow.png"/>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rot="5400000">
            <a:off x="3158648" y="3426588"/>
            <a:ext cx="2887030" cy="2193925"/>
          </a:xfrm>
          <a:prstGeom prst="rect">
            <a:avLst/>
          </a:prstGeom>
          <a:effectLst>
            <a:outerShdw blurRad="50800" dist="38100" dir="2700000" algn="tl" rotWithShape="0">
              <a:srgbClr val="000000">
                <a:alpha val="43000"/>
              </a:srgbClr>
            </a:outerShdw>
          </a:effectLst>
        </p:spPr>
      </p:pic>
      <p:pic>
        <p:nvPicPr>
          <p:cNvPr id="48" name="Picture 47"/>
          <p:cNvPicPr>
            <a:picLocks noChangeAspect="1"/>
          </p:cNvPicPr>
          <p:nvPr/>
        </p:nvPicPr>
        <p:blipFill rotWithShape="1">
          <a:blip r:embed="rId3" cstate="print">
            <a:extLst>
              <a:ext uri="{28A0092B-C50C-407E-A947-70E740481C1C}">
                <a14:useLocalDpi xmlns:a14="http://schemas.microsoft.com/office/drawing/2010/main" xmlns="" val="0"/>
              </a:ext>
            </a:extLst>
          </a:blip>
          <a:srcRect l="1235" t="1255" r="1936" b="1830"/>
          <a:stretch/>
        </p:blipFill>
        <p:spPr>
          <a:xfrm>
            <a:off x="230909" y="2793996"/>
            <a:ext cx="3659909" cy="3636819"/>
          </a:xfrm>
          <a:prstGeom prst="rect">
            <a:avLst/>
          </a:prstGeom>
          <a:effectLst>
            <a:reflection stA="29000" endPos="75000" dist="12700" dir="5400000" sy="-100000" algn="bl" rotWithShape="0"/>
          </a:effectLst>
        </p:spPr>
      </p:pic>
      <p:sp>
        <p:nvSpPr>
          <p:cNvPr id="45" name="Text Box 20"/>
          <p:cNvSpPr txBox="1">
            <a:spLocks noChangeArrowheads="1"/>
          </p:cNvSpPr>
          <p:nvPr/>
        </p:nvSpPr>
        <p:spPr bwMode="auto">
          <a:xfrm>
            <a:off x="411163" y="2943102"/>
            <a:ext cx="3848100" cy="4159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lgn="ctr">
                <a:solidFill>
                  <a:srgbClr val="000000"/>
                </a:solidFill>
                <a:miter lim="800000"/>
                <a:headEnd/>
                <a:tailEnd/>
              </a14:hiddenLine>
            </a:ext>
          </a:extLst>
        </p:spPr>
        <p:txBody>
          <a:bodyPr lIns="82124" tIns="41061" rIns="82124" bIns="41061"/>
          <a:lstStyle>
            <a:lvl1pPr defTabSz="814388" eaLnBrk="0" hangingPunct="0">
              <a:defRPr>
                <a:solidFill>
                  <a:schemeClr val="tx1"/>
                </a:solidFill>
                <a:latin typeface="Arial" charset="0"/>
              </a:defRPr>
            </a:lvl1pPr>
            <a:lvl2pPr marL="742950" indent="-285750" defTabSz="814388" eaLnBrk="0" hangingPunct="0">
              <a:defRPr>
                <a:solidFill>
                  <a:schemeClr val="tx1"/>
                </a:solidFill>
                <a:latin typeface="Arial" charset="0"/>
              </a:defRPr>
            </a:lvl2pPr>
            <a:lvl3pPr marL="1143000" indent="-228600" defTabSz="814388" eaLnBrk="0" hangingPunct="0">
              <a:defRPr>
                <a:solidFill>
                  <a:schemeClr val="tx1"/>
                </a:solidFill>
                <a:latin typeface="Arial" charset="0"/>
              </a:defRPr>
            </a:lvl3pPr>
            <a:lvl4pPr marL="1600200" indent="-228600" defTabSz="814388" eaLnBrk="0" hangingPunct="0">
              <a:defRPr>
                <a:solidFill>
                  <a:schemeClr val="tx1"/>
                </a:solidFill>
                <a:latin typeface="Arial" charset="0"/>
              </a:defRPr>
            </a:lvl4pPr>
            <a:lvl5pPr marL="2057400" indent="-228600" defTabSz="814388" eaLnBrk="0" hangingPunct="0">
              <a:defRPr>
                <a:solidFill>
                  <a:schemeClr val="tx1"/>
                </a:solidFill>
                <a:latin typeface="Arial" charset="0"/>
              </a:defRPr>
            </a:lvl5pPr>
            <a:lvl6pPr marL="2514600" indent="-228600" defTabSz="814388" eaLnBrk="0" fontAlgn="base" hangingPunct="0">
              <a:spcBef>
                <a:spcPct val="0"/>
              </a:spcBef>
              <a:spcAft>
                <a:spcPct val="0"/>
              </a:spcAft>
              <a:defRPr>
                <a:solidFill>
                  <a:schemeClr val="tx1"/>
                </a:solidFill>
                <a:latin typeface="Arial" charset="0"/>
              </a:defRPr>
            </a:lvl6pPr>
            <a:lvl7pPr marL="2971800" indent="-228600" defTabSz="814388" eaLnBrk="0" fontAlgn="base" hangingPunct="0">
              <a:spcBef>
                <a:spcPct val="0"/>
              </a:spcBef>
              <a:spcAft>
                <a:spcPct val="0"/>
              </a:spcAft>
              <a:defRPr>
                <a:solidFill>
                  <a:schemeClr val="tx1"/>
                </a:solidFill>
                <a:latin typeface="Arial" charset="0"/>
              </a:defRPr>
            </a:lvl7pPr>
            <a:lvl8pPr marL="3429000" indent="-228600" defTabSz="814388" eaLnBrk="0" fontAlgn="base" hangingPunct="0">
              <a:spcBef>
                <a:spcPct val="0"/>
              </a:spcBef>
              <a:spcAft>
                <a:spcPct val="0"/>
              </a:spcAft>
              <a:defRPr>
                <a:solidFill>
                  <a:schemeClr val="tx1"/>
                </a:solidFill>
                <a:latin typeface="Arial" charset="0"/>
              </a:defRPr>
            </a:lvl8pPr>
            <a:lvl9pPr marL="3886200" indent="-228600" defTabSz="814388" eaLnBrk="0" fontAlgn="base" hangingPunct="0">
              <a:spcBef>
                <a:spcPct val="0"/>
              </a:spcBef>
              <a:spcAft>
                <a:spcPct val="0"/>
              </a:spcAft>
              <a:defRPr>
                <a:solidFill>
                  <a:schemeClr val="tx1"/>
                </a:solidFill>
                <a:latin typeface="Arial" charset="0"/>
              </a:defRPr>
            </a:lvl9pPr>
          </a:lstStyle>
          <a:p>
            <a:pPr algn="l" defTabSz="914400">
              <a:buNone/>
            </a:pPr>
            <a:r>
              <a:rPr lang="ja-JP" altLang="fr-BE" sz="2400" b="0" i="0" smtClean="0">
                <a:solidFill>
                  <a:srgbClr val="652D89"/>
                </a:solidFill>
                <a:latin typeface="Arial" pitchFamily="34" charset="0"/>
                <a:ea typeface="MS PGothic" pitchFamily="34" charset="-128"/>
                <a:cs typeface="Arial" pitchFamily="34" charset="0"/>
              </a:rPr>
              <a:t>仮想デスクトップ</a:t>
            </a:r>
            <a:endParaRPr lang="ja-JP" altLang="en-US" sz="2400">
              <a:solidFill>
                <a:schemeClr val="accent6"/>
              </a:solidFill>
              <a:latin typeface="Arial" pitchFamily="34" charset="0"/>
              <a:ea typeface="MS PGothic" pitchFamily="34" charset="-128"/>
              <a:cs typeface="Arial" pitchFamily="34" charset="0"/>
            </a:endParaRPr>
          </a:p>
        </p:txBody>
      </p:sp>
      <p:sp>
        <p:nvSpPr>
          <p:cNvPr id="4" name="TextBox 3"/>
          <p:cNvSpPr txBox="1"/>
          <p:nvPr/>
        </p:nvSpPr>
        <p:spPr>
          <a:xfrm>
            <a:off x="397274" y="3473735"/>
            <a:ext cx="3306625" cy="2769989"/>
          </a:xfrm>
          <a:prstGeom prst="rect">
            <a:avLst/>
          </a:prstGeom>
          <a:noFill/>
        </p:spPr>
        <p:txBody>
          <a:bodyPr wrap="square" rtlCol="0">
            <a:spAutoFit/>
          </a:bodyPr>
          <a:lstStyle/>
          <a:p>
            <a:pPr marL="568300" indent="-222291" algn="l" defTabSz="914400">
              <a:buClr>
                <a:srgbClr val="652D89"/>
              </a:buClr>
              <a:buFont typeface="Wingdings"/>
              <a:buChar char="§"/>
            </a:pPr>
            <a:r>
              <a:rPr lang="ja-JP" altLang="fr-BE" sz="1800" b="0" i="0" smtClean="0">
                <a:solidFill>
                  <a:srgbClr val="652D89"/>
                </a:solidFill>
                <a:latin typeface="Arial" pitchFamily="34" charset="0"/>
                <a:ea typeface="MS PGothic" pitchFamily="34" charset="-128"/>
                <a:cs typeface="Arial" pitchFamily="34" charset="0"/>
              </a:rPr>
              <a:t>ターミナル サービス</a:t>
            </a:r>
          </a:p>
          <a:p>
            <a:pPr marL="568300" indent="-222291" algn="l" defTabSz="914400">
              <a:buClr>
                <a:srgbClr val="652D89"/>
              </a:buClr>
              <a:buFont typeface="Wingdings"/>
              <a:buChar char="§"/>
            </a:pPr>
            <a:r>
              <a:rPr lang="ja-JP" altLang="fr-BE" sz="1800" b="0" i="0" smtClean="0">
                <a:solidFill>
                  <a:srgbClr val="652D89"/>
                </a:solidFill>
                <a:latin typeface="Arial" pitchFamily="34" charset="0"/>
                <a:ea typeface="MS PGothic" pitchFamily="34" charset="-128"/>
                <a:cs typeface="Arial" pitchFamily="34" charset="0"/>
              </a:rPr>
              <a:t>アプリケーション仮想化</a:t>
            </a:r>
          </a:p>
          <a:p>
            <a:pPr marL="568300" indent="-222291" algn="just" defTabSz="914400">
              <a:buClr>
                <a:srgbClr val="652D89"/>
              </a:buClr>
              <a:buFont typeface="Wingdings"/>
              <a:buChar char="§"/>
            </a:pPr>
            <a:r>
              <a:rPr lang="ja-JP" altLang="fr-BE" sz="1800" b="0" i="0" smtClean="0">
                <a:solidFill>
                  <a:srgbClr val="652D89"/>
                </a:solidFill>
                <a:latin typeface="Arial" pitchFamily="34" charset="0"/>
                <a:ea typeface="MS PGothic" pitchFamily="34" charset="-128"/>
                <a:cs typeface="Arial" pitchFamily="34" charset="0"/>
              </a:rPr>
              <a:t>仮想デスクトップ インフラストラクチャ（</a:t>
            </a:r>
            <a:r>
              <a:rPr lang="fr-BE" altLang="ja-JP" sz="1800" b="0" i="0" dirty="0" smtClean="0">
                <a:solidFill>
                  <a:srgbClr val="652D89"/>
                </a:solidFill>
                <a:latin typeface="Arial" pitchFamily="34" charset="0"/>
                <a:ea typeface="MS PGothic" pitchFamily="34" charset="-128"/>
                <a:cs typeface="Arial" pitchFamily="34" charset="0"/>
              </a:rPr>
              <a:t>VDI</a:t>
            </a:r>
            <a:r>
              <a:rPr lang="ja-JP" altLang="fr-BE" sz="1800" b="0" i="0" smtClean="0">
                <a:solidFill>
                  <a:srgbClr val="652D89"/>
                </a:solidFill>
                <a:latin typeface="Arial" pitchFamily="34" charset="0"/>
                <a:ea typeface="MS PGothic" pitchFamily="34" charset="-128"/>
                <a:cs typeface="Arial" pitchFamily="34" charset="0"/>
              </a:rPr>
              <a:t>）</a:t>
            </a:r>
          </a:p>
          <a:p>
            <a:pPr marL="568300" indent="-222291" algn="just" defTabSz="914400">
              <a:buClr>
                <a:srgbClr val="652D89"/>
              </a:buClr>
              <a:buFont typeface="Wingdings"/>
              <a:buChar char="§"/>
            </a:pPr>
            <a:r>
              <a:rPr lang="ja-JP" altLang="fr-BE" sz="1800" b="0" i="0" smtClean="0">
                <a:solidFill>
                  <a:srgbClr val="652D89"/>
                </a:solidFill>
                <a:latin typeface="Arial" pitchFamily="34" charset="0"/>
                <a:ea typeface="MS PGothic" pitchFamily="34" charset="-128"/>
                <a:cs typeface="Arial" pitchFamily="34" charset="0"/>
              </a:rPr>
              <a:t>デスクトップ ストリーミング</a:t>
            </a:r>
          </a:p>
          <a:p>
            <a:pPr algn="ctr" defTabSz="914400">
              <a:buNone/>
            </a:pPr>
            <a:endParaRPr lang="ja-JP" altLang="en-US" smtClean="0">
              <a:solidFill>
                <a:srgbClr val="652D89"/>
              </a:solidFill>
              <a:latin typeface="Arial" pitchFamily="34" charset="0"/>
              <a:ea typeface="MS PGothic" pitchFamily="34" charset="-128"/>
              <a:cs typeface="Arial" pitchFamily="34" charset="0"/>
            </a:endParaRPr>
          </a:p>
          <a:p>
            <a:pPr algn="ctr" defTabSz="914400">
              <a:buNone/>
            </a:pPr>
            <a:r>
              <a:rPr lang="ja-JP" altLang="en-US" sz="1600" b="0" i="1" smtClean="0">
                <a:solidFill>
                  <a:srgbClr val="652D89"/>
                </a:solidFill>
                <a:latin typeface="Arial" pitchFamily="34" charset="0"/>
                <a:ea typeface="MS PGothic" pitchFamily="34" charset="-128"/>
                <a:cs typeface="Arial" pitchFamily="34" charset="0"/>
              </a:rPr>
              <a:t>業界で最も急速に成長したデータ センター仮想化プラットフォームをベースに構築</a:t>
            </a:r>
          </a:p>
          <a:p>
            <a:pPr algn="l" defTabSz="914400">
              <a:buNone/>
            </a:pPr>
            <a:endParaRPr lang="ja-JP" altLang="en-US">
              <a:latin typeface="Arial" pitchFamily="34" charset="0"/>
              <a:ea typeface="MS PGothic" pitchFamily="34" charset="-128"/>
              <a:cs typeface="Arial" pitchFamily="34" charset="0"/>
            </a:endParaRPr>
          </a:p>
        </p:txBody>
      </p:sp>
      <p:sp>
        <p:nvSpPr>
          <p:cNvPr id="2" name="Title 1"/>
          <p:cNvSpPr>
            <a:spLocks noGrp="1"/>
          </p:cNvSpPr>
          <p:nvPr>
            <p:ph type="title"/>
          </p:nvPr>
        </p:nvSpPr>
        <p:spPr/>
        <p:txBody>
          <a:bodyPr/>
          <a:lstStyle/>
          <a:p>
            <a:pPr algn="l" defTabSz="914400">
              <a:lnSpc>
                <a:spcPct val="80000"/>
              </a:lnSpc>
              <a:spcBef>
                <a:spcPct val="0"/>
              </a:spcBef>
              <a:buNone/>
            </a:pPr>
            <a:r>
              <a:rPr lang="fr-BE" altLang="ja-JP" sz="3200" b="0" i="0" spc="0" baseline="0" smtClean="0">
                <a:solidFill>
                  <a:srgbClr val="2B348E"/>
                </a:solidFill>
                <a:latin typeface="Arial" pitchFamily="34" charset="0"/>
                <a:ea typeface="MS PGothic" pitchFamily="34" charset="-128"/>
                <a:cs typeface="Arial" pitchFamily="34" charset="0"/>
              </a:rPr>
              <a:t>VXI </a:t>
            </a:r>
            <a:r>
              <a:rPr lang="ja-JP" altLang="fr-BE" sz="3200" b="0" i="0" spc="0" baseline="0" smtClean="0">
                <a:solidFill>
                  <a:srgbClr val="2B348E"/>
                </a:solidFill>
                <a:latin typeface="Arial" pitchFamily="34" charset="0"/>
                <a:ea typeface="MS PGothic" pitchFamily="34" charset="-128"/>
                <a:cs typeface="Arial" pitchFamily="34" charset="0"/>
              </a:rPr>
              <a:t>が単なるデスクトップ仮想化ではない理由</a:t>
            </a:r>
            <a:endParaRPr lang="ja-JP" altLang="en-US">
              <a:latin typeface="Arial" pitchFamily="34" charset="0"/>
              <a:ea typeface="MS PGothic" pitchFamily="34" charset="-128"/>
              <a:cs typeface="Arial" pitchFamily="34" charset="0"/>
            </a:endParaRPr>
          </a:p>
        </p:txBody>
      </p:sp>
      <p:sp>
        <p:nvSpPr>
          <p:cNvPr id="17" name="TextBox 16"/>
          <p:cNvSpPr txBox="1"/>
          <p:nvPr/>
        </p:nvSpPr>
        <p:spPr>
          <a:xfrm>
            <a:off x="3673516" y="1352066"/>
            <a:ext cx="1840568" cy="523220"/>
          </a:xfrm>
          <a:prstGeom prst="rect">
            <a:avLst/>
          </a:prstGeom>
          <a:noFill/>
        </p:spPr>
        <p:txBody>
          <a:bodyPr wrap="none" rtlCol="0">
            <a:spAutoFit/>
          </a:bodyPr>
          <a:lstStyle/>
          <a:p>
            <a:pPr algn="l" defTabSz="914400">
              <a:buNone/>
            </a:pPr>
            <a:r>
              <a:rPr lang="en-US" sz="2800" b="1" i="0">
                <a:solidFill>
                  <a:srgbClr val="652D89"/>
                </a:solidFill>
                <a:latin typeface="Arial"/>
                <a:ea typeface="+mn-ea"/>
                <a:cs typeface="+mn-cs"/>
              </a:rPr>
              <a:t>Cisco VXI</a:t>
            </a:r>
            <a:endParaRPr lang="en-US" sz="2800" b="1" dirty="0">
              <a:solidFill>
                <a:schemeClr val="accent6"/>
              </a:solidFill>
            </a:endParaRPr>
          </a:p>
        </p:txBody>
      </p:sp>
      <p:sp>
        <p:nvSpPr>
          <p:cNvPr id="25" name="TextBox 24"/>
          <p:cNvSpPr txBox="1"/>
          <p:nvPr/>
        </p:nvSpPr>
        <p:spPr>
          <a:xfrm>
            <a:off x="180276" y="2044374"/>
            <a:ext cx="3488607" cy="707886"/>
          </a:xfrm>
          <a:prstGeom prst="rect">
            <a:avLst/>
          </a:prstGeom>
          <a:noFill/>
        </p:spPr>
        <p:txBody>
          <a:bodyPr wrap="square" rtlCol="0">
            <a:spAutoFit/>
          </a:bodyPr>
          <a:lstStyle/>
          <a:p>
            <a:pPr algn="ctr" defTabSz="914400">
              <a:buNone/>
            </a:pPr>
            <a:r>
              <a:rPr lang="fr-BE" altLang="ja-JP" sz="2000" b="0" i="0" dirty="0" smtClean="0">
                <a:solidFill>
                  <a:srgbClr val="652D89"/>
                </a:solidFill>
                <a:latin typeface="Arial" pitchFamily="34" charset="0"/>
                <a:ea typeface="MS PGothic" pitchFamily="34" charset="-128"/>
                <a:cs typeface="Arial" pitchFamily="34" charset="0"/>
              </a:rPr>
              <a:t>VXI </a:t>
            </a:r>
            <a:r>
              <a:rPr lang="ja-JP" altLang="fr-BE" sz="2000" b="0" i="0" smtClean="0">
                <a:solidFill>
                  <a:srgbClr val="652D89"/>
                </a:solidFill>
                <a:latin typeface="Arial" pitchFamily="34" charset="0"/>
                <a:ea typeface="MS PGothic" pitchFamily="34" charset="-128"/>
                <a:cs typeface="Arial" pitchFamily="34" charset="0"/>
              </a:rPr>
              <a:t>は</a:t>
            </a:r>
            <a:r>
              <a:rPr lang="ja-JP" altLang="fr-BE" sz="2000" b="1" i="0" smtClean="0">
                <a:solidFill>
                  <a:srgbClr val="652D89"/>
                </a:solidFill>
                <a:latin typeface="Arial" pitchFamily="34" charset="0"/>
                <a:ea typeface="MS PGothic" pitchFamily="34" charset="-128"/>
                <a:cs typeface="Arial" pitchFamily="34" charset="0"/>
              </a:rPr>
              <a:t>デスクトップ仮想化</a:t>
            </a:r>
            <a:r>
              <a:rPr lang="ja-JP" altLang="fr-BE" sz="2000" b="0" i="0" smtClean="0">
                <a:solidFill>
                  <a:srgbClr val="652D89"/>
                </a:solidFill>
                <a:latin typeface="Arial" pitchFamily="34" charset="0"/>
                <a:ea typeface="MS PGothic" pitchFamily="34" charset="-128"/>
                <a:cs typeface="Arial" pitchFamily="34" charset="0"/>
              </a:rPr>
              <a:t>のプラットフォームである▼</a:t>
            </a:r>
            <a:endParaRPr lang="ja-JP" altLang="en-US" sz="2000">
              <a:solidFill>
                <a:schemeClr val="accent6"/>
              </a:solidFill>
              <a:latin typeface="Arial" pitchFamily="34" charset="0"/>
              <a:ea typeface="MS PGothic" pitchFamily="34" charset="-128"/>
              <a:cs typeface="Arial" pitchFamily="34" charset="0"/>
            </a:endParaRPr>
          </a:p>
        </p:txBody>
      </p:sp>
      <p:sp>
        <p:nvSpPr>
          <p:cNvPr id="26" name="TextBox 25"/>
          <p:cNvSpPr txBox="1"/>
          <p:nvPr/>
        </p:nvSpPr>
        <p:spPr>
          <a:xfrm>
            <a:off x="5405839" y="2044374"/>
            <a:ext cx="3360960" cy="1015663"/>
          </a:xfrm>
          <a:prstGeom prst="rect">
            <a:avLst/>
          </a:prstGeom>
          <a:noFill/>
        </p:spPr>
        <p:txBody>
          <a:bodyPr wrap="square" rtlCol="0">
            <a:spAutoFit/>
          </a:bodyPr>
          <a:lstStyle/>
          <a:p>
            <a:pPr algn="ctr"/>
            <a:r>
              <a:rPr lang="ja-JP" altLang="fr-BE" sz="2000" b="1" i="0" smtClean="0">
                <a:solidFill>
                  <a:srgbClr val="652D89"/>
                </a:solidFill>
                <a:latin typeface="Arial" pitchFamily="34" charset="0"/>
                <a:ea typeface="MS PGothic" pitchFamily="34" charset="-128"/>
                <a:cs typeface="Arial" pitchFamily="34" charset="0"/>
              </a:rPr>
              <a:t>同時に、仮想ワークスペース </a:t>
            </a:r>
            <a:r>
              <a:rPr lang="ja-JP" altLang="fr-BE" sz="2000" smtClean="0">
                <a:solidFill>
                  <a:srgbClr val="652D89"/>
                </a:solidFill>
                <a:latin typeface="Arial" pitchFamily="34" charset="0"/>
                <a:ea typeface="MS PGothic" pitchFamily="34" charset="-128"/>
                <a:cs typeface="Arial" pitchFamily="34" charset="0"/>
              </a:rPr>
              <a:t>▼用</a:t>
            </a:r>
            <a:r>
              <a:rPr lang="ja-JP" altLang="fr-BE" sz="2000" b="0" i="0" smtClean="0">
                <a:solidFill>
                  <a:srgbClr val="652D89"/>
                </a:solidFill>
                <a:latin typeface="Arial" pitchFamily="34" charset="0"/>
                <a:ea typeface="MS PGothic" pitchFamily="34" charset="-128"/>
                <a:cs typeface="Arial" pitchFamily="34" charset="0"/>
              </a:rPr>
              <a:t>のソリューションでもある</a:t>
            </a:r>
            <a:br>
              <a:rPr lang="ja-JP" altLang="fr-BE" sz="2000" b="0" i="0" smtClean="0">
                <a:solidFill>
                  <a:srgbClr val="652D89"/>
                </a:solidFill>
                <a:latin typeface="Arial" pitchFamily="34" charset="0"/>
                <a:ea typeface="MS PGothic" pitchFamily="34" charset="-128"/>
                <a:cs typeface="Arial" pitchFamily="34" charset="0"/>
              </a:rPr>
            </a:br>
            <a:endParaRPr lang="ja-JP" altLang="en-US" sz="2000" b="1">
              <a:solidFill>
                <a:schemeClr val="accent6"/>
              </a:solidFill>
              <a:latin typeface="Arial" pitchFamily="34" charset="0"/>
              <a:ea typeface="MS PGothic" pitchFamily="34" charset="-128"/>
              <a:cs typeface="Arial" pitchFamily="34" charset="0"/>
            </a:endParaRPr>
          </a:p>
        </p:txBody>
      </p:sp>
    </p:spTree>
    <p:extLst>
      <p:ext uri="{BB962C8B-B14F-4D97-AF65-F5344CB8AC3E}">
        <p14:creationId xmlns:p14="http://schemas.microsoft.com/office/powerpoint/2010/main" xmlns="" val="2585437094"/>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fade">
                                      <p:cBhvr>
                                        <p:cTn id="7" dur="1000"/>
                                        <p:tgtEl>
                                          <p:spTgt spid="25"/>
                                        </p:tgtEl>
                                      </p:cBhvr>
                                    </p:animEffect>
                                    <p:anim calcmode="lin" valueType="num">
                                      <p:cBhvr>
                                        <p:cTn id="8" dur="1000" fill="hold"/>
                                        <p:tgtEl>
                                          <p:spTgt spid="25"/>
                                        </p:tgtEl>
                                        <p:attrNameLst>
                                          <p:attrName>ppt_x</p:attrName>
                                        </p:attrNameLst>
                                      </p:cBhvr>
                                      <p:tavLst>
                                        <p:tav tm="0">
                                          <p:val>
                                            <p:strVal val="#ppt_x"/>
                                          </p:val>
                                        </p:tav>
                                        <p:tav tm="100000">
                                          <p:val>
                                            <p:strVal val="#ppt_x"/>
                                          </p:val>
                                        </p:tav>
                                      </p:tavLst>
                                    </p:anim>
                                    <p:anim calcmode="lin" valueType="num">
                                      <p:cBhvr>
                                        <p:cTn id="9" dur="1000" fill="hold"/>
                                        <p:tgtEl>
                                          <p:spTgt spid="25"/>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7" presetClass="entr" presetSubtype="0" fill="hold" grpId="0" nodeType="afterEffect">
                                  <p:stCondLst>
                                    <p:cond delay="0"/>
                                  </p:stCondLst>
                                  <p:childTnLst>
                                    <p:set>
                                      <p:cBhvr>
                                        <p:cTn id="12" dur="1" fill="hold">
                                          <p:stCondLst>
                                            <p:cond delay="0"/>
                                          </p:stCondLst>
                                        </p:cTn>
                                        <p:tgtEl>
                                          <p:spTgt spid="26"/>
                                        </p:tgtEl>
                                        <p:attrNameLst>
                                          <p:attrName>style.visibility</p:attrName>
                                        </p:attrNameLst>
                                      </p:cBhvr>
                                      <p:to>
                                        <p:strVal val="visible"/>
                                      </p:to>
                                    </p:set>
                                    <p:animEffect transition="in" filter="fade">
                                      <p:cBhvr>
                                        <p:cTn id="13" dur="1000"/>
                                        <p:tgtEl>
                                          <p:spTgt spid="26"/>
                                        </p:tgtEl>
                                      </p:cBhvr>
                                    </p:animEffect>
                                    <p:anim calcmode="lin" valueType="num">
                                      <p:cBhvr>
                                        <p:cTn id="14" dur="1000" fill="hold"/>
                                        <p:tgtEl>
                                          <p:spTgt spid="26"/>
                                        </p:tgtEl>
                                        <p:attrNameLst>
                                          <p:attrName>ppt_x</p:attrName>
                                        </p:attrNameLst>
                                      </p:cBhvr>
                                      <p:tavLst>
                                        <p:tav tm="0">
                                          <p:val>
                                            <p:strVal val="#ppt_x"/>
                                          </p:val>
                                        </p:tav>
                                        <p:tav tm="100000">
                                          <p:val>
                                            <p:strVal val="#ppt_x"/>
                                          </p:val>
                                        </p:tav>
                                      </p:tavLst>
                                    </p:anim>
                                    <p:anim calcmode="lin" valueType="num">
                                      <p:cBhvr>
                                        <p:cTn id="15" dur="1000" fill="hold"/>
                                        <p:tgtEl>
                                          <p:spTgt spid="26"/>
                                        </p:tgtEl>
                                        <p:attrNameLst>
                                          <p:attrName>ppt_y</p:attrName>
                                        </p:attrNameLst>
                                      </p:cBhvr>
                                      <p:tavLst>
                                        <p:tav tm="0">
                                          <p:val>
                                            <p:strVal val="#ppt_y-.1"/>
                                          </p:val>
                                        </p:tav>
                                        <p:tav tm="100000">
                                          <p:val>
                                            <p:strVal val="#ppt_y"/>
                                          </p:val>
                                        </p:tav>
                                      </p:tavLst>
                                    </p:anim>
                                  </p:childTnLst>
                                </p:cTn>
                              </p:par>
                            </p:childTnLst>
                          </p:cTn>
                        </p:par>
                        <p:par>
                          <p:cTn id="16" fill="hold">
                            <p:stCondLst>
                              <p:cond delay="2000"/>
                            </p:stCondLst>
                            <p:childTnLst>
                              <p:par>
                                <p:cTn id="17" presetID="10" presetClass="entr" presetSubtype="0" fill="hold" nodeType="afterEffect">
                                  <p:stCondLst>
                                    <p:cond delay="0"/>
                                  </p:stCondLst>
                                  <p:childTnLst>
                                    <p:set>
                                      <p:cBhvr>
                                        <p:cTn id="18" dur="1" fill="hold">
                                          <p:stCondLst>
                                            <p:cond delay="0"/>
                                          </p:stCondLst>
                                        </p:cTn>
                                        <p:tgtEl>
                                          <p:spTgt spid="7"/>
                                        </p:tgtEl>
                                        <p:attrNameLst>
                                          <p:attrName>style.visibility</p:attrName>
                                        </p:attrNameLst>
                                      </p:cBhvr>
                                      <p:to>
                                        <p:strVal val="visible"/>
                                      </p:to>
                                    </p:set>
                                    <p:animEffect transition="in" filter="fade">
                                      <p:cBhvr>
                                        <p:cTn id="19"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p:bldP spid="26"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Round Same Side Corner Rectangle 19"/>
          <p:cNvSpPr/>
          <p:nvPr/>
        </p:nvSpPr>
        <p:spPr>
          <a:xfrm rot="5400000" flipH="1" flipV="1">
            <a:off x="2090168" y="-725605"/>
            <a:ext cx="4963663" cy="9144002"/>
          </a:xfrm>
          <a:prstGeom prst="round2SameRect">
            <a:avLst>
              <a:gd name="adj1" fmla="val 116"/>
              <a:gd name="adj2" fmla="val 0"/>
            </a:avLst>
          </a:prstGeom>
          <a:gradFill flip="none" rotWithShape="1">
            <a:gsLst>
              <a:gs pos="100000">
                <a:srgbClr val="C4C4C4">
                  <a:alpha val="0"/>
                </a:srgbClr>
              </a:gs>
              <a:gs pos="0">
                <a:srgbClr val="E4E4E4">
                  <a:alpha val="45000"/>
                </a:srgbClr>
              </a:gs>
              <a:gs pos="39000">
                <a:srgbClr val="DBDBDB">
                  <a:alpha val="92000"/>
                </a:srgbClr>
              </a:gs>
              <a:gs pos="73000">
                <a:schemeClr val="bg1">
                  <a:lumMod val="95000"/>
                  <a:alpha val="41000"/>
                </a:schemeClr>
              </a:gs>
            </a:gsLst>
            <a:lin ang="11400000" scaled="0"/>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p>
        </p:txBody>
      </p:sp>
      <p:sp>
        <p:nvSpPr>
          <p:cNvPr id="29" name="Rounded Rectangle 28"/>
          <p:cNvSpPr/>
          <p:nvPr/>
        </p:nvSpPr>
        <p:spPr>
          <a:xfrm>
            <a:off x="4100589" y="1472572"/>
            <a:ext cx="4608789" cy="4986159"/>
          </a:xfrm>
          <a:prstGeom prst="roundRect">
            <a:avLst>
              <a:gd name="adj" fmla="val 5970"/>
            </a:avLst>
          </a:prstGeom>
          <a:noFill/>
          <a:ln w="12700">
            <a:solidFill>
              <a:srgbClr val="F68B1F"/>
            </a:solidFill>
            <a:prstDash val="sysDash"/>
          </a:ln>
          <a:effectLst>
            <a:outerShdw blurRad="76200" dist="50800" dir="5400000" algn="ctr" rotWithShape="0">
              <a:srgbClr val="000000">
                <a:alpha val="27000"/>
              </a:srgbClr>
            </a:outerShdw>
          </a:effectLst>
        </p:spPr>
        <p:style>
          <a:lnRef idx="2">
            <a:schemeClr val="accent1">
              <a:shade val="50000"/>
            </a:schemeClr>
          </a:lnRef>
          <a:fillRef idx="1002">
            <a:schemeClr val="lt2"/>
          </a:fillRef>
          <a:effectRef idx="0">
            <a:schemeClr val="accent1"/>
          </a:effectRef>
          <a:fontRef idx="minor">
            <a:schemeClr val="lt1"/>
          </a:fontRef>
        </p:style>
        <p:txBody>
          <a:bodyPr rtlCol="0" anchor="ctr"/>
          <a:lstStyle/>
          <a:p>
            <a:pPr algn="ctr"/>
            <a:endParaRPr lang="en-US" dirty="0" smtClean="0"/>
          </a:p>
        </p:txBody>
      </p:sp>
      <p:sp>
        <p:nvSpPr>
          <p:cNvPr id="2" name="Title 1"/>
          <p:cNvSpPr>
            <a:spLocks noGrp="1"/>
          </p:cNvSpPr>
          <p:nvPr>
            <p:ph type="title"/>
          </p:nvPr>
        </p:nvSpPr>
        <p:spPr>
          <a:xfrm>
            <a:off x="229702" y="409125"/>
            <a:ext cx="8588861" cy="838200"/>
          </a:xfrm>
        </p:spPr>
        <p:txBody>
          <a:bodyPr>
            <a:noAutofit/>
          </a:bodyPr>
          <a:lstStyle/>
          <a:p>
            <a:pPr algn="l" defTabSz="914400">
              <a:lnSpc>
                <a:spcPct val="100000"/>
              </a:lnSpc>
              <a:spcBef>
                <a:spcPct val="0"/>
              </a:spcBef>
              <a:buNone/>
            </a:pPr>
            <a:r>
              <a:rPr lang="ja-JP" altLang="fr-BE" sz="3200" b="0" i="0" spc="0" baseline="0" smtClean="0">
                <a:solidFill>
                  <a:srgbClr val="1E1F81"/>
                </a:solidFill>
                <a:latin typeface="Arial" pitchFamily="34" charset="0"/>
                <a:ea typeface="MS PGothic" pitchFamily="34" charset="-128"/>
                <a:cs typeface="Arial" pitchFamily="34" charset="0"/>
              </a:rPr>
              <a:t>妥協のないエクスペリエンス</a:t>
            </a:r>
            <a:br>
              <a:rPr lang="ja-JP" altLang="fr-BE" sz="3200" b="0" i="0" spc="0" baseline="0" smtClean="0">
                <a:solidFill>
                  <a:srgbClr val="1E1F81"/>
                </a:solidFill>
                <a:latin typeface="Arial" pitchFamily="34" charset="0"/>
                <a:ea typeface="MS PGothic" pitchFamily="34" charset="-128"/>
                <a:cs typeface="Arial" pitchFamily="34" charset="0"/>
              </a:rPr>
            </a:br>
            <a:r>
              <a:rPr lang="ja-JP" altLang="fr-BE" sz="2000" b="0" i="0" spc="0" baseline="0" smtClean="0">
                <a:solidFill>
                  <a:srgbClr val="1E1F81"/>
                </a:solidFill>
                <a:latin typeface="Arial" pitchFamily="34" charset="0"/>
                <a:ea typeface="MS PGothic" pitchFamily="34" charset="-128"/>
                <a:cs typeface="Arial" pitchFamily="34" charset="0"/>
              </a:rPr>
              <a:t>アプリケーション、データ、デバイス、メディアを、どこからでも使用可能</a:t>
            </a:r>
            <a:r>
              <a:rPr lang="fr-BE" altLang="ja-JP" sz="2000" b="0" i="0" spc="0" baseline="0" smtClean="0">
                <a:solidFill>
                  <a:srgbClr val="FFFFFF"/>
                </a:solidFill>
                <a:latin typeface="Arial" pitchFamily="34" charset="0"/>
                <a:ea typeface="MS PGothic" pitchFamily="34" charset="-128"/>
                <a:cs typeface="Arial" pitchFamily="34" charset="0"/>
              </a:rPr>
              <a:t>!</a:t>
            </a:r>
            <a:endParaRPr lang="ja-JP" altLang="en-US" sz="2400">
              <a:solidFill>
                <a:schemeClr val="bg1"/>
              </a:solidFill>
              <a:latin typeface="Arial" pitchFamily="34" charset="0"/>
              <a:ea typeface="MS PGothic" pitchFamily="34" charset="-128"/>
              <a:cs typeface="Arial" pitchFamily="34" charset="0"/>
            </a:endParaRPr>
          </a:p>
        </p:txBody>
      </p:sp>
      <p:pic>
        <p:nvPicPr>
          <p:cNvPr id="9" name="Picture 8" descr="Post PC Bottom Row.png"/>
          <p:cNvPicPr>
            <a:picLocks noChangeAspect="1"/>
          </p:cNvPicPr>
          <p:nvPr/>
        </p:nvPicPr>
        <p:blipFill>
          <a:blip r:embed="rId3" cstate="print"/>
          <a:srcRect b="9348"/>
          <a:stretch>
            <a:fillRect/>
          </a:stretch>
        </p:blipFill>
        <p:spPr>
          <a:xfrm>
            <a:off x="4209774" y="5387262"/>
            <a:ext cx="4353140" cy="804380"/>
          </a:xfrm>
          <a:prstGeom prst="rect">
            <a:avLst/>
          </a:prstGeom>
          <a:effectLst>
            <a:outerShdw blurRad="50800" dist="38100" dir="5400000" algn="t" rotWithShape="0">
              <a:prstClr val="black">
                <a:alpha val="40000"/>
              </a:prstClr>
            </a:outerShdw>
          </a:effectLst>
        </p:spPr>
      </p:pic>
      <p:grpSp>
        <p:nvGrpSpPr>
          <p:cNvPr id="3" name="Group 27"/>
          <p:cNvGrpSpPr/>
          <p:nvPr/>
        </p:nvGrpSpPr>
        <p:grpSpPr>
          <a:xfrm>
            <a:off x="493010" y="1472572"/>
            <a:ext cx="4574100" cy="4844975"/>
            <a:chOff x="-2676649" y="980135"/>
            <a:chExt cx="4574100" cy="4844975"/>
          </a:xfrm>
        </p:grpSpPr>
        <p:sp>
          <p:nvSpPr>
            <p:cNvPr id="27" name="Right Arrow 26"/>
            <p:cNvSpPr/>
            <p:nvPr/>
          </p:nvSpPr>
          <p:spPr>
            <a:xfrm rot="1904499" flipV="1">
              <a:off x="-565790" y="2056350"/>
              <a:ext cx="2326760" cy="355934"/>
            </a:xfrm>
            <a:prstGeom prst="rightArrow">
              <a:avLst>
                <a:gd name="adj1" fmla="val 50000"/>
                <a:gd name="adj2" fmla="val 53769"/>
              </a:avLst>
            </a:prstGeom>
            <a:gradFill flip="none" rotWithShape="1">
              <a:gsLst>
                <a:gs pos="0">
                  <a:srgbClr val="0096D6">
                    <a:alpha val="0"/>
                  </a:srgbClr>
                </a:gs>
                <a:gs pos="100000">
                  <a:srgbClr val="0096D6">
                    <a:tint val="15000"/>
                    <a:satMod val="350000"/>
                  </a:srgbClr>
                </a:gs>
              </a:gsLst>
              <a:lin ang="0" scaled="1"/>
              <a:tileRect/>
            </a:gradFill>
            <a:ln w="9525" cap="flat" cmpd="sng" algn="ctr">
              <a:noFill/>
              <a:prstDash val="solid"/>
            </a:ln>
            <a:effectLst>
              <a:outerShdw blurRad="40000" dist="20000" dir="5400000" rotWithShape="0">
                <a:srgbClr val="000000">
                  <a:alpha val="38000"/>
                </a:srgb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smtClean="0">
                <a:ln>
                  <a:noFill/>
                </a:ln>
                <a:solidFill>
                  <a:srgbClr val="0096D6"/>
                </a:solidFill>
                <a:effectLst/>
                <a:uLnTx/>
                <a:uFillTx/>
                <a:latin typeface="Arial" pitchFamily="34" charset="0"/>
                <a:ea typeface="MS PGothic" pitchFamily="34" charset="-128"/>
                <a:cs typeface="Arial" pitchFamily="34" charset="0"/>
              </a:endParaRPr>
            </a:p>
          </p:txBody>
        </p:sp>
        <p:sp>
          <p:nvSpPr>
            <p:cNvPr id="25" name="Right Arrow 24"/>
            <p:cNvSpPr/>
            <p:nvPr/>
          </p:nvSpPr>
          <p:spPr>
            <a:xfrm rot="19695501">
              <a:off x="-429309" y="4567338"/>
              <a:ext cx="2326760" cy="355934"/>
            </a:xfrm>
            <a:prstGeom prst="rightArrow">
              <a:avLst>
                <a:gd name="adj1" fmla="val 50000"/>
                <a:gd name="adj2" fmla="val 53769"/>
              </a:avLst>
            </a:prstGeom>
            <a:gradFill flip="none" rotWithShape="1">
              <a:gsLst>
                <a:gs pos="0">
                  <a:srgbClr val="0096D6">
                    <a:alpha val="0"/>
                  </a:srgbClr>
                </a:gs>
                <a:gs pos="100000">
                  <a:srgbClr val="0096D6">
                    <a:tint val="15000"/>
                    <a:satMod val="350000"/>
                  </a:srgbClr>
                </a:gs>
              </a:gsLst>
              <a:lin ang="0" scaled="1"/>
              <a:tileRect/>
            </a:gradFill>
            <a:ln w="9525" cap="flat" cmpd="sng" algn="ctr">
              <a:noFill/>
              <a:prstDash val="solid"/>
            </a:ln>
            <a:effectLst>
              <a:outerShdw blurRad="40000" dist="20000" dir="5400000" rotWithShape="0">
                <a:srgbClr val="000000">
                  <a:alpha val="38000"/>
                </a:srgb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smtClean="0">
                <a:ln>
                  <a:noFill/>
                </a:ln>
                <a:solidFill>
                  <a:srgbClr val="0096D6"/>
                </a:solidFill>
                <a:effectLst/>
                <a:uLnTx/>
                <a:uFillTx/>
                <a:latin typeface="Arial" pitchFamily="34" charset="0"/>
                <a:ea typeface="MS PGothic" pitchFamily="34" charset="-128"/>
                <a:cs typeface="Arial" pitchFamily="34" charset="0"/>
              </a:endParaRPr>
            </a:p>
          </p:txBody>
        </p:sp>
        <p:sp>
          <p:nvSpPr>
            <p:cNvPr id="81" name="Right Arrow 80"/>
            <p:cNvSpPr/>
            <p:nvPr/>
          </p:nvSpPr>
          <p:spPr>
            <a:xfrm>
              <a:off x="-842954" y="3343153"/>
              <a:ext cx="2326760" cy="355934"/>
            </a:xfrm>
            <a:prstGeom prst="rightArrow">
              <a:avLst>
                <a:gd name="adj1" fmla="val 50000"/>
                <a:gd name="adj2" fmla="val 53769"/>
              </a:avLst>
            </a:prstGeom>
            <a:gradFill flip="none" rotWithShape="1">
              <a:gsLst>
                <a:gs pos="0">
                  <a:srgbClr val="0096D6">
                    <a:alpha val="0"/>
                  </a:srgbClr>
                </a:gs>
                <a:gs pos="100000">
                  <a:srgbClr val="0096D6">
                    <a:tint val="15000"/>
                    <a:satMod val="350000"/>
                  </a:srgbClr>
                </a:gs>
              </a:gsLst>
              <a:lin ang="0" scaled="1"/>
              <a:tileRect/>
            </a:gradFill>
            <a:ln w="9525" cap="flat" cmpd="sng" algn="ctr">
              <a:noFill/>
              <a:prstDash val="solid"/>
            </a:ln>
            <a:effectLst>
              <a:outerShdw blurRad="40000" dist="20000" dir="5400000" rotWithShape="0">
                <a:srgbClr val="000000">
                  <a:alpha val="38000"/>
                </a:srgb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smtClean="0">
                <a:ln>
                  <a:noFill/>
                </a:ln>
                <a:solidFill>
                  <a:srgbClr val="0096D6"/>
                </a:solidFill>
                <a:effectLst/>
                <a:uLnTx/>
                <a:uFillTx/>
                <a:latin typeface="Arial" pitchFamily="34" charset="0"/>
                <a:ea typeface="MS PGothic" pitchFamily="34" charset="-128"/>
                <a:cs typeface="Arial" pitchFamily="34" charset="0"/>
              </a:endParaRPr>
            </a:p>
          </p:txBody>
        </p:sp>
        <p:grpSp>
          <p:nvGrpSpPr>
            <p:cNvPr id="4" name="Group 84"/>
            <p:cNvGrpSpPr/>
            <p:nvPr/>
          </p:nvGrpSpPr>
          <p:grpSpPr>
            <a:xfrm>
              <a:off x="-1794518" y="980135"/>
              <a:ext cx="1803572" cy="1610633"/>
              <a:chOff x="1865081" y="1199046"/>
              <a:chExt cx="1803572" cy="1610633"/>
            </a:xfrm>
          </p:grpSpPr>
          <p:sp>
            <p:nvSpPr>
              <p:cNvPr id="67" name="TextBox 66"/>
              <p:cNvSpPr txBox="1"/>
              <p:nvPr/>
            </p:nvSpPr>
            <p:spPr>
              <a:xfrm>
                <a:off x="1874572" y="1199046"/>
                <a:ext cx="1794081" cy="369332"/>
              </a:xfrm>
              <a:prstGeom prst="rect">
                <a:avLst/>
              </a:prstGeom>
              <a:noFill/>
            </p:spPr>
            <p:txBody>
              <a:bodyPr wrap="none" rtlCol="0" anchor="ctr" anchorCtr="0">
                <a:spAutoFit/>
              </a:bodyPr>
              <a:lstStyle/>
              <a:p>
                <a:pPr algn="ctr" defTabSz="914400">
                  <a:buNone/>
                </a:pPr>
                <a:r>
                  <a:rPr lang="ja-JP" altLang="en-US" sz="1800" b="1" i="0" smtClean="0">
                    <a:solidFill>
                      <a:srgbClr val="652D89"/>
                    </a:solidFill>
                    <a:latin typeface="Arial" pitchFamily="34" charset="0"/>
                    <a:ea typeface="MS PGothic" pitchFamily="34" charset="-128"/>
                    <a:cs typeface="Arial" pitchFamily="34" charset="0"/>
                  </a:rPr>
                  <a:t>仮想デスクトップ</a:t>
                </a:r>
                <a:endParaRPr lang="ja-JP" altLang="en-US" b="1">
                  <a:solidFill>
                    <a:srgbClr val="652D89"/>
                  </a:solidFill>
                  <a:latin typeface="Arial" pitchFamily="34" charset="0"/>
                  <a:ea typeface="MS PGothic" pitchFamily="34" charset="-128"/>
                  <a:cs typeface="Arial" pitchFamily="34" charset="0"/>
                </a:endParaRPr>
              </a:p>
            </p:txBody>
          </p:sp>
          <p:pic>
            <p:nvPicPr>
              <p:cNvPr id="82" name="Picture 38" descr="desktop2a.png"/>
              <p:cNvPicPr>
                <a:picLocks noChangeAspect="1"/>
              </p:cNvPicPr>
              <p:nvPr/>
            </p:nvPicPr>
            <p:blipFill>
              <a:blip r:embed="rId4" cstate="print"/>
              <a:srcRect/>
              <a:stretch>
                <a:fillRect/>
              </a:stretch>
            </p:blipFill>
            <p:spPr bwMode="auto">
              <a:xfrm>
                <a:off x="1865081" y="1642427"/>
                <a:ext cx="1753923" cy="1167252"/>
              </a:xfrm>
              <a:prstGeom prst="rect">
                <a:avLst/>
              </a:prstGeom>
              <a:noFill/>
              <a:ln w="9525">
                <a:noFill/>
                <a:miter lim="800000"/>
                <a:headEnd/>
                <a:tailEnd/>
              </a:ln>
              <a:effectLst>
                <a:outerShdw blurRad="50800" dist="38100" dir="2700000" algn="tl" rotWithShape="0">
                  <a:prstClr val="black">
                    <a:alpha val="40000"/>
                  </a:prstClr>
                </a:outerShdw>
              </a:effectLst>
            </p:spPr>
          </p:pic>
        </p:grpSp>
        <p:sp>
          <p:nvSpPr>
            <p:cNvPr id="75" name="TextBox 74"/>
            <p:cNvSpPr txBox="1"/>
            <p:nvPr/>
          </p:nvSpPr>
          <p:spPr>
            <a:xfrm>
              <a:off x="-1933798" y="2696365"/>
              <a:ext cx="649537" cy="369332"/>
            </a:xfrm>
            <a:prstGeom prst="rect">
              <a:avLst/>
            </a:prstGeom>
            <a:noFill/>
          </p:spPr>
          <p:txBody>
            <a:bodyPr wrap="none" rtlCol="0" anchor="ctr" anchorCtr="0">
              <a:spAutoFit/>
            </a:bodyPr>
            <a:lstStyle/>
            <a:p>
              <a:pPr algn="ctr" defTabSz="914400">
                <a:buNone/>
              </a:pPr>
              <a:r>
                <a:rPr lang="ja-JP" altLang="en-US" sz="1800" b="1" i="0" smtClean="0">
                  <a:solidFill>
                    <a:srgbClr val="652D89"/>
                  </a:solidFill>
                  <a:latin typeface="Arial" pitchFamily="34" charset="0"/>
                  <a:ea typeface="MS PGothic" pitchFamily="34" charset="-128"/>
                  <a:cs typeface="Arial" pitchFamily="34" charset="0"/>
                </a:rPr>
                <a:t>音声</a:t>
              </a:r>
              <a:endParaRPr lang="ja-JP" altLang="en-US" b="1">
                <a:solidFill>
                  <a:srgbClr val="652D89"/>
                </a:solidFill>
                <a:latin typeface="Arial" pitchFamily="34" charset="0"/>
                <a:ea typeface="MS PGothic" pitchFamily="34" charset="-128"/>
                <a:cs typeface="Arial" pitchFamily="34" charset="0"/>
              </a:endParaRPr>
            </a:p>
          </p:txBody>
        </p:sp>
        <p:grpSp>
          <p:nvGrpSpPr>
            <p:cNvPr id="5" name="Group 83"/>
            <p:cNvGrpSpPr/>
            <p:nvPr/>
          </p:nvGrpSpPr>
          <p:grpSpPr>
            <a:xfrm>
              <a:off x="-2116297" y="4329700"/>
              <a:ext cx="2255966" cy="1495410"/>
              <a:chOff x="1488710" y="4548611"/>
              <a:chExt cx="2255966" cy="1495410"/>
            </a:xfrm>
            <a:effectLst/>
          </p:grpSpPr>
          <p:pic>
            <p:nvPicPr>
              <p:cNvPr id="13" name="Picture 12"/>
              <p:cNvPicPr>
                <a:picLocks noChangeAspect="1"/>
              </p:cNvPicPr>
              <p:nvPr/>
            </p:nvPicPr>
            <p:blipFill>
              <a:blip r:embed="rId5" cstate="print"/>
              <a:srcRect l="8336" r="12744"/>
              <a:stretch>
                <a:fillRect/>
              </a:stretch>
            </p:blipFill>
            <p:spPr>
              <a:xfrm>
                <a:off x="1488710" y="4905372"/>
                <a:ext cx="2255966" cy="1138649"/>
              </a:xfrm>
              <a:prstGeom prst="rect">
                <a:avLst/>
              </a:prstGeom>
              <a:ln>
                <a:noFill/>
              </a:ln>
              <a:effectLst>
                <a:outerShdw blurRad="50800" dist="38100" dir="8100000" algn="tr" rotWithShape="0">
                  <a:prstClr val="black">
                    <a:alpha val="40000"/>
                  </a:prstClr>
                </a:outerShdw>
              </a:effectLst>
            </p:spPr>
          </p:pic>
          <p:sp>
            <p:nvSpPr>
              <p:cNvPr id="14" name="TextBox 13"/>
              <p:cNvSpPr txBox="1"/>
              <p:nvPr/>
            </p:nvSpPr>
            <p:spPr bwMode="auto">
              <a:xfrm>
                <a:off x="2181637" y="4548611"/>
                <a:ext cx="824265" cy="369332"/>
              </a:xfrm>
              <a:prstGeom prst="rect">
                <a:avLst/>
              </a:prstGeom>
              <a:noFill/>
            </p:spPr>
            <p:txBody>
              <a:bodyPr wrap="none">
                <a:spAutoFit/>
              </a:bodyPr>
              <a:lstStyle/>
              <a:p>
                <a:pPr algn="l" defTabSz="914400">
                  <a:buNone/>
                </a:pPr>
                <a:r>
                  <a:rPr lang="ja-JP" altLang="en-US" sz="1800" b="1" i="0" smtClean="0">
                    <a:solidFill>
                      <a:srgbClr val="652D89"/>
                    </a:solidFill>
                    <a:latin typeface="Arial" pitchFamily="34" charset="0"/>
                    <a:ea typeface="MS PGothic" pitchFamily="34" charset="-128"/>
                    <a:cs typeface="Arial" pitchFamily="34" charset="0"/>
                  </a:rPr>
                  <a:t>ビデオ</a:t>
                </a:r>
                <a:endParaRPr lang="ja-JP" altLang="en-US" b="1">
                  <a:solidFill>
                    <a:srgbClr val="652D89"/>
                  </a:solidFill>
                  <a:latin typeface="Arial" pitchFamily="34" charset="0"/>
                  <a:ea typeface="MS PGothic" pitchFamily="34" charset="-128"/>
                  <a:cs typeface="Arial" pitchFamily="34" charset="0"/>
                </a:endParaRPr>
              </a:p>
            </p:txBody>
          </p:sp>
        </p:grpSp>
        <p:pic>
          <p:nvPicPr>
            <p:cNvPr id="24" name="Picture 23" descr="phone.png"/>
            <p:cNvPicPr>
              <a:picLocks noChangeAspect="1"/>
            </p:cNvPicPr>
            <p:nvPr/>
          </p:nvPicPr>
          <p:blipFill>
            <a:blip r:embed="rId6" cstate="print"/>
            <a:stretch>
              <a:fillRect/>
            </a:stretch>
          </p:blipFill>
          <p:spPr>
            <a:xfrm>
              <a:off x="-2676649" y="2970412"/>
              <a:ext cx="1833695" cy="1359092"/>
            </a:xfrm>
            <a:prstGeom prst="rect">
              <a:avLst/>
            </a:prstGeom>
            <a:ln>
              <a:noFill/>
            </a:ln>
            <a:effectLst>
              <a:outerShdw blurRad="50800" dist="38100" dir="8100000" algn="tr" rotWithShape="0">
                <a:prstClr val="black">
                  <a:alpha val="40000"/>
                </a:prstClr>
              </a:outerShdw>
            </a:effectLst>
          </p:spPr>
        </p:pic>
      </p:grpSp>
      <p:sp>
        <p:nvSpPr>
          <p:cNvPr id="26" name="Rounded Rectangle 25"/>
          <p:cNvSpPr/>
          <p:nvPr/>
        </p:nvSpPr>
        <p:spPr>
          <a:xfrm flipV="1">
            <a:off x="4667999" y="1783163"/>
            <a:ext cx="3609785" cy="415991"/>
          </a:xfrm>
          <a:prstGeom prst="roundRect">
            <a:avLst>
              <a:gd name="adj" fmla="val 50000"/>
            </a:avLst>
          </a:prstGeom>
          <a:gradFill>
            <a:gsLst>
              <a:gs pos="0">
                <a:srgbClr val="EB3A23"/>
              </a:gs>
              <a:gs pos="100000">
                <a:srgbClr val="F68B1F"/>
              </a:gs>
            </a:gsLst>
            <a:lin ang="5400000" scaled="0"/>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lnSpc>
                <a:spcPct val="75000"/>
              </a:lnSpc>
              <a:spcBef>
                <a:spcPct val="0"/>
              </a:spcBef>
              <a:spcAft>
                <a:spcPct val="0"/>
              </a:spcAft>
            </a:pPr>
            <a:endParaRPr lang="en-US" dirty="0" smtClean="0">
              <a:latin typeface="+mj-lt"/>
            </a:endParaRPr>
          </a:p>
        </p:txBody>
      </p:sp>
      <p:sp>
        <p:nvSpPr>
          <p:cNvPr id="30" name="TextBox 29"/>
          <p:cNvSpPr txBox="1"/>
          <p:nvPr/>
        </p:nvSpPr>
        <p:spPr>
          <a:xfrm>
            <a:off x="5056496" y="1810772"/>
            <a:ext cx="2768707" cy="369332"/>
          </a:xfrm>
          <a:prstGeom prst="rect">
            <a:avLst/>
          </a:prstGeom>
          <a:noFill/>
        </p:spPr>
        <p:txBody>
          <a:bodyPr wrap="none" rtlCol="0" anchor="ctr" anchorCtr="0">
            <a:spAutoFit/>
          </a:bodyPr>
          <a:lstStyle/>
          <a:p>
            <a:pPr algn="ctr" defTabSz="914400">
              <a:buNone/>
            </a:pPr>
            <a:r>
              <a:rPr lang="ja-JP" altLang="en-US" sz="1800" b="1" i="0" smtClean="0">
                <a:solidFill>
                  <a:srgbClr val="FFFFFF"/>
                </a:solidFill>
                <a:effectLst>
                  <a:outerShdw blurRad="38100" dist="38100" dir="2700000" algn="tl">
                    <a:srgbClr val="000000">
                      <a:alpha val="43137"/>
                    </a:srgbClr>
                  </a:outerShdw>
                </a:effectLst>
                <a:latin typeface="Arial" pitchFamily="34" charset="0"/>
                <a:ea typeface="MS PGothic" pitchFamily="34" charset="-128"/>
                <a:cs typeface="Arial" pitchFamily="34" charset="0"/>
              </a:rPr>
              <a:t>新しい仮想ワークスペース</a:t>
            </a:r>
            <a:endParaRPr lang="ja-JP" altLang="en-US" b="1">
              <a:solidFill>
                <a:srgbClr val="FFFFFF"/>
              </a:solidFill>
              <a:effectLst>
                <a:outerShdw blurRad="38100" dist="38100" dir="2700000" algn="tl">
                  <a:srgbClr val="000000">
                    <a:alpha val="43137"/>
                  </a:srgbClr>
                </a:outerShdw>
              </a:effectLst>
              <a:latin typeface="Arial" pitchFamily="34" charset="0"/>
              <a:ea typeface="MS PGothic" pitchFamily="34" charset="-128"/>
              <a:cs typeface="Arial" pitchFamily="34" charset="0"/>
            </a:endParaRPr>
          </a:p>
        </p:txBody>
      </p:sp>
      <p:pic>
        <p:nvPicPr>
          <p:cNvPr id="31" name="Picture 30" descr="Quebec_Beauty_Comp.jpg"/>
          <p:cNvPicPr>
            <a:picLocks noChangeAspect="1"/>
          </p:cNvPicPr>
          <p:nvPr/>
        </p:nvPicPr>
        <p:blipFill>
          <a:blip r:embed="rId7" cstate="print"/>
          <a:stretch>
            <a:fillRect/>
          </a:stretch>
        </p:blipFill>
        <p:spPr>
          <a:xfrm>
            <a:off x="4895125" y="2588908"/>
            <a:ext cx="3210923" cy="2406408"/>
          </a:xfrm>
          <a:prstGeom prst="rect">
            <a:avLst/>
          </a:prstGeom>
          <a:ln>
            <a:noFill/>
          </a:ln>
          <a:effectLst>
            <a:softEdge rad="112500"/>
          </a:effectLst>
        </p:spPr>
      </p:pic>
    </p:spTree>
    <p:extLst>
      <p:ext uri="{BB962C8B-B14F-4D97-AF65-F5344CB8AC3E}">
        <p14:creationId xmlns:p14="http://schemas.microsoft.com/office/powerpoint/2010/main" xmlns="" val="416614878"/>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8" fill="hold" nodeType="afterEffect">
                                  <p:stCondLst>
                                    <p:cond delay="100"/>
                                  </p:stCondLst>
                                  <p:childTnLst>
                                    <p:set>
                                      <p:cBhvr>
                                        <p:cTn id="6" dur="1" fill="hold">
                                          <p:stCondLst>
                                            <p:cond delay="0"/>
                                          </p:stCondLst>
                                        </p:cTn>
                                        <p:tgtEl>
                                          <p:spTgt spid="9"/>
                                        </p:tgtEl>
                                        <p:attrNameLst>
                                          <p:attrName>style.visibility</p:attrName>
                                        </p:attrNameLst>
                                      </p:cBhvr>
                                      <p:to>
                                        <p:strVal val="visible"/>
                                      </p:to>
                                    </p:set>
                                    <p:animEffect transition="in" filter="slide(fromLeft)">
                                      <p:cBhvr>
                                        <p:cTn id="7"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ound Same Side Corner Rectangle 12"/>
          <p:cNvSpPr/>
          <p:nvPr/>
        </p:nvSpPr>
        <p:spPr>
          <a:xfrm>
            <a:off x="719012" y="1829114"/>
            <a:ext cx="3762319" cy="3240600"/>
          </a:xfrm>
          <a:prstGeom prst="round2SameRect">
            <a:avLst>
              <a:gd name="adj1" fmla="val 4045"/>
              <a:gd name="adj2" fmla="val 0"/>
            </a:avLst>
          </a:prstGeom>
          <a:gradFill flip="none" rotWithShape="1">
            <a:gsLst>
              <a:gs pos="100000">
                <a:schemeClr val="bg1"/>
              </a:gs>
              <a:gs pos="0">
                <a:srgbClr val="E4E4E4"/>
              </a:gs>
              <a:gs pos="39000">
                <a:schemeClr val="bg1">
                  <a:lumMod val="95000"/>
                </a:schemeClr>
              </a:gs>
              <a:gs pos="73000">
                <a:schemeClr val="bg1"/>
              </a:gs>
            </a:gsLst>
            <a:lin ang="8100000" scaled="1"/>
            <a:tileRect/>
          </a:gradFill>
          <a:ln>
            <a:noFill/>
          </a:ln>
          <a:effectLst>
            <a:innerShdw blurRad="114300">
              <a:prstClr val="black"/>
            </a:innerShdw>
          </a:effectLst>
          <a:scene3d>
            <a:camera prst="orthographicFront"/>
            <a:lightRig rig="threePt" dir="t">
              <a:rot lat="0" lon="0" rev="21594000"/>
            </a:lightRig>
          </a:scene3d>
          <a:sp3d>
            <a:bevelT/>
            <a:contourClr>
              <a:srgbClr val="000000"/>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solidFill>
            </a:endParaRPr>
          </a:p>
        </p:txBody>
      </p:sp>
      <p:sp>
        <p:nvSpPr>
          <p:cNvPr id="12" name="Round Same Side Corner Rectangle 11"/>
          <p:cNvSpPr/>
          <p:nvPr/>
        </p:nvSpPr>
        <p:spPr>
          <a:xfrm>
            <a:off x="4640902" y="1829114"/>
            <a:ext cx="3762319" cy="3240600"/>
          </a:xfrm>
          <a:prstGeom prst="round2SameRect">
            <a:avLst>
              <a:gd name="adj1" fmla="val 4045"/>
              <a:gd name="adj2" fmla="val 0"/>
            </a:avLst>
          </a:prstGeom>
          <a:gradFill flip="none" rotWithShape="1">
            <a:gsLst>
              <a:gs pos="100000">
                <a:schemeClr val="bg1"/>
              </a:gs>
              <a:gs pos="0">
                <a:srgbClr val="E4E4E4"/>
              </a:gs>
              <a:gs pos="39000">
                <a:schemeClr val="bg1">
                  <a:lumMod val="95000"/>
                </a:schemeClr>
              </a:gs>
              <a:gs pos="73000">
                <a:schemeClr val="bg1"/>
              </a:gs>
            </a:gsLst>
            <a:lin ang="8100000" scaled="1"/>
            <a:tileRect/>
          </a:gradFill>
          <a:ln>
            <a:noFill/>
          </a:ln>
          <a:effectLst>
            <a:innerShdw blurRad="114300">
              <a:prstClr val="black"/>
            </a:innerShdw>
          </a:effectLst>
          <a:scene3d>
            <a:camera prst="orthographicFront"/>
            <a:lightRig rig="threePt" dir="t">
              <a:rot lat="0" lon="0" rev="21594000"/>
            </a:lightRig>
          </a:scene3d>
          <a:sp3d>
            <a:bevelT/>
            <a:contourClr>
              <a:srgbClr val="000000"/>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solidFill>
            </a:endParaRPr>
          </a:p>
        </p:txBody>
      </p:sp>
      <p:sp>
        <p:nvSpPr>
          <p:cNvPr id="14" name="Rectangle 13"/>
          <p:cNvSpPr/>
          <p:nvPr/>
        </p:nvSpPr>
        <p:spPr>
          <a:xfrm>
            <a:off x="0" y="2737159"/>
            <a:ext cx="9144000" cy="2433711"/>
          </a:xfrm>
          <a:prstGeom prst="rect">
            <a:avLst/>
          </a:prstGeom>
          <a:gradFill>
            <a:gsLst>
              <a:gs pos="0">
                <a:schemeClr val="bg2">
                  <a:alpha val="0"/>
                </a:schemeClr>
              </a:gs>
              <a:gs pos="100000">
                <a:schemeClr val="bg1"/>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p>
        </p:txBody>
      </p:sp>
      <p:sp>
        <p:nvSpPr>
          <p:cNvPr id="2" name="Title 1"/>
          <p:cNvSpPr>
            <a:spLocks noGrp="1"/>
          </p:cNvSpPr>
          <p:nvPr>
            <p:ph type="title"/>
          </p:nvPr>
        </p:nvSpPr>
        <p:spPr/>
        <p:txBody>
          <a:bodyPr/>
          <a:lstStyle/>
          <a:p>
            <a:pPr algn="l" defTabSz="914400">
              <a:lnSpc>
                <a:spcPct val="80000"/>
              </a:lnSpc>
              <a:spcBef>
                <a:spcPct val="0"/>
              </a:spcBef>
              <a:buNone/>
            </a:pPr>
            <a:r>
              <a:rPr lang="ja-JP" altLang="fr-BE" sz="3200" b="0" i="0" spc="0" baseline="0" smtClean="0">
                <a:solidFill>
                  <a:srgbClr val="2B348E"/>
                </a:solidFill>
                <a:latin typeface="Arial" pitchFamily="34" charset="0"/>
                <a:ea typeface="MS PGothic" pitchFamily="34" charset="-128"/>
                <a:cs typeface="Arial" pitchFamily="34" charset="0"/>
              </a:rPr>
              <a:t>新しい仮想ワークスペースを実現する </a:t>
            </a:r>
            <a:r>
              <a:rPr lang="fr-BE" altLang="ja-JP" sz="3200" b="0" i="0" spc="0" baseline="0" dirty="0" smtClean="0">
                <a:solidFill>
                  <a:srgbClr val="2B348E"/>
                </a:solidFill>
                <a:latin typeface="Arial" pitchFamily="34" charset="0"/>
                <a:ea typeface="MS PGothic" pitchFamily="34" charset="-128"/>
                <a:cs typeface="Arial" pitchFamily="34" charset="0"/>
              </a:rPr>
              <a:t>Cisco VXI</a:t>
            </a:r>
            <a:endParaRPr lang="ja-JP" altLang="en-US" sz="4000">
              <a:latin typeface="Arial" pitchFamily="34" charset="0"/>
              <a:ea typeface="MS PGothic" pitchFamily="34" charset="-128"/>
              <a:cs typeface="Arial" pitchFamily="34" charset="0"/>
            </a:endParaRPr>
          </a:p>
        </p:txBody>
      </p:sp>
      <p:sp>
        <p:nvSpPr>
          <p:cNvPr id="22" name="TextBox 21"/>
          <p:cNvSpPr txBox="1"/>
          <p:nvPr/>
        </p:nvSpPr>
        <p:spPr>
          <a:xfrm>
            <a:off x="6105120" y="1886081"/>
            <a:ext cx="1107996" cy="461665"/>
          </a:xfrm>
          <a:prstGeom prst="rect">
            <a:avLst/>
          </a:prstGeom>
          <a:noFill/>
        </p:spPr>
        <p:txBody>
          <a:bodyPr wrap="none" rtlCol="0">
            <a:spAutoFit/>
          </a:bodyPr>
          <a:lstStyle/>
          <a:p>
            <a:pPr algn="l" defTabSz="914400">
              <a:buNone/>
            </a:pPr>
            <a:r>
              <a:rPr lang="ja-JP" altLang="fr-BE" sz="2400" b="0" i="0" kern="1200" smtClean="0">
                <a:solidFill>
                  <a:srgbClr val="FFFFFF">
                    <a:lumMod val="50000"/>
                  </a:srgbClr>
                </a:solidFill>
                <a:latin typeface="Arial" pitchFamily="34" charset="0"/>
                <a:ea typeface="MS PGothic" pitchFamily="34" charset="-128"/>
                <a:cs typeface="Arial" pitchFamily="34" charset="0"/>
              </a:rPr>
              <a:t>導入後</a:t>
            </a:r>
            <a:endParaRPr lang="ja-JP" altLang="fr-BE" sz="2400" b="0" i="0" kern="1200">
              <a:solidFill>
                <a:srgbClr val="FFFFFF">
                  <a:lumMod val="50000"/>
                </a:srgbClr>
              </a:solidFill>
              <a:latin typeface="Arial" pitchFamily="34" charset="0"/>
              <a:ea typeface="MS PGothic" pitchFamily="34" charset="-128"/>
              <a:cs typeface="Arial" pitchFamily="34" charset="0"/>
            </a:endParaRPr>
          </a:p>
        </p:txBody>
      </p:sp>
      <p:pic>
        <p:nvPicPr>
          <p:cNvPr id="23" name="Picture 22" descr="Screen shot 2011-09-29 at 11.17.26 PM.png"/>
          <p:cNvPicPr>
            <a:picLocks noChangeAspect="1"/>
          </p:cNvPicPr>
          <p:nvPr/>
        </p:nvPicPr>
        <p:blipFill>
          <a:blip r:embed="rId3" cstate="print"/>
          <a:srcRect l="2106" t="2368"/>
          <a:stretch>
            <a:fillRect/>
          </a:stretch>
        </p:blipFill>
        <p:spPr>
          <a:xfrm>
            <a:off x="4870142" y="2425822"/>
            <a:ext cx="3303838" cy="2562859"/>
          </a:xfrm>
          <a:prstGeom prst="rect">
            <a:avLst/>
          </a:prstGeom>
          <a:ln w="38100">
            <a:gradFill>
              <a:gsLst>
                <a:gs pos="0">
                  <a:srgbClr val="3852A3"/>
                </a:gs>
                <a:gs pos="100000">
                  <a:srgbClr val="331645"/>
                </a:gs>
              </a:gsLst>
              <a:lin ang="2400000" scaled="0"/>
            </a:gradFill>
          </a:ln>
          <a:effectLst/>
        </p:spPr>
      </p:pic>
      <p:sp>
        <p:nvSpPr>
          <p:cNvPr id="21" name="TextBox 20"/>
          <p:cNvSpPr txBox="1"/>
          <p:nvPr/>
        </p:nvSpPr>
        <p:spPr>
          <a:xfrm>
            <a:off x="2054188" y="1886081"/>
            <a:ext cx="1107996" cy="461665"/>
          </a:xfrm>
          <a:prstGeom prst="rect">
            <a:avLst/>
          </a:prstGeom>
          <a:noFill/>
        </p:spPr>
        <p:txBody>
          <a:bodyPr wrap="none" rtlCol="0">
            <a:spAutoFit/>
          </a:bodyPr>
          <a:lstStyle/>
          <a:p>
            <a:pPr algn="l" defTabSz="914400">
              <a:buNone/>
            </a:pPr>
            <a:r>
              <a:rPr lang="ja-JP" altLang="fr-BE" sz="2400" b="0" i="0" kern="1200" dirty="0" smtClean="0">
                <a:solidFill>
                  <a:srgbClr val="FFFFFF">
                    <a:lumMod val="50000"/>
                  </a:srgbClr>
                </a:solidFill>
                <a:latin typeface="Arial" pitchFamily="34" charset="0"/>
                <a:ea typeface="MS PGothic" pitchFamily="34" charset="-128"/>
                <a:cs typeface="Arial" pitchFamily="34" charset="0"/>
              </a:rPr>
              <a:t>導入前</a:t>
            </a:r>
            <a:endParaRPr lang="ja-JP" altLang="fr-BE" sz="2400" b="0" i="0" kern="1200" dirty="0">
              <a:solidFill>
                <a:srgbClr val="FFFFFF">
                  <a:lumMod val="50000"/>
                </a:srgbClr>
              </a:solidFill>
              <a:latin typeface="Arial" pitchFamily="34" charset="0"/>
              <a:ea typeface="MS PGothic" pitchFamily="34" charset="-128"/>
              <a:cs typeface="Arial" pitchFamily="34" charset="0"/>
            </a:endParaRPr>
          </a:p>
        </p:txBody>
      </p:sp>
      <p:pic>
        <p:nvPicPr>
          <p:cNvPr id="24" name="Picture 23" descr="Screen shot 2011-09-29 at 11.15.58 PM.png"/>
          <p:cNvPicPr>
            <a:picLocks noChangeAspect="1"/>
          </p:cNvPicPr>
          <p:nvPr/>
        </p:nvPicPr>
        <p:blipFill>
          <a:blip r:embed="rId4" cstate="print"/>
          <a:stretch>
            <a:fillRect/>
          </a:stretch>
        </p:blipFill>
        <p:spPr>
          <a:xfrm>
            <a:off x="920170" y="2417196"/>
            <a:ext cx="3360002" cy="2562859"/>
          </a:xfrm>
          <a:prstGeom prst="rect">
            <a:avLst/>
          </a:prstGeom>
          <a:ln w="38100">
            <a:gradFill>
              <a:gsLst>
                <a:gs pos="0">
                  <a:srgbClr val="3852A3"/>
                </a:gs>
                <a:gs pos="100000">
                  <a:srgbClr val="331645"/>
                </a:gs>
              </a:gsLst>
              <a:lin ang="2400000" scaled="0"/>
            </a:gradFill>
          </a:ln>
          <a:effectLst/>
        </p:spPr>
      </p:pic>
      <p:grpSp>
        <p:nvGrpSpPr>
          <p:cNvPr id="5" name="Group 8"/>
          <p:cNvGrpSpPr/>
          <p:nvPr/>
        </p:nvGrpSpPr>
        <p:grpSpPr>
          <a:xfrm>
            <a:off x="1028711" y="5351804"/>
            <a:ext cx="7050410" cy="488731"/>
            <a:chOff x="1040286" y="4958260"/>
            <a:chExt cx="7050410" cy="488731"/>
          </a:xfrm>
        </p:grpSpPr>
        <p:sp>
          <p:nvSpPr>
            <p:cNvPr id="15" name="Rounded Rectangle 14"/>
            <p:cNvSpPr/>
            <p:nvPr/>
          </p:nvSpPr>
          <p:spPr>
            <a:xfrm rot="10800000" flipV="1">
              <a:off x="1040286" y="4958260"/>
              <a:ext cx="7050410" cy="488731"/>
            </a:xfrm>
            <a:prstGeom prst="roundRect">
              <a:avLst>
                <a:gd name="adj" fmla="val 50000"/>
              </a:avLst>
            </a:prstGeom>
            <a:gradFill>
              <a:gsLst>
                <a:gs pos="0">
                  <a:srgbClr val="3852A3"/>
                </a:gs>
                <a:gs pos="100000">
                  <a:srgbClr val="331645"/>
                </a:gs>
              </a:gsLst>
              <a:lin ang="2400000" scaled="0"/>
            </a:gradFill>
            <a:ln w="38100">
              <a:gradFill>
                <a:gsLst>
                  <a:gs pos="0">
                    <a:srgbClr val="3852A3"/>
                  </a:gs>
                  <a:gs pos="100000">
                    <a:srgbClr val="331645"/>
                  </a:gs>
                </a:gsLst>
                <a:lin ang="2400000" scaled="0"/>
              </a:gra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fontAlgn="base">
                <a:lnSpc>
                  <a:spcPct val="75000"/>
                </a:lnSpc>
                <a:spcBef>
                  <a:spcPct val="0"/>
                </a:spcBef>
                <a:spcAft>
                  <a:spcPct val="0"/>
                </a:spcAft>
              </a:pPr>
              <a:endParaRPr lang="ja-JP" altLang="en-US" sz="2400" b="1" kern="1200">
                <a:solidFill>
                  <a:srgbClr val="FFFFFF"/>
                </a:solidFill>
                <a:effectLst>
                  <a:outerShdw blurRad="38100" dist="38100" dir="2700000" algn="tl">
                    <a:srgbClr val="000000">
                      <a:alpha val="43137"/>
                    </a:srgbClr>
                  </a:outerShdw>
                </a:effectLst>
                <a:latin typeface="Arial" pitchFamily="34" charset="0"/>
                <a:ea typeface="MS PGothic" pitchFamily="34" charset="-128"/>
                <a:cs typeface="Arial" pitchFamily="34" charset="0"/>
              </a:endParaRPr>
            </a:p>
          </p:txBody>
        </p:sp>
        <p:sp>
          <p:nvSpPr>
            <p:cNvPr id="8" name="TextBox 7"/>
            <p:cNvSpPr txBox="1"/>
            <p:nvPr/>
          </p:nvSpPr>
          <p:spPr>
            <a:xfrm>
              <a:off x="1421606" y="5043324"/>
              <a:ext cx="6393097" cy="370101"/>
            </a:xfrm>
            <a:prstGeom prst="rect">
              <a:avLst/>
            </a:prstGeom>
            <a:noFill/>
          </p:spPr>
          <p:txBody>
            <a:bodyPr wrap="square" rtlCol="0">
              <a:spAutoFit/>
            </a:bodyPr>
            <a:lstStyle/>
            <a:p>
              <a:pPr algn="ctr" defTabSz="914400">
                <a:lnSpc>
                  <a:spcPct val="75000"/>
                </a:lnSpc>
                <a:spcBef>
                  <a:spcPct val="0"/>
                </a:spcBef>
                <a:spcAft>
                  <a:spcPct val="0"/>
                </a:spcAft>
                <a:buNone/>
              </a:pPr>
              <a:r>
                <a:rPr lang="ja-JP" altLang="en-US" sz="2400" b="1" i="0" kern="1200" smtClean="0">
                  <a:solidFill>
                    <a:srgbClr val="FFFFFF"/>
                  </a:solidFill>
                  <a:effectLst>
                    <a:outerShdw blurRad="38100" dist="38100" dir="2700000" algn="tl">
                      <a:srgbClr val="000000">
                        <a:alpha val="43137"/>
                      </a:srgbClr>
                    </a:outerShdw>
                  </a:effectLst>
                  <a:latin typeface="Arial" pitchFamily="34" charset="0"/>
                  <a:ea typeface="MS PGothic" pitchFamily="34" charset="-128"/>
                  <a:cs typeface="Arial" pitchFamily="34" charset="0"/>
                </a:rPr>
                <a:t>妥協のないユーザ エクスペリエンスを実現</a:t>
              </a:r>
              <a:endParaRPr lang="ja-JP" altLang="en-US" sz="2400" b="1" i="0" kern="1200">
                <a:solidFill>
                  <a:srgbClr val="FFFFFF"/>
                </a:solidFill>
                <a:effectLst>
                  <a:outerShdw blurRad="38100" dist="38100" dir="2700000" algn="tl">
                    <a:srgbClr val="000000">
                      <a:alpha val="43137"/>
                    </a:srgbClr>
                  </a:outerShdw>
                </a:effectLst>
                <a:latin typeface="Arial" pitchFamily="34" charset="0"/>
                <a:ea typeface="MS PGothic" pitchFamily="34" charset="-128"/>
                <a:cs typeface="Arial" pitchFamily="34" charset="0"/>
              </a:endParaRPr>
            </a:p>
          </p:txBody>
        </p:sp>
      </p:gr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1000"/>
                                        <p:tgtEl>
                                          <p:spTgt spid="13"/>
                                        </p:tgtEl>
                                      </p:cBhvr>
                                    </p:animEffect>
                                    <p:anim calcmode="lin" valueType="num">
                                      <p:cBhvr>
                                        <p:cTn id="8" dur="1000" fill="hold"/>
                                        <p:tgtEl>
                                          <p:spTgt spid="13"/>
                                        </p:tgtEl>
                                        <p:attrNameLst>
                                          <p:attrName>ppt_x</p:attrName>
                                        </p:attrNameLst>
                                      </p:cBhvr>
                                      <p:tavLst>
                                        <p:tav tm="0">
                                          <p:val>
                                            <p:strVal val="#ppt_x"/>
                                          </p:val>
                                        </p:tav>
                                        <p:tav tm="100000">
                                          <p:val>
                                            <p:strVal val="#ppt_x"/>
                                          </p:val>
                                        </p:tav>
                                      </p:tavLst>
                                    </p:anim>
                                    <p:anim calcmode="lin" valueType="num">
                                      <p:cBhvr>
                                        <p:cTn id="9" dur="1000" fill="hold"/>
                                        <p:tgtEl>
                                          <p:spTgt spid="13"/>
                                        </p:tgtEl>
                                        <p:attrNameLst>
                                          <p:attrName>ppt_y</p:attrName>
                                        </p:attrNameLst>
                                      </p:cBhvr>
                                      <p:tavLst>
                                        <p:tav tm="0">
                                          <p:val>
                                            <p:strVal val="#ppt_y-.1"/>
                                          </p:val>
                                        </p:tav>
                                        <p:tav tm="100000">
                                          <p:val>
                                            <p:strVal val="#ppt_y"/>
                                          </p:val>
                                        </p:tav>
                                      </p:tavLst>
                                    </p:anim>
                                  </p:childTnLst>
                                </p:cTn>
                              </p:par>
                              <p:par>
                                <p:cTn id="10" presetID="47" presetClass="entr" presetSubtype="0" fill="hold" grpId="0" nodeType="withEffect">
                                  <p:stCondLst>
                                    <p:cond delay="0"/>
                                  </p:stCondLst>
                                  <p:childTnLst>
                                    <p:set>
                                      <p:cBhvr>
                                        <p:cTn id="11" dur="1" fill="hold">
                                          <p:stCondLst>
                                            <p:cond delay="0"/>
                                          </p:stCondLst>
                                        </p:cTn>
                                        <p:tgtEl>
                                          <p:spTgt spid="21"/>
                                        </p:tgtEl>
                                        <p:attrNameLst>
                                          <p:attrName>style.visibility</p:attrName>
                                        </p:attrNameLst>
                                      </p:cBhvr>
                                      <p:to>
                                        <p:strVal val="visible"/>
                                      </p:to>
                                    </p:set>
                                    <p:animEffect transition="in" filter="fade">
                                      <p:cBhvr>
                                        <p:cTn id="12" dur="1000"/>
                                        <p:tgtEl>
                                          <p:spTgt spid="21"/>
                                        </p:tgtEl>
                                      </p:cBhvr>
                                    </p:animEffect>
                                    <p:anim calcmode="lin" valueType="num">
                                      <p:cBhvr>
                                        <p:cTn id="13" dur="1000" fill="hold"/>
                                        <p:tgtEl>
                                          <p:spTgt spid="21"/>
                                        </p:tgtEl>
                                        <p:attrNameLst>
                                          <p:attrName>ppt_x</p:attrName>
                                        </p:attrNameLst>
                                      </p:cBhvr>
                                      <p:tavLst>
                                        <p:tav tm="0">
                                          <p:val>
                                            <p:strVal val="#ppt_x"/>
                                          </p:val>
                                        </p:tav>
                                        <p:tav tm="100000">
                                          <p:val>
                                            <p:strVal val="#ppt_x"/>
                                          </p:val>
                                        </p:tav>
                                      </p:tavLst>
                                    </p:anim>
                                    <p:anim calcmode="lin" valueType="num">
                                      <p:cBhvr>
                                        <p:cTn id="14" dur="1000" fill="hold"/>
                                        <p:tgtEl>
                                          <p:spTgt spid="21"/>
                                        </p:tgtEl>
                                        <p:attrNameLst>
                                          <p:attrName>ppt_y</p:attrName>
                                        </p:attrNameLst>
                                      </p:cBhvr>
                                      <p:tavLst>
                                        <p:tav tm="0">
                                          <p:val>
                                            <p:strVal val="#ppt_y-.1"/>
                                          </p:val>
                                        </p:tav>
                                        <p:tav tm="100000">
                                          <p:val>
                                            <p:strVal val="#ppt_y"/>
                                          </p:val>
                                        </p:tav>
                                      </p:tavLst>
                                    </p:anim>
                                  </p:childTnLst>
                                </p:cTn>
                              </p:par>
                              <p:par>
                                <p:cTn id="15" presetID="47" presetClass="entr" presetSubtype="0" fill="hold" nodeType="withEffect">
                                  <p:stCondLst>
                                    <p:cond delay="0"/>
                                  </p:stCondLst>
                                  <p:childTnLst>
                                    <p:set>
                                      <p:cBhvr>
                                        <p:cTn id="16" dur="1" fill="hold">
                                          <p:stCondLst>
                                            <p:cond delay="0"/>
                                          </p:stCondLst>
                                        </p:cTn>
                                        <p:tgtEl>
                                          <p:spTgt spid="24"/>
                                        </p:tgtEl>
                                        <p:attrNameLst>
                                          <p:attrName>style.visibility</p:attrName>
                                        </p:attrNameLst>
                                      </p:cBhvr>
                                      <p:to>
                                        <p:strVal val="visible"/>
                                      </p:to>
                                    </p:set>
                                    <p:animEffect transition="in" filter="fade">
                                      <p:cBhvr>
                                        <p:cTn id="17" dur="1000"/>
                                        <p:tgtEl>
                                          <p:spTgt spid="24"/>
                                        </p:tgtEl>
                                      </p:cBhvr>
                                    </p:animEffect>
                                    <p:anim calcmode="lin" valueType="num">
                                      <p:cBhvr>
                                        <p:cTn id="18" dur="1000" fill="hold"/>
                                        <p:tgtEl>
                                          <p:spTgt spid="24"/>
                                        </p:tgtEl>
                                        <p:attrNameLst>
                                          <p:attrName>ppt_x</p:attrName>
                                        </p:attrNameLst>
                                      </p:cBhvr>
                                      <p:tavLst>
                                        <p:tav tm="0">
                                          <p:val>
                                            <p:strVal val="#ppt_x"/>
                                          </p:val>
                                        </p:tav>
                                        <p:tav tm="100000">
                                          <p:val>
                                            <p:strVal val="#ppt_x"/>
                                          </p:val>
                                        </p:tav>
                                      </p:tavLst>
                                    </p:anim>
                                    <p:anim calcmode="lin" valueType="num">
                                      <p:cBhvr>
                                        <p:cTn id="19" dur="1000" fill="hold"/>
                                        <p:tgtEl>
                                          <p:spTgt spid="24"/>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47" presetClass="entr" presetSubtype="0" fill="hold" grpId="0" nodeType="clickEffect">
                                  <p:stCondLst>
                                    <p:cond delay="0"/>
                                  </p:stCondLst>
                                  <p:childTnLst>
                                    <p:set>
                                      <p:cBhvr>
                                        <p:cTn id="23" dur="1" fill="hold">
                                          <p:stCondLst>
                                            <p:cond delay="0"/>
                                          </p:stCondLst>
                                        </p:cTn>
                                        <p:tgtEl>
                                          <p:spTgt spid="12"/>
                                        </p:tgtEl>
                                        <p:attrNameLst>
                                          <p:attrName>style.visibility</p:attrName>
                                        </p:attrNameLst>
                                      </p:cBhvr>
                                      <p:to>
                                        <p:strVal val="visible"/>
                                      </p:to>
                                    </p:set>
                                    <p:animEffect transition="in" filter="fade">
                                      <p:cBhvr>
                                        <p:cTn id="24" dur="1000"/>
                                        <p:tgtEl>
                                          <p:spTgt spid="12"/>
                                        </p:tgtEl>
                                      </p:cBhvr>
                                    </p:animEffect>
                                    <p:anim calcmode="lin" valueType="num">
                                      <p:cBhvr>
                                        <p:cTn id="25" dur="1000" fill="hold"/>
                                        <p:tgtEl>
                                          <p:spTgt spid="12"/>
                                        </p:tgtEl>
                                        <p:attrNameLst>
                                          <p:attrName>ppt_x</p:attrName>
                                        </p:attrNameLst>
                                      </p:cBhvr>
                                      <p:tavLst>
                                        <p:tav tm="0">
                                          <p:val>
                                            <p:strVal val="#ppt_x"/>
                                          </p:val>
                                        </p:tav>
                                        <p:tav tm="100000">
                                          <p:val>
                                            <p:strVal val="#ppt_x"/>
                                          </p:val>
                                        </p:tav>
                                      </p:tavLst>
                                    </p:anim>
                                    <p:anim calcmode="lin" valueType="num">
                                      <p:cBhvr>
                                        <p:cTn id="26" dur="1000" fill="hold"/>
                                        <p:tgtEl>
                                          <p:spTgt spid="12"/>
                                        </p:tgtEl>
                                        <p:attrNameLst>
                                          <p:attrName>ppt_y</p:attrName>
                                        </p:attrNameLst>
                                      </p:cBhvr>
                                      <p:tavLst>
                                        <p:tav tm="0">
                                          <p:val>
                                            <p:strVal val="#ppt_y-.1"/>
                                          </p:val>
                                        </p:tav>
                                        <p:tav tm="100000">
                                          <p:val>
                                            <p:strVal val="#ppt_y"/>
                                          </p:val>
                                        </p:tav>
                                      </p:tavLst>
                                    </p:anim>
                                  </p:childTnLst>
                                </p:cTn>
                              </p:par>
                              <p:par>
                                <p:cTn id="27" presetID="47" presetClass="entr" presetSubtype="0" fill="hold" grpId="0" nodeType="withEffect">
                                  <p:stCondLst>
                                    <p:cond delay="0"/>
                                  </p:stCondLst>
                                  <p:childTnLst>
                                    <p:set>
                                      <p:cBhvr>
                                        <p:cTn id="28" dur="1" fill="hold">
                                          <p:stCondLst>
                                            <p:cond delay="0"/>
                                          </p:stCondLst>
                                        </p:cTn>
                                        <p:tgtEl>
                                          <p:spTgt spid="22"/>
                                        </p:tgtEl>
                                        <p:attrNameLst>
                                          <p:attrName>style.visibility</p:attrName>
                                        </p:attrNameLst>
                                      </p:cBhvr>
                                      <p:to>
                                        <p:strVal val="visible"/>
                                      </p:to>
                                    </p:set>
                                    <p:animEffect transition="in" filter="fade">
                                      <p:cBhvr>
                                        <p:cTn id="29" dur="1000"/>
                                        <p:tgtEl>
                                          <p:spTgt spid="22"/>
                                        </p:tgtEl>
                                      </p:cBhvr>
                                    </p:animEffect>
                                    <p:anim calcmode="lin" valueType="num">
                                      <p:cBhvr>
                                        <p:cTn id="30" dur="1000" fill="hold"/>
                                        <p:tgtEl>
                                          <p:spTgt spid="22"/>
                                        </p:tgtEl>
                                        <p:attrNameLst>
                                          <p:attrName>ppt_x</p:attrName>
                                        </p:attrNameLst>
                                      </p:cBhvr>
                                      <p:tavLst>
                                        <p:tav tm="0">
                                          <p:val>
                                            <p:strVal val="#ppt_x"/>
                                          </p:val>
                                        </p:tav>
                                        <p:tav tm="100000">
                                          <p:val>
                                            <p:strVal val="#ppt_x"/>
                                          </p:val>
                                        </p:tav>
                                      </p:tavLst>
                                    </p:anim>
                                    <p:anim calcmode="lin" valueType="num">
                                      <p:cBhvr>
                                        <p:cTn id="31" dur="1000" fill="hold"/>
                                        <p:tgtEl>
                                          <p:spTgt spid="22"/>
                                        </p:tgtEl>
                                        <p:attrNameLst>
                                          <p:attrName>ppt_y</p:attrName>
                                        </p:attrNameLst>
                                      </p:cBhvr>
                                      <p:tavLst>
                                        <p:tav tm="0">
                                          <p:val>
                                            <p:strVal val="#ppt_y-.1"/>
                                          </p:val>
                                        </p:tav>
                                        <p:tav tm="100000">
                                          <p:val>
                                            <p:strVal val="#ppt_y"/>
                                          </p:val>
                                        </p:tav>
                                      </p:tavLst>
                                    </p:anim>
                                  </p:childTnLst>
                                </p:cTn>
                              </p:par>
                              <p:par>
                                <p:cTn id="32" presetID="47" presetClass="entr" presetSubtype="0" fill="hold" nodeType="withEffect">
                                  <p:stCondLst>
                                    <p:cond delay="0"/>
                                  </p:stCondLst>
                                  <p:childTnLst>
                                    <p:set>
                                      <p:cBhvr>
                                        <p:cTn id="33" dur="1" fill="hold">
                                          <p:stCondLst>
                                            <p:cond delay="0"/>
                                          </p:stCondLst>
                                        </p:cTn>
                                        <p:tgtEl>
                                          <p:spTgt spid="23"/>
                                        </p:tgtEl>
                                        <p:attrNameLst>
                                          <p:attrName>style.visibility</p:attrName>
                                        </p:attrNameLst>
                                      </p:cBhvr>
                                      <p:to>
                                        <p:strVal val="visible"/>
                                      </p:to>
                                    </p:set>
                                    <p:animEffect transition="in" filter="fade">
                                      <p:cBhvr>
                                        <p:cTn id="34" dur="1000"/>
                                        <p:tgtEl>
                                          <p:spTgt spid="23"/>
                                        </p:tgtEl>
                                      </p:cBhvr>
                                    </p:animEffect>
                                    <p:anim calcmode="lin" valueType="num">
                                      <p:cBhvr>
                                        <p:cTn id="35" dur="1000" fill="hold"/>
                                        <p:tgtEl>
                                          <p:spTgt spid="23"/>
                                        </p:tgtEl>
                                        <p:attrNameLst>
                                          <p:attrName>ppt_x</p:attrName>
                                        </p:attrNameLst>
                                      </p:cBhvr>
                                      <p:tavLst>
                                        <p:tav tm="0">
                                          <p:val>
                                            <p:strVal val="#ppt_x"/>
                                          </p:val>
                                        </p:tav>
                                        <p:tav tm="100000">
                                          <p:val>
                                            <p:strVal val="#ppt_x"/>
                                          </p:val>
                                        </p:tav>
                                      </p:tavLst>
                                    </p:anim>
                                    <p:anim calcmode="lin" valueType="num">
                                      <p:cBhvr>
                                        <p:cTn id="36" dur="1000" fill="hold"/>
                                        <p:tgtEl>
                                          <p:spTgt spid="23"/>
                                        </p:tgtEl>
                                        <p:attrNameLst>
                                          <p:attrName>ppt_y</p:attrName>
                                        </p:attrNameLst>
                                      </p:cBhvr>
                                      <p:tavLst>
                                        <p:tav tm="0">
                                          <p:val>
                                            <p:strVal val="#ppt_y-.1"/>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53" presetClass="entr" presetSubtype="0" fill="hold" nodeType="clickEffect">
                                  <p:stCondLst>
                                    <p:cond delay="0"/>
                                  </p:stCondLst>
                                  <p:childTnLst>
                                    <p:set>
                                      <p:cBhvr>
                                        <p:cTn id="40" dur="1" fill="hold">
                                          <p:stCondLst>
                                            <p:cond delay="0"/>
                                          </p:stCondLst>
                                        </p:cTn>
                                        <p:tgtEl>
                                          <p:spTgt spid="5"/>
                                        </p:tgtEl>
                                        <p:attrNameLst>
                                          <p:attrName>style.visibility</p:attrName>
                                        </p:attrNameLst>
                                      </p:cBhvr>
                                      <p:to>
                                        <p:strVal val="visible"/>
                                      </p:to>
                                    </p:set>
                                    <p:anim calcmode="lin" valueType="num">
                                      <p:cBhvr>
                                        <p:cTn id="41" dur="500" fill="hold"/>
                                        <p:tgtEl>
                                          <p:spTgt spid="5"/>
                                        </p:tgtEl>
                                        <p:attrNameLst>
                                          <p:attrName>ppt_w</p:attrName>
                                        </p:attrNameLst>
                                      </p:cBhvr>
                                      <p:tavLst>
                                        <p:tav tm="0">
                                          <p:val>
                                            <p:fltVal val="0"/>
                                          </p:val>
                                        </p:tav>
                                        <p:tav tm="100000">
                                          <p:val>
                                            <p:strVal val="#ppt_w"/>
                                          </p:val>
                                        </p:tav>
                                      </p:tavLst>
                                    </p:anim>
                                    <p:anim calcmode="lin" valueType="num">
                                      <p:cBhvr>
                                        <p:cTn id="42" dur="500" fill="hold"/>
                                        <p:tgtEl>
                                          <p:spTgt spid="5"/>
                                        </p:tgtEl>
                                        <p:attrNameLst>
                                          <p:attrName>ppt_h</p:attrName>
                                        </p:attrNameLst>
                                      </p:cBhvr>
                                      <p:tavLst>
                                        <p:tav tm="0">
                                          <p:val>
                                            <p:fltVal val="0"/>
                                          </p:val>
                                        </p:tav>
                                        <p:tav tm="100000">
                                          <p:val>
                                            <p:strVal val="#ppt_h"/>
                                          </p:val>
                                        </p:tav>
                                      </p:tavLst>
                                    </p:anim>
                                    <p:animEffect transition="in" filter="fade">
                                      <p:cBhvr>
                                        <p:cTn id="43"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2" grpId="0" animBg="1"/>
      <p:bldP spid="22" grpId="0"/>
      <p:bldP spid="21"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 name="Round Same Side Corner Rectangle 61"/>
          <p:cNvSpPr/>
          <p:nvPr/>
        </p:nvSpPr>
        <p:spPr>
          <a:xfrm rot="5400000" flipH="1" flipV="1">
            <a:off x="2090168" y="-725605"/>
            <a:ext cx="4963663" cy="9144002"/>
          </a:xfrm>
          <a:prstGeom prst="round2SameRect">
            <a:avLst>
              <a:gd name="adj1" fmla="val 116"/>
              <a:gd name="adj2" fmla="val 0"/>
            </a:avLst>
          </a:prstGeom>
          <a:gradFill flip="none" rotWithShape="1">
            <a:gsLst>
              <a:gs pos="100000">
                <a:srgbClr val="C4C4C4">
                  <a:alpha val="0"/>
                </a:srgbClr>
              </a:gs>
              <a:gs pos="0">
                <a:srgbClr val="E4E4E4">
                  <a:alpha val="45000"/>
                </a:srgbClr>
              </a:gs>
              <a:gs pos="39000">
                <a:srgbClr val="DBDBDB">
                  <a:alpha val="92000"/>
                </a:srgbClr>
              </a:gs>
              <a:gs pos="73000">
                <a:schemeClr val="bg1">
                  <a:lumMod val="95000"/>
                  <a:alpha val="41000"/>
                </a:schemeClr>
              </a:gs>
            </a:gsLst>
            <a:lin ang="11400000" scaled="0"/>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tLang="ja-JP" smtClean="0"/>
          </a:p>
        </p:txBody>
      </p:sp>
      <p:sp>
        <p:nvSpPr>
          <p:cNvPr id="74" name="Content Placeholder 5"/>
          <p:cNvSpPr txBox="1">
            <a:spLocks/>
          </p:cNvSpPr>
          <p:nvPr/>
        </p:nvSpPr>
        <p:spPr>
          <a:xfrm>
            <a:off x="5899922" y="1456652"/>
            <a:ext cx="3186203" cy="3742563"/>
          </a:xfrm>
          <a:prstGeom prst="rect">
            <a:avLst/>
          </a:prstGeom>
        </p:spPr>
        <p:txBody>
          <a:bodyPr wrap="square">
            <a:spAutoFit/>
          </a:bodyPr>
          <a:lstStyle/>
          <a:p>
            <a:pPr algn="just" defTabSz="914400">
              <a:lnSpc>
                <a:spcPct val="90000"/>
              </a:lnSpc>
              <a:spcBef>
                <a:spcPts val="1200"/>
              </a:spcBef>
              <a:buNone/>
            </a:pPr>
            <a:r>
              <a:rPr lang="ja-JP" altLang="en-US" sz="1800" b="1" i="0" smtClean="0">
                <a:solidFill>
                  <a:srgbClr val="000000"/>
                </a:solidFill>
                <a:latin typeface="Arial" pitchFamily="34" charset="0"/>
                <a:ea typeface="MS PGothic" pitchFamily="34" charset="-128"/>
                <a:cs typeface="Arial" pitchFamily="34" charset="0"/>
              </a:rPr>
              <a:t>妥協のないユーザ エクスペリエンス</a:t>
            </a:r>
          </a:p>
          <a:p>
            <a:pPr marL="292059" lvl="1" indent="-292059" algn="just" defTabSz="914400">
              <a:lnSpc>
                <a:spcPct val="90000"/>
              </a:lnSpc>
              <a:spcBef>
                <a:spcPts val="1200"/>
              </a:spcBef>
              <a:buClr>
                <a:srgbClr val="652D89"/>
              </a:buClr>
              <a:buFont typeface="Arial"/>
              <a:buChar char="•"/>
            </a:pPr>
            <a:r>
              <a:rPr lang="ja-JP" altLang="en-US" sz="1600" b="0" i="0" smtClean="0">
                <a:solidFill>
                  <a:srgbClr val="000000"/>
                </a:solidFill>
                <a:latin typeface="Arial" pitchFamily="34" charset="0"/>
                <a:ea typeface="MS PGothic" pitchFamily="34" charset="-128"/>
                <a:cs typeface="Arial" pitchFamily="34" charset="0"/>
              </a:rPr>
              <a:t>音声とビデオをポイントツーポイントにルーティング</a:t>
            </a:r>
            <a:endParaRPr lang="en-US" altLang="ja-JP" sz="1600" b="0" i="0" smtClean="0">
              <a:solidFill>
                <a:srgbClr val="000000"/>
              </a:solidFill>
              <a:latin typeface="Arial" pitchFamily="34" charset="0"/>
              <a:ea typeface="MS PGothic" pitchFamily="34" charset="-128"/>
              <a:cs typeface="Arial" pitchFamily="34" charset="0"/>
            </a:endParaRPr>
          </a:p>
          <a:p>
            <a:pPr marL="114300" indent="-114300" algn="l" defTabSz="914400">
              <a:lnSpc>
                <a:spcPct val="90000"/>
              </a:lnSpc>
              <a:spcBef>
                <a:spcPts val="1200"/>
              </a:spcBef>
              <a:buNone/>
            </a:pPr>
            <a:r>
              <a:rPr lang="ja-JP" altLang="en-US" sz="1800" b="1" i="0" smtClean="0">
                <a:solidFill>
                  <a:srgbClr val="000000"/>
                </a:solidFill>
                <a:latin typeface="Arial" pitchFamily="34" charset="0"/>
                <a:ea typeface="MS PGothic" pitchFamily="34" charset="-128"/>
                <a:cs typeface="Arial" pitchFamily="34" charset="0"/>
              </a:rPr>
              <a:t>最適化されたリソース</a:t>
            </a:r>
            <a:endParaRPr lang="en-US" altLang="ja-JP" sz="1800" b="1" i="0" smtClean="0">
              <a:solidFill>
                <a:srgbClr val="000000"/>
              </a:solidFill>
              <a:latin typeface="Arial" pitchFamily="34" charset="0"/>
              <a:ea typeface="MS PGothic" pitchFamily="34" charset="-128"/>
              <a:cs typeface="Arial" pitchFamily="34" charset="0"/>
            </a:endParaRPr>
          </a:p>
          <a:p>
            <a:pPr marL="228600" lvl="1" indent="-228600" algn="l" defTabSz="914400">
              <a:lnSpc>
                <a:spcPct val="90000"/>
              </a:lnSpc>
              <a:spcBef>
                <a:spcPts val="1200"/>
              </a:spcBef>
              <a:buClr>
                <a:srgbClr val="652D89"/>
              </a:buClr>
              <a:buFont typeface="Arial"/>
              <a:buChar char="•"/>
            </a:pPr>
            <a:r>
              <a:rPr lang="ja-JP" altLang="en-US" sz="1600" b="0" i="0" smtClean="0">
                <a:solidFill>
                  <a:srgbClr val="000000"/>
                </a:solidFill>
                <a:latin typeface="Arial" pitchFamily="34" charset="0"/>
                <a:ea typeface="MS PGothic" pitchFamily="34" charset="-128"/>
                <a:cs typeface="Arial" pitchFamily="34" charset="0"/>
              </a:rPr>
              <a:t>帯域幅を </a:t>
            </a:r>
            <a:r>
              <a:rPr lang="en-US" altLang="ja-JP" sz="1600" b="0" i="0" smtClean="0">
                <a:solidFill>
                  <a:srgbClr val="000000"/>
                </a:solidFill>
                <a:latin typeface="Arial" pitchFamily="34" charset="0"/>
                <a:ea typeface="MS PGothic" pitchFamily="34" charset="-128"/>
                <a:cs typeface="Arial" pitchFamily="34" charset="0"/>
              </a:rPr>
              <a:t>MB </a:t>
            </a:r>
            <a:r>
              <a:rPr lang="ja-JP" altLang="en-US" sz="1600" b="0" i="0" smtClean="0">
                <a:solidFill>
                  <a:srgbClr val="000000"/>
                </a:solidFill>
                <a:latin typeface="Arial" pitchFamily="34" charset="0"/>
                <a:ea typeface="MS PGothic" pitchFamily="34" charset="-128"/>
                <a:cs typeface="Arial" pitchFamily="34" charset="0"/>
              </a:rPr>
              <a:t>から </a:t>
            </a:r>
            <a:r>
              <a:rPr lang="en-US" altLang="ja-JP" sz="1600" b="0" i="0" smtClean="0">
                <a:solidFill>
                  <a:srgbClr val="000000"/>
                </a:solidFill>
                <a:latin typeface="Arial" pitchFamily="34" charset="0"/>
                <a:ea typeface="MS PGothic" pitchFamily="34" charset="-128"/>
                <a:cs typeface="Arial" pitchFamily="34" charset="0"/>
              </a:rPr>
              <a:t>KB </a:t>
            </a:r>
            <a:r>
              <a:rPr lang="ja-JP" altLang="en-US" sz="1600" b="0" i="0" smtClean="0">
                <a:solidFill>
                  <a:srgbClr val="000000"/>
                </a:solidFill>
                <a:latin typeface="Arial" pitchFamily="34" charset="0"/>
                <a:ea typeface="MS PGothic" pitchFamily="34" charset="-128"/>
                <a:cs typeface="Arial" pitchFamily="34" charset="0"/>
              </a:rPr>
              <a:t>まで削減</a:t>
            </a:r>
            <a:endParaRPr lang="en-US" altLang="ja-JP" sz="1600" b="0" i="0" smtClean="0">
              <a:solidFill>
                <a:srgbClr val="000000"/>
              </a:solidFill>
              <a:latin typeface="Arial" pitchFamily="34" charset="0"/>
              <a:ea typeface="MS PGothic" pitchFamily="34" charset="-128"/>
              <a:cs typeface="Arial" pitchFamily="34" charset="0"/>
            </a:endParaRPr>
          </a:p>
          <a:p>
            <a:pPr marL="228600" lvl="1" indent="-228600" algn="l" defTabSz="914400">
              <a:lnSpc>
                <a:spcPct val="90000"/>
              </a:lnSpc>
              <a:spcBef>
                <a:spcPts val="1200"/>
              </a:spcBef>
              <a:buClr>
                <a:srgbClr val="652D89"/>
              </a:buClr>
              <a:buFont typeface="Arial"/>
              <a:buChar char="•"/>
            </a:pPr>
            <a:r>
              <a:rPr lang="ja-JP" altLang="en-US" sz="1600" b="0" i="0" smtClean="0">
                <a:solidFill>
                  <a:srgbClr val="000000"/>
                </a:solidFill>
                <a:latin typeface="Arial" pitchFamily="34" charset="0"/>
                <a:ea typeface="MS PGothic" pitchFamily="34" charset="-128"/>
                <a:cs typeface="Arial" pitchFamily="34" charset="0"/>
              </a:rPr>
              <a:t>データ センターでの処理を低減</a:t>
            </a:r>
            <a:endParaRPr lang="en-US" altLang="ja-JP" sz="1600" b="0" i="0" smtClean="0">
              <a:solidFill>
                <a:srgbClr val="000000"/>
              </a:solidFill>
              <a:latin typeface="Arial" pitchFamily="34" charset="0"/>
              <a:ea typeface="MS PGothic" pitchFamily="34" charset="-128"/>
              <a:cs typeface="Arial" pitchFamily="34" charset="0"/>
            </a:endParaRPr>
          </a:p>
          <a:p>
            <a:pPr algn="l" defTabSz="914400">
              <a:lnSpc>
                <a:spcPct val="90000"/>
              </a:lnSpc>
              <a:spcBef>
                <a:spcPts val="1200"/>
              </a:spcBef>
              <a:buNone/>
            </a:pPr>
            <a:r>
              <a:rPr lang="en-US" altLang="ja-JP" sz="1800" b="1" i="0" smtClean="0">
                <a:solidFill>
                  <a:srgbClr val="000000"/>
                </a:solidFill>
                <a:latin typeface="Arial" pitchFamily="34" charset="0"/>
                <a:ea typeface="MS PGothic" pitchFamily="34" charset="-128"/>
                <a:cs typeface="Arial" pitchFamily="34" charset="0"/>
              </a:rPr>
              <a:t/>
            </a:r>
            <a:br>
              <a:rPr lang="en-US" altLang="ja-JP" sz="1800" b="1" i="0" smtClean="0">
                <a:solidFill>
                  <a:srgbClr val="000000"/>
                </a:solidFill>
                <a:latin typeface="Arial" pitchFamily="34" charset="0"/>
                <a:ea typeface="MS PGothic" pitchFamily="34" charset="-128"/>
                <a:cs typeface="Arial" pitchFamily="34" charset="0"/>
              </a:rPr>
            </a:br>
            <a:r>
              <a:rPr lang="en-US" altLang="ja-JP" sz="1800" b="1" i="0" smtClean="0">
                <a:solidFill>
                  <a:srgbClr val="000000"/>
                </a:solidFill>
                <a:latin typeface="Arial" pitchFamily="34" charset="0"/>
                <a:ea typeface="MS PGothic" pitchFamily="34" charset="-128"/>
                <a:cs typeface="Arial" pitchFamily="34" charset="0"/>
              </a:rPr>
              <a:t>Cisco Unified Communications </a:t>
            </a:r>
            <a:r>
              <a:rPr lang="ja-JP" altLang="en-US" sz="1800" b="1" i="0" smtClean="0">
                <a:solidFill>
                  <a:srgbClr val="000000"/>
                </a:solidFill>
                <a:latin typeface="Arial" pitchFamily="34" charset="0"/>
                <a:ea typeface="MS PGothic" pitchFamily="34" charset="-128"/>
                <a:cs typeface="Arial" pitchFamily="34" charset="0"/>
              </a:rPr>
              <a:t>に基づく、エンタープライズ規模の音声とビデオ</a:t>
            </a:r>
            <a:endParaRPr lang="en-US" altLang="ja-JP" sz="1800" b="1" i="0">
              <a:solidFill>
                <a:srgbClr val="000000"/>
              </a:solidFill>
              <a:latin typeface="Arial" pitchFamily="34" charset="0"/>
              <a:ea typeface="MS PGothic" pitchFamily="34" charset="-128"/>
              <a:cs typeface="Arial" pitchFamily="34" charset="0"/>
            </a:endParaRPr>
          </a:p>
        </p:txBody>
      </p:sp>
      <p:sp>
        <p:nvSpPr>
          <p:cNvPr id="46" name="Rectangle 45"/>
          <p:cNvSpPr/>
          <p:nvPr/>
        </p:nvSpPr>
        <p:spPr>
          <a:xfrm>
            <a:off x="346399" y="1629793"/>
            <a:ext cx="5577122" cy="4648200"/>
          </a:xfrm>
          <a:prstGeom prst="rect">
            <a:avLst/>
          </a:prstGeom>
          <a:solidFill>
            <a:schemeClr val="bg1">
              <a:lumMod val="50000"/>
              <a:alpha val="22000"/>
            </a:schemeClr>
          </a:solidFill>
          <a:ln w="19050">
            <a:noFill/>
            <a:prstDash val="dash"/>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5000"/>
              </a:lnSpc>
              <a:defRPr/>
            </a:pPr>
            <a:endParaRPr lang="en-US" altLang="ja-JP">
              <a:solidFill>
                <a:srgbClr val="FFFFFF"/>
              </a:solidFill>
            </a:endParaRPr>
          </a:p>
        </p:txBody>
      </p:sp>
      <p:sp>
        <p:nvSpPr>
          <p:cNvPr id="60" name="Freeform 19"/>
          <p:cNvSpPr>
            <a:spLocks/>
          </p:cNvSpPr>
          <p:nvPr/>
        </p:nvSpPr>
        <p:spPr bwMode="auto">
          <a:xfrm>
            <a:off x="2085186" y="2959459"/>
            <a:ext cx="2245012" cy="1302513"/>
          </a:xfrm>
          <a:custGeom>
            <a:avLst/>
            <a:gdLst>
              <a:gd name="T0" fmla="*/ 877 w 1097"/>
              <a:gd name="T1" fmla="*/ 661 h 661"/>
              <a:gd name="T2" fmla="*/ 1097 w 1097"/>
              <a:gd name="T3" fmla="*/ 465 h 661"/>
              <a:gd name="T4" fmla="*/ 921 w 1097"/>
              <a:gd name="T5" fmla="*/ 285 h 661"/>
              <a:gd name="T6" fmla="*/ 651 w 1097"/>
              <a:gd name="T7" fmla="*/ 0 h 661"/>
              <a:gd name="T8" fmla="*/ 409 w 1097"/>
              <a:gd name="T9" fmla="*/ 139 h 661"/>
              <a:gd name="T10" fmla="*/ 321 w 1097"/>
              <a:gd name="T11" fmla="*/ 106 h 661"/>
              <a:gd name="T12" fmla="*/ 185 w 1097"/>
              <a:gd name="T13" fmla="*/ 233 h 661"/>
              <a:gd name="T14" fmla="*/ 188 w 1097"/>
              <a:gd name="T15" fmla="*/ 259 h 661"/>
              <a:gd name="T16" fmla="*/ 0 w 1097"/>
              <a:gd name="T17" fmla="*/ 465 h 661"/>
              <a:gd name="T18" fmla="*/ 220 w 1097"/>
              <a:gd name="T19" fmla="*/ 661 h 661"/>
              <a:gd name="T20" fmla="*/ 877 w 1097"/>
              <a:gd name="T21" fmla="*/ 661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097" h="661">
                <a:moveTo>
                  <a:pt x="877" y="661"/>
                </a:moveTo>
                <a:cubicBezTo>
                  <a:pt x="999" y="661"/>
                  <a:pt x="1097" y="586"/>
                  <a:pt x="1097" y="465"/>
                </a:cubicBezTo>
                <a:cubicBezTo>
                  <a:pt x="1097" y="358"/>
                  <a:pt x="1042" y="289"/>
                  <a:pt x="921" y="285"/>
                </a:cubicBezTo>
                <a:cubicBezTo>
                  <a:pt x="921" y="135"/>
                  <a:pt x="801" y="0"/>
                  <a:pt x="651" y="0"/>
                </a:cubicBezTo>
                <a:cubicBezTo>
                  <a:pt x="545" y="0"/>
                  <a:pt x="453" y="49"/>
                  <a:pt x="409" y="139"/>
                </a:cubicBezTo>
                <a:cubicBezTo>
                  <a:pt x="385" y="118"/>
                  <a:pt x="354" y="106"/>
                  <a:pt x="321" y="106"/>
                </a:cubicBezTo>
                <a:cubicBezTo>
                  <a:pt x="246" y="106"/>
                  <a:pt x="185" y="159"/>
                  <a:pt x="185" y="233"/>
                </a:cubicBezTo>
                <a:cubicBezTo>
                  <a:pt x="185" y="242"/>
                  <a:pt x="186" y="251"/>
                  <a:pt x="188" y="259"/>
                </a:cubicBezTo>
                <a:cubicBezTo>
                  <a:pt x="82" y="275"/>
                  <a:pt x="0" y="354"/>
                  <a:pt x="0" y="465"/>
                </a:cubicBezTo>
                <a:cubicBezTo>
                  <a:pt x="0" y="586"/>
                  <a:pt x="99" y="661"/>
                  <a:pt x="220" y="661"/>
                </a:cubicBezTo>
                <a:lnTo>
                  <a:pt x="877" y="661"/>
                </a:lnTo>
                <a:close/>
              </a:path>
            </a:pathLst>
          </a:custGeom>
          <a:gradFill flip="none" rotWithShape="1">
            <a:gsLst>
              <a:gs pos="100000">
                <a:srgbClr val="CFCFCF">
                  <a:lumMod val="79000"/>
                  <a:lumOff val="21000"/>
                </a:srgbClr>
              </a:gs>
              <a:gs pos="0">
                <a:srgbClr val="E6E6E6">
                  <a:shade val="100000"/>
                  <a:satMod val="115000"/>
                  <a:lumMod val="0"/>
                  <a:lumOff val="100000"/>
                </a:srgbClr>
              </a:gs>
            </a:gsLst>
            <a:path path="circle">
              <a:fillToRect l="50000" t="50000" r="50000" b="50000"/>
            </a:path>
            <a:tileRect/>
          </a:gradFill>
          <a:ln w="38100">
            <a:gradFill>
              <a:gsLst>
                <a:gs pos="0">
                  <a:schemeClr val="bg1">
                    <a:lumMod val="88000"/>
                  </a:schemeClr>
                </a:gs>
                <a:gs pos="100000">
                  <a:schemeClr val="bg1">
                    <a:lumMod val="69000"/>
                  </a:schemeClr>
                </a:gs>
              </a:gsLst>
              <a:lin ang="5400000" scaled="0"/>
            </a:gradFill>
            <a:miter lim="800000"/>
          </a:ln>
        </p:spPr>
        <p:txBody>
          <a:bodyPr vert="horz" wrap="square" lIns="91440" tIns="182880" rIns="91440" bIns="0" numCol="1" anchor="ctr" anchorCtr="0" compatLnSpc="1">
            <a:prstTxWarp prst="textNoShape">
              <a:avLst/>
            </a:prstTxWarp>
          </a:bodyPr>
          <a:lstStyle/>
          <a:p>
            <a:pPr algn="ctr"/>
            <a:endParaRPr lang="en-US" altLang="ja-JP" sz="1600" b="1">
              <a:solidFill>
                <a:srgbClr val="525252"/>
              </a:solidFill>
            </a:endParaRPr>
          </a:p>
        </p:txBody>
      </p:sp>
      <p:grpSp>
        <p:nvGrpSpPr>
          <p:cNvPr id="2" name="Group 46"/>
          <p:cNvGrpSpPr/>
          <p:nvPr/>
        </p:nvGrpSpPr>
        <p:grpSpPr>
          <a:xfrm>
            <a:off x="4330198" y="4984194"/>
            <a:ext cx="1201877" cy="1020907"/>
            <a:chOff x="3869315" y="2150486"/>
            <a:chExt cx="969962" cy="823912"/>
          </a:xfrm>
          <a:effectLst/>
        </p:grpSpPr>
        <p:pic>
          <p:nvPicPr>
            <p:cNvPr id="50" name="Picture 129" descr="laptop_cutout"/>
            <p:cNvPicPr>
              <a:picLocks noChangeAspect="1" noChangeArrowheads="1"/>
            </p:cNvPicPr>
            <p:nvPr/>
          </p:nvPicPr>
          <p:blipFill>
            <a:blip r:embed="rId3" cstate="screen"/>
            <a:srcRect/>
            <a:stretch>
              <a:fillRect/>
            </a:stretch>
          </p:blipFill>
          <p:spPr bwMode="auto">
            <a:xfrm>
              <a:off x="3869315" y="2150486"/>
              <a:ext cx="969962" cy="823912"/>
            </a:xfrm>
            <a:prstGeom prst="rect">
              <a:avLst/>
            </a:prstGeom>
            <a:noFill/>
          </p:spPr>
        </p:pic>
        <p:grpSp>
          <p:nvGrpSpPr>
            <p:cNvPr id="3" name="Group 10"/>
            <p:cNvGrpSpPr/>
            <p:nvPr/>
          </p:nvGrpSpPr>
          <p:grpSpPr>
            <a:xfrm>
              <a:off x="4007311" y="2187751"/>
              <a:ext cx="695657" cy="441149"/>
              <a:chOff x="6782188" y="4647518"/>
              <a:chExt cx="2048054" cy="1473882"/>
            </a:xfrm>
          </p:grpSpPr>
          <p:pic>
            <p:nvPicPr>
              <p:cNvPr id="52" name="Picture 51" descr="converj_vdi.png"/>
              <p:cNvPicPr>
                <a:picLocks noChangeAspect="1"/>
              </p:cNvPicPr>
              <p:nvPr/>
            </p:nvPicPr>
            <p:blipFill>
              <a:blip r:embed="rId4" cstate="screen"/>
              <a:srcRect/>
              <a:stretch>
                <a:fillRect/>
              </a:stretch>
            </p:blipFill>
            <p:spPr bwMode="auto">
              <a:xfrm>
                <a:off x="6847785" y="4701867"/>
                <a:ext cx="1982457" cy="1405567"/>
              </a:xfrm>
              <a:prstGeom prst="rect">
                <a:avLst/>
              </a:prstGeom>
              <a:noFill/>
              <a:ln>
                <a:noFill/>
              </a:ln>
            </p:spPr>
          </p:pic>
          <p:pic>
            <p:nvPicPr>
              <p:cNvPr id="54" name="Picture 3" descr="HUB_Rich.png"/>
              <p:cNvPicPr>
                <a:picLocks noChangeAspect="1"/>
              </p:cNvPicPr>
              <p:nvPr/>
            </p:nvPicPr>
            <p:blipFill>
              <a:blip r:embed="rId5" cstate="screen"/>
              <a:srcRect/>
              <a:stretch>
                <a:fillRect/>
              </a:stretch>
            </p:blipFill>
            <p:spPr bwMode="auto">
              <a:xfrm>
                <a:off x="6782188" y="4647518"/>
                <a:ext cx="739387" cy="1473882"/>
              </a:xfrm>
              <a:prstGeom prst="rect">
                <a:avLst/>
              </a:prstGeom>
              <a:noFill/>
              <a:ln>
                <a:noFill/>
              </a:ln>
            </p:spPr>
          </p:pic>
        </p:grpSp>
      </p:grpSp>
      <p:sp>
        <p:nvSpPr>
          <p:cNvPr id="56" name="Rectangle 55"/>
          <p:cNvSpPr/>
          <p:nvPr/>
        </p:nvSpPr>
        <p:spPr>
          <a:xfrm>
            <a:off x="334524" y="1617093"/>
            <a:ext cx="1645920" cy="4681538"/>
          </a:xfrm>
          <a:prstGeom prst="rect">
            <a:avLst/>
          </a:prstGeom>
          <a:solidFill>
            <a:schemeClr val="accent6">
              <a:lumMod val="75000"/>
            </a:schemeClr>
          </a:solidFill>
          <a:ln>
            <a:noFill/>
          </a:ln>
          <a:effectLst>
            <a:outerShdw blurRad="127000" dist="88900" dir="2700000" algn="tl"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altLang="ja-JP" kern="1200">
              <a:solidFill>
                <a:srgbClr val="FFFFFF"/>
              </a:solidFill>
              <a:latin typeface="Arial"/>
              <a:ea typeface="+mn-ea"/>
              <a:cs typeface="+mn-cs"/>
            </a:endParaRPr>
          </a:p>
        </p:txBody>
      </p:sp>
      <p:pic>
        <p:nvPicPr>
          <p:cNvPr id="57" name="Picture 2"/>
          <p:cNvPicPr>
            <a:picLocks noChangeAspect="1" noChangeArrowheads="1"/>
          </p:cNvPicPr>
          <p:nvPr/>
        </p:nvPicPr>
        <p:blipFill>
          <a:blip r:embed="rId6" cstate="screen">
            <a:extLst>
              <a:ext uri="{28A0092B-C50C-407E-A947-70E740481C1C}">
                <a14:useLocalDpi xmlns:a14="http://schemas.microsoft.com/office/drawing/2010/main" xmlns="" val="0"/>
              </a:ext>
            </a:extLst>
          </a:blip>
          <a:srcRect/>
          <a:stretch>
            <a:fillRect/>
          </a:stretch>
        </p:blipFill>
        <p:spPr bwMode="auto">
          <a:xfrm>
            <a:off x="602511" y="2087662"/>
            <a:ext cx="1133696" cy="913235"/>
          </a:xfrm>
          <a:prstGeom prst="rect">
            <a:avLst/>
          </a:prstGeom>
          <a:noFill/>
          <a:ln>
            <a:noFill/>
          </a:ln>
          <a:effectLst>
            <a:outerShdw blurRad="88900" dist="63500" dir="2700000" algn="tl" rotWithShape="0">
              <a:prstClr val="black">
                <a:alpha val="40000"/>
              </a:prstClr>
            </a:outerShdw>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
        <p:nvSpPr>
          <p:cNvPr id="58" name="Rectangle 57"/>
          <p:cNvSpPr/>
          <p:nvPr/>
        </p:nvSpPr>
        <p:spPr>
          <a:xfrm>
            <a:off x="483381" y="1885991"/>
            <a:ext cx="1371957" cy="161583"/>
          </a:xfrm>
          <a:prstGeom prst="rect">
            <a:avLst/>
          </a:prstGeom>
        </p:spPr>
        <p:txBody>
          <a:bodyPr wrap="square" lIns="0" tIns="0" rIns="0" bIns="0" anchor="ctr" anchorCtr="1">
            <a:spAutoFit/>
          </a:bodyPr>
          <a:lstStyle/>
          <a:p>
            <a:pPr algn="ctr" defTabSz="914400">
              <a:spcBef>
                <a:spcPct val="0"/>
              </a:spcBef>
              <a:spcAft>
                <a:spcPct val="0"/>
              </a:spcAft>
              <a:buNone/>
            </a:pPr>
            <a:r>
              <a:rPr lang="en-US" altLang="ja-JP" sz="1050" b="1" i="0" kern="1200" smtClean="0">
                <a:solidFill>
                  <a:srgbClr val="FFFFFF"/>
                </a:solidFill>
                <a:latin typeface="Arial" pitchFamily="34" charset="0"/>
                <a:ea typeface="MS PGothic" pitchFamily="34" charset="-128"/>
                <a:cs typeface="Arial" pitchFamily="34" charset="0"/>
              </a:rPr>
              <a:t>VM-</a:t>
            </a:r>
            <a:r>
              <a:rPr lang="ja-JP" altLang="en-US" sz="1050" b="1" i="0" kern="1200" smtClean="0">
                <a:solidFill>
                  <a:srgbClr val="FFFFFF"/>
                </a:solidFill>
                <a:latin typeface="Arial" pitchFamily="34" charset="0"/>
                <a:ea typeface="MS PGothic" pitchFamily="34" charset="-128"/>
                <a:cs typeface="Arial" pitchFamily="34" charset="0"/>
              </a:rPr>
              <a:t>ユーザ </a:t>
            </a:r>
            <a:r>
              <a:rPr lang="en-US" altLang="ja-JP" sz="1050" b="1" i="0" kern="1200" smtClean="0">
                <a:solidFill>
                  <a:srgbClr val="FFFFFF"/>
                </a:solidFill>
                <a:latin typeface="Arial" pitchFamily="34" charset="0"/>
                <a:ea typeface="MS PGothic" pitchFamily="34" charset="-128"/>
                <a:cs typeface="Arial" pitchFamily="34" charset="0"/>
              </a:rPr>
              <a:t>1</a:t>
            </a:r>
            <a:endParaRPr lang="en-US" altLang="ja-JP" sz="1050" b="1" kern="1200">
              <a:solidFill>
                <a:srgbClr val="FFFFFF"/>
              </a:solidFill>
              <a:latin typeface="Arial" pitchFamily="34" charset="0"/>
              <a:ea typeface="MS PGothic" pitchFamily="34" charset="-128"/>
              <a:cs typeface="Arial" pitchFamily="34" charset="0"/>
            </a:endParaRPr>
          </a:p>
        </p:txBody>
      </p:sp>
      <p:pic>
        <p:nvPicPr>
          <p:cNvPr id="59" name="Picture 2"/>
          <p:cNvPicPr>
            <a:picLocks noChangeAspect="1" noChangeArrowheads="1"/>
          </p:cNvPicPr>
          <p:nvPr/>
        </p:nvPicPr>
        <p:blipFill>
          <a:blip r:embed="rId6" cstate="screen">
            <a:extLst>
              <a:ext uri="{28A0092B-C50C-407E-A947-70E740481C1C}">
                <a14:useLocalDpi xmlns:a14="http://schemas.microsoft.com/office/drawing/2010/main" xmlns="" val="0"/>
              </a:ext>
            </a:extLst>
          </a:blip>
          <a:srcRect/>
          <a:stretch>
            <a:fillRect/>
          </a:stretch>
        </p:blipFill>
        <p:spPr bwMode="auto">
          <a:xfrm>
            <a:off x="602511" y="4690493"/>
            <a:ext cx="1133696" cy="913235"/>
          </a:xfrm>
          <a:prstGeom prst="rect">
            <a:avLst/>
          </a:prstGeom>
          <a:noFill/>
          <a:ln>
            <a:noFill/>
          </a:ln>
          <a:effectLst>
            <a:outerShdw blurRad="88900" dist="63500" dir="2700000" algn="tl" rotWithShape="0">
              <a:prstClr val="black">
                <a:alpha val="40000"/>
              </a:prstClr>
            </a:outerShdw>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
        <p:nvSpPr>
          <p:cNvPr id="61" name="Rectangle 60"/>
          <p:cNvSpPr/>
          <p:nvPr/>
        </p:nvSpPr>
        <p:spPr>
          <a:xfrm>
            <a:off x="483381" y="5642997"/>
            <a:ext cx="1371957" cy="184666"/>
          </a:xfrm>
          <a:prstGeom prst="rect">
            <a:avLst/>
          </a:prstGeom>
        </p:spPr>
        <p:txBody>
          <a:bodyPr wrap="square" lIns="0" tIns="0" rIns="0" bIns="0" anchor="ctr" anchorCtr="1">
            <a:spAutoFit/>
          </a:bodyPr>
          <a:lstStyle/>
          <a:p>
            <a:pPr algn="ctr" defTabSz="914400">
              <a:spcBef>
                <a:spcPct val="0"/>
              </a:spcBef>
              <a:spcAft>
                <a:spcPct val="0"/>
              </a:spcAft>
              <a:buNone/>
            </a:pPr>
            <a:r>
              <a:rPr lang="en-US" altLang="ja-JP" sz="1200" b="1" i="0" kern="1200" smtClean="0">
                <a:solidFill>
                  <a:srgbClr val="FFFFFF"/>
                </a:solidFill>
                <a:latin typeface="Arial" pitchFamily="34" charset="0"/>
                <a:ea typeface="MS PGothic" pitchFamily="34" charset="-128"/>
                <a:cs typeface="Arial" pitchFamily="34" charset="0"/>
              </a:rPr>
              <a:t>VM-</a:t>
            </a:r>
            <a:r>
              <a:rPr lang="ja-JP" altLang="en-US" sz="1200" b="1" i="0" kern="1200" smtClean="0">
                <a:solidFill>
                  <a:srgbClr val="FFFFFF"/>
                </a:solidFill>
                <a:latin typeface="Arial" pitchFamily="34" charset="0"/>
                <a:ea typeface="MS PGothic" pitchFamily="34" charset="-128"/>
                <a:cs typeface="Arial" pitchFamily="34" charset="0"/>
              </a:rPr>
              <a:t>ユーザ </a:t>
            </a:r>
            <a:r>
              <a:rPr lang="en-US" altLang="ja-JP" sz="1200" b="1" i="0" kern="1200" smtClean="0">
                <a:solidFill>
                  <a:srgbClr val="FFFFFF"/>
                </a:solidFill>
                <a:latin typeface="Arial" pitchFamily="34" charset="0"/>
                <a:ea typeface="MS PGothic" pitchFamily="34" charset="-128"/>
                <a:cs typeface="Arial" pitchFamily="34" charset="0"/>
              </a:rPr>
              <a:t>2</a:t>
            </a:r>
            <a:endParaRPr lang="en-US" altLang="ja-JP" sz="1200" b="1" kern="1200">
              <a:solidFill>
                <a:srgbClr val="FFFFFF"/>
              </a:solidFill>
              <a:latin typeface="Arial" pitchFamily="34" charset="0"/>
              <a:ea typeface="MS PGothic" pitchFamily="34" charset="-128"/>
              <a:cs typeface="Arial" pitchFamily="34" charset="0"/>
            </a:endParaRPr>
          </a:p>
        </p:txBody>
      </p:sp>
      <p:sp>
        <p:nvSpPr>
          <p:cNvPr id="63" name="Rectangle 62"/>
          <p:cNvSpPr/>
          <p:nvPr/>
        </p:nvSpPr>
        <p:spPr>
          <a:xfrm>
            <a:off x="334302" y="3752612"/>
            <a:ext cx="685979" cy="153888"/>
          </a:xfrm>
          <a:prstGeom prst="rect">
            <a:avLst/>
          </a:prstGeom>
        </p:spPr>
        <p:txBody>
          <a:bodyPr wrap="square" lIns="0" tIns="0" rIns="0" bIns="0" anchor="ctr" anchorCtr="1">
            <a:spAutoFit/>
          </a:bodyPr>
          <a:lstStyle/>
          <a:p>
            <a:pPr algn="ctr" defTabSz="914400">
              <a:spcBef>
                <a:spcPct val="0"/>
              </a:spcBef>
              <a:spcAft>
                <a:spcPct val="0"/>
              </a:spcAft>
              <a:buNone/>
            </a:pPr>
            <a:r>
              <a:rPr lang="en-US" altLang="ja-JP" sz="1000" b="1" i="0" kern="1200" smtClean="0">
                <a:solidFill>
                  <a:srgbClr val="FFFFFF"/>
                </a:solidFill>
                <a:latin typeface="Arial" pitchFamily="34" charset="0"/>
                <a:ea typeface="MS PGothic" pitchFamily="34" charset="-128"/>
                <a:cs typeface="Arial" pitchFamily="34" charset="0"/>
              </a:rPr>
              <a:t>CUCM</a:t>
            </a:r>
            <a:endParaRPr lang="en-US" altLang="ja-JP" sz="1000" b="1" kern="1200">
              <a:solidFill>
                <a:srgbClr val="FFFFFF"/>
              </a:solidFill>
              <a:latin typeface="Arial" pitchFamily="34" charset="0"/>
              <a:ea typeface="MS PGothic" pitchFamily="34" charset="-128"/>
              <a:cs typeface="Arial" pitchFamily="34" charset="0"/>
            </a:endParaRPr>
          </a:p>
        </p:txBody>
      </p:sp>
      <p:sp>
        <p:nvSpPr>
          <p:cNvPr id="77" name="Rectangle 76"/>
          <p:cNvSpPr/>
          <p:nvPr/>
        </p:nvSpPr>
        <p:spPr>
          <a:xfrm>
            <a:off x="2282473" y="3593602"/>
            <a:ext cx="1960793" cy="523220"/>
          </a:xfrm>
          <a:prstGeom prst="rect">
            <a:avLst/>
          </a:prstGeom>
        </p:spPr>
        <p:txBody>
          <a:bodyPr wrap="none">
            <a:spAutoFit/>
          </a:bodyPr>
          <a:lstStyle/>
          <a:p>
            <a:pPr algn="ctr" defTabSz="914400">
              <a:spcBef>
                <a:spcPct val="0"/>
              </a:spcBef>
              <a:spcAft>
                <a:spcPct val="0"/>
              </a:spcAft>
              <a:buNone/>
            </a:pPr>
            <a:r>
              <a:rPr lang="ja-JP" altLang="en-US" sz="1400" b="1" i="0" dirty="0" smtClean="0">
                <a:solidFill>
                  <a:srgbClr val="000000"/>
                </a:solidFill>
                <a:latin typeface="Arial" pitchFamily="34" charset="0"/>
                <a:ea typeface="MS PGothic" pitchFamily="34" charset="-128"/>
                <a:cs typeface="Arial" pitchFamily="34" charset="0"/>
              </a:rPr>
              <a:t>仮想化対応ボーダレス </a:t>
            </a:r>
            <a:r>
              <a:rPr lang="en-US" altLang="ja-JP" sz="1400" b="1" i="0" dirty="0" smtClean="0">
                <a:solidFill>
                  <a:srgbClr val="000000"/>
                </a:solidFill>
                <a:latin typeface="Arial" pitchFamily="34" charset="0"/>
                <a:ea typeface="MS PGothic" pitchFamily="34" charset="-128"/>
                <a:cs typeface="Arial" pitchFamily="34" charset="0"/>
              </a:rPr>
              <a:t/>
            </a:r>
            <a:br>
              <a:rPr lang="en-US" altLang="ja-JP" sz="1400" b="1" i="0" dirty="0" smtClean="0">
                <a:solidFill>
                  <a:srgbClr val="000000"/>
                </a:solidFill>
                <a:latin typeface="Arial" pitchFamily="34" charset="0"/>
                <a:ea typeface="MS PGothic" pitchFamily="34" charset="-128"/>
                <a:cs typeface="Arial" pitchFamily="34" charset="0"/>
              </a:rPr>
            </a:br>
            <a:r>
              <a:rPr lang="ja-JP" altLang="en-US" sz="1400" b="1" i="0" dirty="0" smtClean="0">
                <a:solidFill>
                  <a:srgbClr val="000000"/>
                </a:solidFill>
                <a:latin typeface="Arial" pitchFamily="34" charset="0"/>
                <a:ea typeface="MS PGothic" pitchFamily="34" charset="-128"/>
                <a:cs typeface="Arial" pitchFamily="34" charset="0"/>
              </a:rPr>
              <a:t>ネットワーク</a:t>
            </a:r>
            <a:endParaRPr lang="en-US" altLang="ja-JP" sz="1400" b="1" dirty="0">
              <a:solidFill>
                <a:srgbClr val="000000"/>
              </a:solidFill>
              <a:latin typeface="Arial" pitchFamily="34" charset="0"/>
              <a:ea typeface="MS PGothic" pitchFamily="34" charset="-128"/>
              <a:cs typeface="Arial" pitchFamily="34" charset="0"/>
            </a:endParaRPr>
          </a:p>
        </p:txBody>
      </p:sp>
      <p:sp>
        <p:nvSpPr>
          <p:cNvPr id="78" name="Rectangle 77"/>
          <p:cNvSpPr/>
          <p:nvPr/>
        </p:nvSpPr>
        <p:spPr>
          <a:xfrm>
            <a:off x="2021536" y="1652375"/>
            <a:ext cx="2286595" cy="258532"/>
          </a:xfrm>
          <a:prstGeom prst="rect">
            <a:avLst/>
          </a:prstGeom>
        </p:spPr>
        <p:txBody>
          <a:bodyPr wrap="square">
            <a:spAutoFit/>
          </a:bodyPr>
          <a:lstStyle/>
          <a:p>
            <a:pPr algn="ctr" defTabSz="914400">
              <a:lnSpc>
                <a:spcPct val="90000"/>
              </a:lnSpc>
              <a:spcBef>
                <a:spcPct val="0"/>
              </a:spcBef>
              <a:spcAft>
                <a:spcPct val="0"/>
              </a:spcAft>
              <a:buNone/>
            </a:pPr>
            <a:r>
              <a:rPr lang="ja-JP" altLang="en-US" sz="1200" b="1" i="0" kern="1200" dirty="0" smtClean="0">
                <a:solidFill>
                  <a:srgbClr val="652D89"/>
                </a:solidFill>
                <a:latin typeface="Arial" pitchFamily="34" charset="0"/>
                <a:ea typeface="MS PGothic" pitchFamily="34" charset="-128"/>
                <a:cs typeface="Arial" pitchFamily="34" charset="0"/>
              </a:rPr>
              <a:t>デスクトップ仮想化プロトコル</a:t>
            </a:r>
            <a:endParaRPr lang="en-US" altLang="ja-JP" sz="1200" b="1" kern="1200" dirty="0">
              <a:solidFill>
                <a:schemeClr val="accent6"/>
              </a:solidFill>
              <a:latin typeface="Arial" pitchFamily="34" charset="0"/>
              <a:ea typeface="MS PGothic" pitchFamily="34" charset="-128"/>
              <a:cs typeface="Arial" pitchFamily="34" charset="0"/>
            </a:endParaRPr>
          </a:p>
        </p:txBody>
      </p:sp>
      <p:sp>
        <p:nvSpPr>
          <p:cNvPr id="79" name="Rectangle 78"/>
          <p:cNvSpPr/>
          <p:nvPr/>
        </p:nvSpPr>
        <p:spPr>
          <a:xfrm>
            <a:off x="1939475" y="5383861"/>
            <a:ext cx="2286595" cy="258532"/>
          </a:xfrm>
          <a:prstGeom prst="rect">
            <a:avLst/>
          </a:prstGeom>
        </p:spPr>
        <p:txBody>
          <a:bodyPr wrap="square">
            <a:spAutoFit/>
          </a:bodyPr>
          <a:lstStyle/>
          <a:p>
            <a:pPr algn="ctr" defTabSz="914400">
              <a:lnSpc>
                <a:spcPct val="90000"/>
              </a:lnSpc>
              <a:spcBef>
                <a:spcPct val="0"/>
              </a:spcBef>
              <a:spcAft>
                <a:spcPct val="0"/>
              </a:spcAft>
              <a:buNone/>
            </a:pPr>
            <a:r>
              <a:rPr lang="ja-JP" altLang="en-US" sz="1200" b="1" i="0" kern="1200" smtClean="0">
                <a:solidFill>
                  <a:srgbClr val="652D89"/>
                </a:solidFill>
                <a:latin typeface="Arial" pitchFamily="34" charset="0"/>
                <a:ea typeface="MS PGothic" pitchFamily="34" charset="-128"/>
                <a:cs typeface="Arial" pitchFamily="34" charset="0"/>
              </a:rPr>
              <a:t>デスクトップ仮想化プロトコル</a:t>
            </a:r>
            <a:endParaRPr lang="en-US" altLang="ja-JP" sz="1200" b="1" kern="1200">
              <a:solidFill>
                <a:schemeClr val="accent6"/>
              </a:solidFill>
              <a:latin typeface="Arial" pitchFamily="34" charset="0"/>
              <a:ea typeface="MS PGothic" pitchFamily="34" charset="-128"/>
              <a:cs typeface="Arial" pitchFamily="34" charset="0"/>
            </a:endParaRPr>
          </a:p>
        </p:txBody>
      </p:sp>
      <p:cxnSp>
        <p:nvCxnSpPr>
          <p:cNvPr id="80" name="Straight Connector 79"/>
          <p:cNvCxnSpPr/>
          <p:nvPr/>
        </p:nvCxnSpPr>
        <p:spPr>
          <a:xfrm rot="5400000">
            <a:off x="406010" y="3733774"/>
            <a:ext cx="2827838" cy="0"/>
          </a:xfrm>
          <a:prstGeom prst="line">
            <a:avLst/>
          </a:prstGeom>
          <a:ln w="19050">
            <a:solidFill>
              <a:schemeClr val="accent3"/>
            </a:solidFill>
            <a:prstDash val="sysDot"/>
            <a:headEnd type="none" w="med" len="med"/>
            <a:tailEnd type="none" w="lg" len="lg"/>
          </a:ln>
          <a:effectLst>
            <a:outerShdw blurRad="50800" dist="38100" dir="2700000" algn="tl" rotWithShape="0">
              <a:prstClr val="black">
                <a:alpha val="70000"/>
              </a:prstClr>
            </a:outerShdw>
          </a:effectLst>
        </p:spPr>
        <p:style>
          <a:lnRef idx="1">
            <a:schemeClr val="accent1"/>
          </a:lnRef>
          <a:fillRef idx="0">
            <a:schemeClr val="accent1"/>
          </a:fillRef>
          <a:effectRef idx="0">
            <a:schemeClr val="accent1"/>
          </a:effectRef>
          <a:fontRef idx="minor">
            <a:schemeClr val="tx1"/>
          </a:fontRef>
        </p:style>
      </p:cxnSp>
      <p:sp>
        <p:nvSpPr>
          <p:cNvPr id="81" name="Left-Right Arrow 80"/>
          <p:cNvSpPr/>
          <p:nvPr/>
        </p:nvSpPr>
        <p:spPr>
          <a:xfrm>
            <a:off x="1835347" y="4881013"/>
            <a:ext cx="2494851" cy="548640"/>
          </a:xfrm>
          <a:prstGeom prst="leftRightArrow">
            <a:avLst/>
          </a:prstGeom>
          <a:gradFill>
            <a:gsLst>
              <a:gs pos="0">
                <a:schemeClr val="tx1">
                  <a:lumMod val="50000"/>
                </a:schemeClr>
              </a:gs>
              <a:gs pos="50000">
                <a:schemeClr val="tx1">
                  <a:lumMod val="60000"/>
                  <a:lumOff val="40000"/>
                </a:schemeClr>
              </a:gs>
              <a:gs pos="100000">
                <a:schemeClr val="accent3">
                  <a:lumMod val="25000"/>
                </a:schemeClr>
              </a:gs>
            </a:gsLst>
            <a:lin ang="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tLang="ja-JP" sz="1600">
              <a:solidFill>
                <a:srgbClr val="FFFFFF"/>
              </a:solidFill>
              <a:latin typeface="Arial"/>
            </a:endParaRPr>
          </a:p>
        </p:txBody>
      </p:sp>
      <p:sp>
        <p:nvSpPr>
          <p:cNvPr id="82" name="Left-Right Arrow 81"/>
          <p:cNvSpPr/>
          <p:nvPr/>
        </p:nvSpPr>
        <p:spPr>
          <a:xfrm>
            <a:off x="1835347" y="2048893"/>
            <a:ext cx="2494851" cy="546100"/>
          </a:xfrm>
          <a:prstGeom prst="leftRightArrow">
            <a:avLst/>
          </a:prstGeom>
          <a:gradFill>
            <a:gsLst>
              <a:gs pos="0">
                <a:schemeClr val="tx1">
                  <a:lumMod val="50000"/>
                </a:schemeClr>
              </a:gs>
              <a:gs pos="50000">
                <a:schemeClr val="tx1">
                  <a:lumMod val="60000"/>
                  <a:lumOff val="40000"/>
                </a:schemeClr>
              </a:gs>
              <a:gs pos="100000">
                <a:schemeClr val="accent3">
                  <a:lumMod val="25000"/>
                </a:schemeClr>
              </a:gs>
            </a:gsLst>
            <a:lin ang="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tLang="ja-JP" sz="1600">
              <a:solidFill>
                <a:srgbClr val="FFFFFF"/>
              </a:solidFill>
              <a:latin typeface="Arial"/>
            </a:endParaRPr>
          </a:p>
        </p:txBody>
      </p:sp>
      <p:cxnSp>
        <p:nvCxnSpPr>
          <p:cNvPr id="83" name="Straight Arrow Connector 82"/>
          <p:cNvCxnSpPr/>
          <p:nvPr/>
        </p:nvCxnSpPr>
        <p:spPr>
          <a:xfrm rot="10800000" flipH="1">
            <a:off x="1818738" y="2319855"/>
            <a:ext cx="2494850" cy="1588"/>
          </a:xfrm>
          <a:prstGeom prst="straightConnector1">
            <a:avLst/>
          </a:prstGeom>
          <a:ln w="19050">
            <a:solidFill>
              <a:schemeClr val="accent3"/>
            </a:solidFill>
            <a:prstDash val="sysDot"/>
            <a:headEnd type="none" w="med" len="med"/>
            <a:tailEnd type="triangle" w="lg" len="lg"/>
          </a:ln>
          <a:effectLst>
            <a:outerShdw blurRad="50800" dist="38100" dir="2700000" algn="tl" rotWithShape="0">
              <a:prstClr val="black">
                <a:alpha val="70000"/>
              </a:prstClr>
            </a:outerShdw>
          </a:effectLst>
        </p:spPr>
        <p:style>
          <a:lnRef idx="1">
            <a:schemeClr val="accent1"/>
          </a:lnRef>
          <a:fillRef idx="0">
            <a:schemeClr val="accent1"/>
          </a:fillRef>
          <a:effectRef idx="0">
            <a:schemeClr val="accent1"/>
          </a:effectRef>
          <a:fontRef idx="minor">
            <a:schemeClr val="tx1"/>
          </a:fontRef>
        </p:style>
      </p:cxnSp>
      <p:cxnSp>
        <p:nvCxnSpPr>
          <p:cNvPr id="84" name="Straight Arrow Connector 83"/>
          <p:cNvCxnSpPr/>
          <p:nvPr/>
        </p:nvCxnSpPr>
        <p:spPr>
          <a:xfrm rot="10800000" flipH="1">
            <a:off x="1818737" y="5146899"/>
            <a:ext cx="2494850" cy="1588"/>
          </a:xfrm>
          <a:prstGeom prst="straightConnector1">
            <a:avLst/>
          </a:prstGeom>
          <a:ln w="19050">
            <a:solidFill>
              <a:schemeClr val="accent3"/>
            </a:solidFill>
            <a:prstDash val="sysDot"/>
            <a:headEnd type="none" w="med" len="med"/>
            <a:tailEnd type="triangle" w="lg" len="lg"/>
          </a:ln>
          <a:effectLst>
            <a:outerShdw blurRad="50800" dist="38100" dir="2700000" algn="tl" rotWithShape="0">
              <a:prstClr val="black">
                <a:alpha val="70000"/>
              </a:prstClr>
            </a:outerShdw>
          </a:effectLst>
        </p:spPr>
        <p:style>
          <a:lnRef idx="1">
            <a:schemeClr val="accent1"/>
          </a:lnRef>
          <a:fillRef idx="0">
            <a:schemeClr val="accent1"/>
          </a:fillRef>
          <a:effectRef idx="0">
            <a:schemeClr val="accent1"/>
          </a:effectRef>
          <a:fontRef idx="minor">
            <a:schemeClr val="tx1"/>
          </a:fontRef>
        </p:style>
      </p:cxnSp>
      <p:sp>
        <p:nvSpPr>
          <p:cNvPr id="85" name="Rectangle 84"/>
          <p:cNvSpPr/>
          <p:nvPr/>
        </p:nvSpPr>
        <p:spPr>
          <a:xfrm>
            <a:off x="2425377" y="2152443"/>
            <a:ext cx="1314792" cy="169277"/>
          </a:xfrm>
          <a:prstGeom prst="rect">
            <a:avLst/>
          </a:prstGeom>
          <a:effectLst/>
        </p:spPr>
        <p:txBody>
          <a:bodyPr wrap="square" lIns="0" tIns="0" rIns="0" bIns="0" anchor="ctr" anchorCtr="0">
            <a:spAutoFit/>
          </a:bodyPr>
          <a:lstStyle/>
          <a:p>
            <a:pPr algn="ctr" defTabSz="914400">
              <a:spcBef>
                <a:spcPct val="0"/>
              </a:spcBef>
              <a:spcAft>
                <a:spcPct val="0"/>
              </a:spcAft>
              <a:buNone/>
            </a:pPr>
            <a:r>
              <a:rPr lang="ja-JP" altLang="en-US" sz="1050" b="1" i="0" kern="1200" smtClean="0">
                <a:solidFill>
                  <a:srgbClr val="FFE14F"/>
                </a:solidFill>
                <a:effectLst>
                  <a:outerShdw blurRad="50800" dist="38100" dir="2700000" algn="tl" rotWithShape="0">
                    <a:prstClr val="black">
                      <a:alpha val="40000"/>
                    </a:prstClr>
                  </a:outerShdw>
                </a:effectLst>
                <a:latin typeface="Arial" pitchFamily="34" charset="0"/>
                <a:ea typeface="MS PGothic" pitchFamily="34" charset="-128"/>
                <a:cs typeface="Arial" pitchFamily="34" charset="0"/>
              </a:rPr>
              <a:t>メディア</a:t>
            </a:r>
            <a:r>
              <a:rPr lang="en-US" altLang="ja-JP" sz="1100" b="1" i="0" kern="1200" smtClean="0">
                <a:solidFill>
                  <a:srgbClr val="FFE14F"/>
                </a:solidFill>
                <a:effectLst>
                  <a:outerShdw blurRad="50800" dist="38100" dir="2700000" algn="tl" rotWithShape="0">
                    <a:prstClr val="black">
                      <a:alpha val="40000"/>
                    </a:prstClr>
                  </a:outerShdw>
                </a:effectLst>
                <a:latin typeface="Arial" pitchFamily="34" charset="0"/>
                <a:ea typeface="MS PGothic" pitchFamily="34" charset="-128"/>
                <a:cs typeface="Arial" pitchFamily="34" charset="0"/>
              </a:rPr>
              <a:t> </a:t>
            </a:r>
            <a:r>
              <a:rPr lang="ja-JP" altLang="en-US" sz="1100" b="1" i="0" kern="1200" smtClean="0">
                <a:solidFill>
                  <a:srgbClr val="FFE14F"/>
                </a:solidFill>
                <a:effectLst>
                  <a:outerShdw blurRad="50800" dist="38100" dir="2700000" algn="tl" rotWithShape="0">
                    <a:prstClr val="black">
                      <a:alpha val="40000"/>
                    </a:prstClr>
                  </a:outerShdw>
                </a:effectLst>
                <a:latin typeface="Arial" pitchFamily="34" charset="0"/>
                <a:ea typeface="MS PGothic" pitchFamily="34" charset="-128"/>
                <a:cs typeface="Arial" pitchFamily="34" charset="0"/>
              </a:rPr>
              <a:t>フロー</a:t>
            </a:r>
            <a:endParaRPr lang="en-US" altLang="ja-JP" sz="1100" b="1" kern="1200">
              <a:solidFill>
                <a:srgbClr val="FFE14F"/>
              </a:solidFill>
              <a:effectLst>
                <a:outerShdw blurRad="50800" dist="38100" dir="2700000" algn="tl" rotWithShape="0">
                  <a:prstClr val="black">
                    <a:alpha val="40000"/>
                  </a:prstClr>
                </a:outerShdw>
              </a:effectLst>
              <a:latin typeface="Arial" pitchFamily="34" charset="0"/>
              <a:ea typeface="MS PGothic" pitchFamily="34" charset="-128"/>
              <a:cs typeface="Arial" pitchFamily="34" charset="0"/>
            </a:endParaRPr>
          </a:p>
        </p:txBody>
      </p:sp>
      <p:sp>
        <p:nvSpPr>
          <p:cNvPr id="86" name="Rectangle 85"/>
          <p:cNvSpPr/>
          <p:nvPr/>
        </p:nvSpPr>
        <p:spPr>
          <a:xfrm>
            <a:off x="2425377" y="5153644"/>
            <a:ext cx="1314792" cy="161583"/>
          </a:xfrm>
          <a:prstGeom prst="rect">
            <a:avLst/>
          </a:prstGeom>
          <a:effectLst/>
        </p:spPr>
        <p:txBody>
          <a:bodyPr wrap="square" lIns="0" tIns="0" rIns="0" bIns="0" anchor="ctr" anchorCtr="0">
            <a:spAutoFit/>
          </a:bodyPr>
          <a:lstStyle/>
          <a:p>
            <a:pPr algn="ctr" defTabSz="914400">
              <a:spcBef>
                <a:spcPct val="0"/>
              </a:spcBef>
              <a:spcAft>
                <a:spcPct val="0"/>
              </a:spcAft>
              <a:buNone/>
            </a:pPr>
            <a:r>
              <a:rPr lang="ja-JP" altLang="en-US" sz="1050" b="1" i="0" kern="1200" smtClean="0">
                <a:solidFill>
                  <a:srgbClr val="FFE14F"/>
                </a:solidFill>
                <a:effectLst>
                  <a:outerShdw blurRad="50800" dist="38100" dir="2700000" algn="tl" rotWithShape="0">
                    <a:prstClr val="black">
                      <a:alpha val="40000"/>
                    </a:prstClr>
                  </a:outerShdw>
                </a:effectLst>
                <a:latin typeface="Arial" pitchFamily="34" charset="0"/>
                <a:ea typeface="MS PGothic" pitchFamily="34" charset="-128"/>
                <a:cs typeface="Arial" pitchFamily="34" charset="0"/>
              </a:rPr>
              <a:t>メディア フロー</a:t>
            </a:r>
            <a:endParaRPr lang="en-US" altLang="ja-JP" sz="1050" b="1" kern="1200" dirty="0">
              <a:solidFill>
                <a:srgbClr val="FFE14F"/>
              </a:solidFill>
              <a:effectLst>
                <a:outerShdw blurRad="50800" dist="38100" dir="2700000" algn="tl" rotWithShape="0">
                  <a:prstClr val="black">
                    <a:alpha val="40000"/>
                  </a:prstClr>
                </a:outerShdw>
              </a:effectLst>
              <a:latin typeface="Arial" pitchFamily="34" charset="0"/>
              <a:ea typeface="MS PGothic" pitchFamily="34" charset="-128"/>
              <a:cs typeface="Arial" pitchFamily="34" charset="0"/>
            </a:endParaRPr>
          </a:p>
        </p:txBody>
      </p:sp>
      <p:sp>
        <p:nvSpPr>
          <p:cNvPr id="87" name="Rectangle 86"/>
          <p:cNvSpPr/>
          <p:nvPr/>
        </p:nvSpPr>
        <p:spPr>
          <a:xfrm>
            <a:off x="494977" y="1703532"/>
            <a:ext cx="1371957" cy="166199"/>
          </a:xfrm>
          <a:prstGeom prst="rect">
            <a:avLst/>
          </a:prstGeom>
        </p:spPr>
        <p:txBody>
          <a:bodyPr wrap="square" lIns="0" tIns="0" rIns="0" bIns="0" anchor="ctr" anchorCtr="1">
            <a:spAutoFit/>
          </a:bodyPr>
          <a:lstStyle/>
          <a:p>
            <a:pPr indent="-85771" algn="ctr" defTabSz="914400">
              <a:lnSpc>
                <a:spcPct val="90000"/>
              </a:lnSpc>
              <a:spcBef>
                <a:spcPct val="0"/>
              </a:spcBef>
              <a:spcAft>
                <a:spcPct val="0"/>
              </a:spcAft>
              <a:buNone/>
            </a:pPr>
            <a:r>
              <a:rPr lang="ja-JP" altLang="en-US" sz="1200" b="1" i="0" kern="1200" smtClean="0">
                <a:solidFill>
                  <a:srgbClr val="FFFFFF"/>
                </a:solidFill>
                <a:latin typeface="Arial" pitchFamily="34" charset="0"/>
                <a:ea typeface="MS PGothic" pitchFamily="34" charset="-128"/>
                <a:cs typeface="Arial" pitchFamily="34" charset="0"/>
              </a:rPr>
              <a:t>データセンター</a:t>
            </a:r>
            <a:endParaRPr lang="en-US" altLang="ja-JP" sz="1200" b="1" kern="1200">
              <a:solidFill>
                <a:srgbClr val="FFFFFF"/>
              </a:solidFill>
              <a:latin typeface="Arial" pitchFamily="34" charset="0"/>
              <a:ea typeface="MS PGothic" pitchFamily="34" charset="-128"/>
              <a:cs typeface="Arial" pitchFamily="34" charset="0"/>
            </a:endParaRPr>
          </a:p>
        </p:txBody>
      </p:sp>
      <p:grpSp>
        <p:nvGrpSpPr>
          <p:cNvPr id="4" name="Group 63"/>
          <p:cNvGrpSpPr/>
          <p:nvPr/>
        </p:nvGrpSpPr>
        <p:grpSpPr>
          <a:xfrm>
            <a:off x="4883350" y="1723523"/>
            <a:ext cx="1031641" cy="1107583"/>
            <a:chOff x="5343401" y="2160710"/>
            <a:chExt cx="3625372" cy="4858017"/>
          </a:xfrm>
        </p:grpSpPr>
        <p:grpSp>
          <p:nvGrpSpPr>
            <p:cNvPr id="5" name="Group 26"/>
            <p:cNvGrpSpPr/>
            <p:nvPr/>
          </p:nvGrpSpPr>
          <p:grpSpPr>
            <a:xfrm>
              <a:off x="5343401" y="2160710"/>
              <a:ext cx="2847884" cy="3098639"/>
              <a:chOff x="6073584" y="2864791"/>
              <a:chExt cx="3796189" cy="3098640"/>
            </a:xfrm>
          </p:grpSpPr>
          <p:pic>
            <p:nvPicPr>
              <p:cNvPr id="92" name="Picture 91" descr="flatpanelcomputer-copy.png"/>
              <p:cNvPicPr>
                <a:picLocks noChangeAspect="1"/>
              </p:cNvPicPr>
              <p:nvPr/>
            </p:nvPicPr>
            <p:blipFill>
              <a:blip r:embed="rId7" cstate="screen"/>
              <a:stretch>
                <a:fillRect/>
              </a:stretch>
            </p:blipFill>
            <p:spPr>
              <a:xfrm>
                <a:off x="6073584" y="2864791"/>
                <a:ext cx="3796189" cy="3098640"/>
              </a:xfrm>
              <a:prstGeom prst="rect">
                <a:avLst/>
              </a:prstGeom>
            </p:spPr>
          </p:pic>
          <p:pic>
            <p:nvPicPr>
              <p:cNvPr id="93" name="Picture 92" descr="photo.jpg"/>
              <p:cNvPicPr>
                <a:picLocks noChangeAspect="1"/>
              </p:cNvPicPr>
              <p:nvPr/>
            </p:nvPicPr>
            <p:blipFill>
              <a:blip r:embed="rId8" cstate="screen"/>
              <a:srcRect/>
              <a:stretch>
                <a:fillRect/>
              </a:stretch>
            </p:blipFill>
            <p:spPr>
              <a:xfrm rot="5400000">
                <a:off x="6866244" y="2286207"/>
                <a:ext cx="2197540" cy="3556744"/>
              </a:xfrm>
              <a:prstGeom prst="rect">
                <a:avLst/>
              </a:prstGeom>
            </p:spPr>
          </p:pic>
        </p:grpSp>
        <p:pic>
          <p:nvPicPr>
            <p:cNvPr id="90" name="Picture 89" descr="wireless keyboard.png"/>
            <p:cNvPicPr>
              <a:picLocks noChangeAspect="1"/>
            </p:cNvPicPr>
            <p:nvPr/>
          </p:nvPicPr>
          <p:blipFill>
            <a:blip r:embed="rId9" cstate="screen"/>
            <a:srcRect/>
            <a:stretch>
              <a:fillRect/>
            </a:stretch>
          </p:blipFill>
          <p:spPr bwMode="auto">
            <a:xfrm rot="20652644">
              <a:off x="6341147" y="4721305"/>
              <a:ext cx="2627626" cy="2297422"/>
            </a:xfrm>
            <a:prstGeom prst="rect">
              <a:avLst/>
            </a:prstGeom>
            <a:noFill/>
            <a:ln w="9525">
              <a:noFill/>
              <a:miter lim="800000"/>
              <a:headEnd/>
              <a:tailEnd/>
            </a:ln>
            <a:effectLst>
              <a:outerShdw blurRad="63500" dist="38100" dir="5400000" algn="t" rotWithShape="0">
                <a:srgbClr val="000000">
                  <a:alpha val="39999"/>
                </a:srgbClr>
              </a:outerShdw>
            </a:effectLst>
          </p:spPr>
        </p:pic>
      </p:grpSp>
      <p:pic>
        <p:nvPicPr>
          <p:cNvPr id="94" name="Picture 2"/>
          <p:cNvPicPr>
            <a:picLocks noChangeAspect="1" noChangeArrowheads="1"/>
          </p:cNvPicPr>
          <p:nvPr/>
        </p:nvPicPr>
        <p:blipFill>
          <a:blip r:embed="rId10" cstate="screen">
            <a:extLst>
              <a:ext uri="{28A0092B-C50C-407E-A947-70E740481C1C}">
                <a14:useLocalDpi xmlns:a14="http://schemas.microsoft.com/office/drawing/2010/main" xmlns="" val="0"/>
              </a:ext>
            </a:extLst>
          </a:blip>
          <a:srcRect/>
          <a:stretch>
            <a:fillRect/>
          </a:stretch>
        </p:blipFill>
        <p:spPr bwMode="auto">
          <a:xfrm>
            <a:off x="4902310" y="1741917"/>
            <a:ext cx="760411" cy="518131"/>
          </a:xfrm>
          <a:prstGeom prst="rect">
            <a:avLst/>
          </a:prstGeom>
          <a:noFill/>
          <a:ln>
            <a:noFill/>
          </a:ln>
          <a:effectLst>
            <a:outerShdw blurRad="88900" dist="63500" dir="2700000" algn="tl" rotWithShape="0">
              <a:prstClr val="black">
                <a:alpha val="40000"/>
              </a:prstClr>
            </a:outerShdw>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pic>
        <p:nvPicPr>
          <p:cNvPr id="95" name="Picture 3" descr="C:\Documents and Settings\surmenet\Desktop\device icons\device icons\Device_XT30_3149_unknown_64.png"/>
          <p:cNvPicPr>
            <a:picLocks noChangeAspect="1" noChangeArrowheads="1"/>
          </p:cNvPicPr>
          <p:nvPr/>
        </p:nvPicPr>
        <p:blipFill>
          <a:blip r:embed="rId11" cstate="screen"/>
          <a:srcRect/>
          <a:stretch>
            <a:fillRect/>
          </a:stretch>
        </p:blipFill>
        <p:spPr bwMode="auto">
          <a:xfrm>
            <a:off x="944461" y="3498280"/>
            <a:ext cx="609600" cy="609600"/>
          </a:xfrm>
          <a:prstGeom prst="rect">
            <a:avLst/>
          </a:prstGeom>
          <a:noFill/>
          <a:effectLst>
            <a:outerShdw blurRad="63500" sx="102000" sy="102000" algn="ctr" rotWithShape="0">
              <a:prstClr val="black">
                <a:alpha val="40000"/>
              </a:prstClr>
            </a:outerShdw>
          </a:effectLst>
        </p:spPr>
      </p:pic>
      <p:sp>
        <p:nvSpPr>
          <p:cNvPr id="101" name="Rectangle 100"/>
          <p:cNvSpPr/>
          <p:nvPr/>
        </p:nvSpPr>
        <p:spPr>
          <a:xfrm>
            <a:off x="599702" y="3110965"/>
            <a:ext cx="752332" cy="323165"/>
          </a:xfrm>
          <a:prstGeom prst="rect">
            <a:avLst/>
          </a:prstGeom>
        </p:spPr>
        <p:txBody>
          <a:bodyPr wrap="square" lIns="0" tIns="0" rIns="0" bIns="0" anchor="ctr" anchorCtr="0">
            <a:spAutoFit/>
          </a:bodyPr>
          <a:lstStyle/>
          <a:p>
            <a:pPr algn="r" defTabSz="914400">
              <a:spcBef>
                <a:spcPct val="0"/>
              </a:spcBef>
              <a:spcAft>
                <a:spcPct val="0"/>
              </a:spcAft>
              <a:buNone/>
            </a:pPr>
            <a:r>
              <a:rPr lang="ja-JP" altLang="en-US" sz="1050" b="1" i="0" kern="1200" smtClean="0">
                <a:solidFill>
                  <a:srgbClr val="EE6804">
                    <a:lumMod val="60000"/>
                    <a:lumOff val="40000"/>
                  </a:srgbClr>
                </a:solidFill>
                <a:effectLst>
                  <a:outerShdw blurRad="50800" dist="38100" dir="2700000" algn="tl" rotWithShape="0">
                    <a:prstClr val="black"/>
                  </a:outerShdw>
                </a:effectLst>
                <a:latin typeface="Arial" pitchFamily="34" charset="0"/>
                <a:ea typeface="MS PGothic" pitchFamily="34" charset="-128"/>
                <a:cs typeface="Arial" pitchFamily="34" charset="0"/>
              </a:rPr>
              <a:t>シグナリング（</a:t>
            </a:r>
            <a:r>
              <a:rPr lang="en-US" altLang="ja-JP" sz="1050" b="1" i="0" kern="1200" smtClean="0">
                <a:solidFill>
                  <a:srgbClr val="EE6804">
                    <a:lumMod val="60000"/>
                    <a:lumOff val="40000"/>
                  </a:srgbClr>
                </a:solidFill>
                <a:effectLst>
                  <a:outerShdw blurRad="50800" dist="38100" dir="2700000" algn="tl" rotWithShape="0">
                    <a:prstClr val="black"/>
                  </a:outerShdw>
                </a:effectLst>
                <a:latin typeface="Arial" pitchFamily="34" charset="0"/>
                <a:ea typeface="MS PGothic" pitchFamily="34" charset="-128"/>
                <a:cs typeface="Arial" pitchFamily="34" charset="0"/>
              </a:rPr>
              <a:t>SIP</a:t>
            </a:r>
            <a:r>
              <a:rPr lang="ja-JP" altLang="en-US" sz="1050" b="1" i="0" kern="1200" smtClean="0">
                <a:solidFill>
                  <a:srgbClr val="EE6804">
                    <a:lumMod val="60000"/>
                    <a:lumOff val="40000"/>
                  </a:srgbClr>
                </a:solidFill>
                <a:effectLst>
                  <a:outerShdw blurRad="50800" dist="38100" dir="2700000" algn="tl" rotWithShape="0">
                    <a:prstClr val="black"/>
                  </a:outerShdw>
                </a:effectLst>
                <a:latin typeface="Arial" pitchFamily="34" charset="0"/>
                <a:ea typeface="MS PGothic" pitchFamily="34" charset="-128"/>
                <a:cs typeface="Arial" pitchFamily="34" charset="0"/>
              </a:rPr>
              <a:t>）</a:t>
            </a:r>
            <a:endParaRPr lang="en-US" altLang="ja-JP" sz="1050" b="1" kern="1200">
              <a:solidFill>
                <a:srgbClr val="EE6804">
                  <a:lumMod val="60000"/>
                  <a:lumOff val="40000"/>
                </a:srgbClr>
              </a:solidFill>
              <a:effectLst>
                <a:outerShdw blurRad="50800" dist="38100" dir="2700000" algn="tl" rotWithShape="0">
                  <a:prstClr val="black"/>
                </a:outerShdw>
              </a:effectLst>
              <a:latin typeface="Arial" pitchFamily="34" charset="0"/>
              <a:ea typeface="MS PGothic" pitchFamily="34" charset="-128"/>
              <a:cs typeface="Arial" pitchFamily="34" charset="0"/>
            </a:endParaRPr>
          </a:p>
        </p:txBody>
      </p:sp>
      <p:sp>
        <p:nvSpPr>
          <p:cNvPr id="104" name="Rectangle 103"/>
          <p:cNvSpPr/>
          <p:nvPr/>
        </p:nvSpPr>
        <p:spPr>
          <a:xfrm>
            <a:off x="599702" y="4187705"/>
            <a:ext cx="752332" cy="323165"/>
          </a:xfrm>
          <a:prstGeom prst="rect">
            <a:avLst/>
          </a:prstGeom>
        </p:spPr>
        <p:txBody>
          <a:bodyPr wrap="square" lIns="0" tIns="0" rIns="0" bIns="0" anchor="ctr" anchorCtr="0">
            <a:spAutoFit/>
          </a:bodyPr>
          <a:lstStyle/>
          <a:p>
            <a:pPr algn="r" defTabSz="914400">
              <a:spcBef>
                <a:spcPct val="0"/>
              </a:spcBef>
              <a:spcAft>
                <a:spcPct val="0"/>
              </a:spcAft>
              <a:buNone/>
            </a:pPr>
            <a:r>
              <a:rPr lang="ja-JP" altLang="en-US" sz="1050" b="1" i="0" kern="1200" smtClean="0">
                <a:solidFill>
                  <a:srgbClr val="EE6804">
                    <a:lumMod val="60000"/>
                    <a:lumOff val="40000"/>
                  </a:srgbClr>
                </a:solidFill>
                <a:effectLst>
                  <a:outerShdw blurRad="50800" dist="38100" dir="2700000" algn="tl" rotWithShape="0">
                    <a:prstClr val="black"/>
                  </a:outerShdw>
                </a:effectLst>
                <a:latin typeface="Arial" pitchFamily="34" charset="0"/>
                <a:ea typeface="MS PGothic" pitchFamily="34" charset="-128"/>
                <a:cs typeface="Arial" pitchFamily="34" charset="0"/>
              </a:rPr>
              <a:t>シグナリング（</a:t>
            </a:r>
            <a:r>
              <a:rPr lang="en-US" altLang="ja-JP" sz="1050" b="1" i="0" kern="1200" smtClean="0">
                <a:solidFill>
                  <a:srgbClr val="EE6804">
                    <a:lumMod val="60000"/>
                    <a:lumOff val="40000"/>
                  </a:srgbClr>
                </a:solidFill>
                <a:effectLst>
                  <a:outerShdw blurRad="50800" dist="38100" dir="2700000" algn="tl" rotWithShape="0">
                    <a:prstClr val="black"/>
                  </a:outerShdw>
                </a:effectLst>
                <a:latin typeface="Arial" pitchFamily="34" charset="0"/>
                <a:ea typeface="MS PGothic" pitchFamily="34" charset="-128"/>
                <a:cs typeface="Arial" pitchFamily="34" charset="0"/>
              </a:rPr>
              <a:t>SIP</a:t>
            </a:r>
            <a:r>
              <a:rPr lang="ja-JP" altLang="en-US" sz="1050" b="1" i="0" kern="1200" smtClean="0">
                <a:solidFill>
                  <a:srgbClr val="EE6804">
                    <a:lumMod val="60000"/>
                    <a:lumOff val="40000"/>
                  </a:srgbClr>
                </a:solidFill>
                <a:effectLst>
                  <a:outerShdw blurRad="50800" dist="38100" dir="2700000" algn="tl" rotWithShape="0">
                    <a:prstClr val="black"/>
                  </a:outerShdw>
                </a:effectLst>
                <a:latin typeface="Arial" pitchFamily="34" charset="0"/>
                <a:ea typeface="MS PGothic" pitchFamily="34" charset="-128"/>
                <a:cs typeface="Arial" pitchFamily="34" charset="0"/>
              </a:rPr>
              <a:t>）</a:t>
            </a:r>
            <a:endParaRPr lang="en-US" altLang="ja-JP" sz="1050" b="1" kern="1200">
              <a:solidFill>
                <a:srgbClr val="EE6804">
                  <a:lumMod val="60000"/>
                  <a:lumOff val="40000"/>
                </a:srgbClr>
              </a:solidFill>
              <a:effectLst>
                <a:outerShdw blurRad="50800" dist="38100" dir="2700000" algn="tl" rotWithShape="0">
                  <a:prstClr val="black"/>
                </a:outerShdw>
              </a:effectLst>
              <a:latin typeface="Arial" pitchFamily="34" charset="0"/>
              <a:ea typeface="MS PGothic" pitchFamily="34" charset="-128"/>
              <a:cs typeface="Arial" pitchFamily="34" charset="0"/>
            </a:endParaRPr>
          </a:p>
        </p:txBody>
      </p:sp>
      <p:cxnSp>
        <p:nvCxnSpPr>
          <p:cNvPr id="105" name="Straight Arrow Connector 104"/>
          <p:cNvCxnSpPr/>
          <p:nvPr/>
        </p:nvCxnSpPr>
        <p:spPr>
          <a:xfrm rot="5400000">
            <a:off x="1377585" y="3305420"/>
            <a:ext cx="411480" cy="1588"/>
          </a:xfrm>
          <a:prstGeom prst="straightConnector1">
            <a:avLst/>
          </a:prstGeom>
          <a:ln w="19050">
            <a:solidFill>
              <a:schemeClr val="accent5"/>
            </a:solidFill>
            <a:headEnd type="triangle"/>
            <a:tailEnd type="triangle"/>
          </a:ln>
          <a:effectLst>
            <a:outerShdw blurRad="50800" dist="38100" algn="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111" name="Straight Arrow Connector 110"/>
          <p:cNvCxnSpPr/>
          <p:nvPr/>
        </p:nvCxnSpPr>
        <p:spPr>
          <a:xfrm rot="5400000">
            <a:off x="1377585" y="4362282"/>
            <a:ext cx="411480" cy="1588"/>
          </a:xfrm>
          <a:prstGeom prst="straightConnector1">
            <a:avLst/>
          </a:prstGeom>
          <a:ln w="19050">
            <a:solidFill>
              <a:schemeClr val="accent5"/>
            </a:solidFill>
            <a:headEnd type="triangle"/>
            <a:tailEnd type="triangle"/>
          </a:ln>
          <a:effectLst>
            <a:outerShdw blurRad="50800" dist="38100" algn="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112" name="Freeform 111"/>
          <p:cNvSpPr/>
          <p:nvPr/>
        </p:nvSpPr>
        <p:spPr>
          <a:xfrm>
            <a:off x="1621426" y="2753466"/>
            <a:ext cx="2653748" cy="990600"/>
          </a:xfrm>
          <a:custGeom>
            <a:avLst/>
            <a:gdLst>
              <a:gd name="connsiteX0" fmla="*/ 2653748 w 2653748"/>
              <a:gd name="connsiteY0" fmla="*/ 117613 h 990600"/>
              <a:gd name="connsiteX1" fmla="*/ 2256183 w 2653748"/>
              <a:gd name="connsiteY1" fmla="*/ 276639 h 990600"/>
              <a:gd name="connsiteX2" fmla="*/ 1749287 w 2653748"/>
              <a:gd name="connsiteY2" fmla="*/ 38100 h 990600"/>
              <a:gd name="connsiteX3" fmla="*/ 1222513 w 2653748"/>
              <a:gd name="connsiteY3" fmla="*/ 57978 h 990600"/>
              <a:gd name="connsiteX4" fmla="*/ 755374 w 2653748"/>
              <a:gd name="connsiteY4" fmla="*/ 385969 h 990600"/>
              <a:gd name="connsiteX5" fmla="*/ 536713 w 2653748"/>
              <a:gd name="connsiteY5" fmla="*/ 892865 h 990600"/>
              <a:gd name="connsiteX6" fmla="*/ 0 w 2653748"/>
              <a:gd name="connsiteY6" fmla="*/ 972378 h 990600"/>
              <a:gd name="connsiteX7" fmla="*/ 0 w 2653748"/>
              <a:gd name="connsiteY7" fmla="*/ 972378 h 990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653748" h="990600">
                <a:moveTo>
                  <a:pt x="2653748" y="117613"/>
                </a:moveTo>
                <a:cubicBezTo>
                  <a:pt x="2530337" y="203752"/>
                  <a:pt x="2406926" y="289891"/>
                  <a:pt x="2256183" y="276639"/>
                </a:cubicBezTo>
                <a:cubicBezTo>
                  <a:pt x="2105440" y="263387"/>
                  <a:pt x="1921565" y="74543"/>
                  <a:pt x="1749287" y="38100"/>
                </a:cubicBezTo>
                <a:cubicBezTo>
                  <a:pt x="1577009" y="1657"/>
                  <a:pt x="1388165" y="0"/>
                  <a:pt x="1222513" y="57978"/>
                </a:cubicBezTo>
                <a:cubicBezTo>
                  <a:pt x="1056861" y="115956"/>
                  <a:pt x="869674" y="246821"/>
                  <a:pt x="755374" y="385969"/>
                </a:cubicBezTo>
                <a:cubicBezTo>
                  <a:pt x="641074" y="525117"/>
                  <a:pt x="662609" y="795130"/>
                  <a:pt x="536713" y="892865"/>
                </a:cubicBezTo>
                <a:cubicBezTo>
                  <a:pt x="410817" y="990600"/>
                  <a:pt x="0" y="972378"/>
                  <a:pt x="0" y="972378"/>
                </a:cubicBezTo>
                <a:lnTo>
                  <a:pt x="0" y="972378"/>
                </a:lnTo>
              </a:path>
            </a:pathLst>
          </a:custGeom>
          <a:ln w="19050">
            <a:solidFill>
              <a:schemeClr val="accent5"/>
            </a:solidFill>
            <a:headEnd type="triangle"/>
            <a:tailEnd type="triangle"/>
          </a:ln>
          <a:effectLst>
            <a:outerShdw blurRad="50800" dist="38100" algn="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ltLang="ja-JP"/>
          </a:p>
        </p:txBody>
      </p:sp>
      <p:sp>
        <p:nvSpPr>
          <p:cNvPr id="113" name="Freeform 112"/>
          <p:cNvSpPr/>
          <p:nvPr/>
        </p:nvSpPr>
        <p:spPr>
          <a:xfrm flipV="1">
            <a:off x="1621425" y="3800386"/>
            <a:ext cx="3107635" cy="1183807"/>
          </a:xfrm>
          <a:custGeom>
            <a:avLst/>
            <a:gdLst>
              <a:gd name="connsiteX0" fmla="*/ 2653748 w 2653748"/>
              <a:gd name="connsiteY0" fmla="*/ 117613 h 990600"/>
              <a:gd name="connsiteX1" fmla="*/ 2256183 w 2653748"/>
              <a:gd name="connsiteY1" fmla="*/ 276639 h 990600"/>
              <a:gd name="connsiteX2" fmla="*/ 1749287 w 2653748"/>
              <a:gd name="connsiteY2" fmla="*/ 38100 h 990600"/>
              <a:gd name="connsiteX3" fmla="*/ 1222513 w 2653748"/>
              <a:gd name="connsiteY3" fmla="*/ 57978 h 990600"/>
              <a:gd name="connsiteX4" fmla="*/ 755374 w 2653748"/>
              <a:gd name="connsiteY4" fmla="*/ 385969 h 990600"/>
              <a:gd name="connsiteX5" fmla="*/ 536713 w 2653748"/>
              <a:gd name="connsiteY5" fmla="*/ 892865 h 990600"/>
              <a:gd name="connsiteX6" fmla="*/ 0 w 2653748"/>
              <a:gd name="connsiteY6" fmla="*/ 972378 h 990600"/>
              <a:gd name="connsiteX7" fmla="*/ 0 w 2653748"/>
              <a:gd name="connsiteY7" fmla="*/ 972378 h 990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653748" h="990600">
                <a:moveTo>
                  <a:pt x="2653748" y="117613"/>
                </a:moveTo>
                <a:cubicBezTo>
                  <a:pt x="2530337" y="203752"/>
                  <a:pt x="2406926" y="289891"/>
                  <a:pt x="2256183" y="276639"/>
                </a:cubicBezTo>
                <a:cubicBezTo>
                  <a:pt x="2105440" y="263387"/>
                  <a:pt x="1921565" y="74543"/>
                  <a:pt x="1749287" y="38100"/>
                </a:cubicBezTo>
                <a:cubicBezTo>
                  <a:pt x="1577009" y="1657"/>
                  <a:pt x="1388165" y="0"/>
                  <a:pt x="1222513" y="57978"/>
                </a:cubicBezTo>
                <a:cubicBezTo>
                  <a:pt x="1056861" y="115956"/>
                  <a:pt x="869674" y="246821"/>
                  <a:pt x="755374" y="385969"/>
                </a:cubicBezTo>
                <a:cubicBezTo>
                  <a:pt x="641074" y="525117"/>
                  <a:pt x="662609" y="795130"/>
                  <a:pt x="536713" y="892865"/>
                </a:cubicBezTo>
                <a:cubicBezTo>
                  <a:pt x="410817" y="990600"/>
                  <a:pt x="0" y="972378"/>
                  <a:pt x="0" y="972378"/>
                </a:cubicBezTo>
                <a:lnTo>
                  <a:pt x="0" y="972378"/>
                </a:lnTo>
              </a:path>
            </a:pathLst>
          </a:custGeom>
          <a:ln w="19050">
            <a:solidFill>
              <a:schemeClr val="accent5"/>
            </a:solidFill>
            <a:headEnd type="triangle"/>
            <a:tailEnd type="triangle"/>
          </a:ln>
          <a:effectLst>
            <a:outerShdw blurRad="50800" dist="38100" algn="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ltLang="ja-JP"/>
          </a:p>
        </p:txBody>
      </p:sp>
      <p:sp>
        <p:nvSpPr>
          <p:cNvPr id="114" name="Rectangle 113"/>
          <p:cNvSpPr/>
          <p:nvPr/>
        </p:nvSpPr>
        <p:spPr>
          <a:xfrm>
            <a:off x="4234947" y="3145374"/>
            <a:ext cx="1239877" cy="161583"/>
          </a:xfrm>
          <a:prstGeom prst="rect">
            <a:avLst/>
          </a:prstGeom>
        </p:spPr>
        <p:txBody>
          <a:bodyPr wrap="square" lIns="0" tIns="0" rIns="0" bIns="0" anchor="ctr" anchorCtr="0">
            <a:spAutoFit/>
          </a:bodyPr>
          <a:lstStyle/>
          <a:p>
            <a:pPr algn="l" defTabSz="914400">
              <a:spcBef>
                <a:spcPct val="0"/>
              </a:spcBef>
              <a:spcAft>
                <a:spcPct val="0"/>
              </a:spcAft>
              <a:buNone/>
            </a:pPr>
            <a:r>
              <a:rPr lang="ja-JP" altLang="en-US" sz="1050" b="1" i="0" kern="1200" smtClean="0">
                <a:solidFill>
                  <a:srgbClr val="EE6804">
                    <a:lumMod val="60000"/>
                    <a:lumOff val="40000"/>
                  </a:srgbClr>
                </a:solidFill>
                <a:effectLst>
                  <a:outerShdw blurRad="50800" dist="38100" dir="2700000" algn="tl" rotWithShape="0">
                    <a:prstClr val="black"/>
                  </a:outerShdw>
                </a:effectLst>
                <a:latin typeface="Arial" pitchFamily="34" charset="0"/>
                <a:ea typeface="MS PGothic" pitchFamily="34" charset="-128"/>
                <a:cs typeface="Arial" pitchFamily="34" charset="0"/>
              </a:rPr>
              <a:t>シグナリング（</a:t>
            </a:r>
            <a:r>
              <a:rPr lang="en-US" altLang="ja-JP" sz="1050" b="1" i="0" kern="1200" smtClean="0">
                <a:solidFill>
                  <a:srgbClr val="EE6804">
                    <a:lumMod val="60000"/>
                    <a:lumOff val="40000"/>
                  </a:srgbClr>
                </a:solidFill>
                <a:effectLst>
                  <a:outerShdw blurRad="50800" dist="38100" dir="2700000" algn="tl" rotWithShape="0">
                    <a:prstClr val="black"/>
                  </a:outerShdw>
                </a:effectLst>
                <a:latin typeface="Arial" pitchFamily="34" charset="0"/>
                <a:ea typeface="MS PGothic" pitchFamily="34" charset="-128"/>
                <a:cs typeface="Arial" pitchFamily="34" charset="0"/>
              </a:rPr>
              <a:t>SIP</a:t>
            </a:r>
            <a:r>
              <a:rPr lang="ja-JP" altLang="en-US" sz="1050" b="1" i="0" kern="1200" smtClean="0">
                <a:solidFill>
                  <a:srgbClr val="EE6804">
                    <a:lumMod val="60000"/>
                    <a:lumOff val="40000"/>
                  </a:srgbClr>
                </a:solidFill>
                <a:effectLst>
                  <a:outerShdw blurRad="50800" dist="38100" dir="2700000" algn="tl" rotWithShape="0">
                    <a:prstClr val="black"/>
                  </a:outerShdw>
                </a:effectLst>
                <a:latin typeface="Arial" pitchFamily="34" charset="0"/>
                <a:ea typeface="MS PGothic" pitchFamily="34" charset="-128"/>
                <a:cs typeface="Arial" pitchFamily="34" charset="0"/>
              </a:rPr>
              <a:t>）</a:t>
            </a:r>
            <a:endParaRPr lang="en-US" altLang="ja-JP" sz="1050" b="1" kern="1200">
              <a:solidFill>
                <a:srgbClr val="EE6804">
                  <a:lumMod val="60000"/>
                  <a:lumOff val="40000"/>
                </a:srgbClr>
              </a:solidFill>
              <a:effectLst>
                <a:outerShdw blurRad="50800" dist="38100" dir="2700000" algn="tl" rotWithShape="0">
                  <a:prstClr val="black"/>
                </a:outerShdw>
              </a:effectLst>
              <a:latin typeface="Arial" pitchFamily="34" charset="0"/>
              <a:ea typeface="MS PGothic" pitchFamily="34" charset="-128"/>
              <a:cs typeface="Arial" pitchFamily="34" charset="0"/>
            </a:endParaRPr>
          </a:p>
        </p:txBody>
      </p:sp>
      <p:sp>
        <p:nvSpPr>
          <p:cNvPr id="115" name="Rectangle 114"/>
          <p:cNvSpPr/>
          <p:nvPr/>
        </p:nvSpPr>
        <p:spPr>
          <a:xfrm>
            <a:off x="4256892" y="4351327"/>
            <a:ext cx="1160060" cy="161583"/>
          </a:xfrm>
          <a:prstGeom prst="rect">
            <a:avLst/>
          </a:prstGeom>
        </p:spPr>
        <p:txBody>
          <a:bodyPr wrap="square" lIns="0" tIns="0" rIns="0" bIns="0" anchor="ctr" anchorCtr="0">
            <a:spAutoFit/>
          </a:bodyPr>
          <a:lstStyle/>
          <a:p>
            <a:pPr algn="l" defTabSz="914400">
              <a:spcBef>
                <a:spcPct val="0"/>
              </a:spcBef>
              <a:spcAft>
                <a:spcPct val="0"/>
              </a:spcAft>
              <a:buNone/>
            </a:pPr>
            <a:r>
              <a:rPr lang="ja-JP" altLang="en-US" sz="1050" b="1" i="0" kern="1200" smtClean="0">
                <a:solidFill>
                  <a:srgbClr val="EE6804">
                    <a:lumMod val="60000"/>
                    <a:lumOff val="40000"/>
                  </a:srgbClr>
                </a:solidFill>
                <a:effectLst>
                  <a:outerShdw blurRad="50800" dist="38100" dir="2700000" algn="tl" rotWithShape="0">
                    <a:prstClr val="black"/>
                  </a:outerShdw>
                </a:effectLst>
                <a:latin typeface="Arial" pitchFamily="34" charset="0"/>
                <a:ea typeface="MS PGothic" pitchFamily="34" charset="-128"/>
                <a:cs typeface="Arial" pitchFamily="34" charset="0"/>
              </a:rPr>
              <a:t>シグナリング（</a:t>
            </a:r>
            <a:r>
              <a:rPr lang="en-US" altLang="ja-JP" sz="1050" b="1" i="0" kern="1200" smtClean="0">
                <a:solidFill>
                  <a:srgbClr val="EE6804">
                    <a:lumMod val="60000"/>
                    <a:lumOff val="40000"/>
                  </a:srgbClr>
                </a:solidFill>
                <a:effectLst>
                  <a:outerShdw blurRad="50800" dist="38100" dir="2700000" algn="tl" rotWithShape="0">
                    <a:prstClr val="black"/>
                  </a:outerShdw>
                </a:effectLst>
                <a:latin typeface="Arial" pitchFamily="34" charset="0"/>
                <a:ea typeface="MS PGothic" pitchFamily="34" charset="-128"/>
                <a:cs typeface="Arial" pitchFamily="34" charset="0"/>
              </a:rPr>
              <a:t>SIP</a:t>
            </a:r>
            <a:r>
              <a:rPr lang="ja-JP" altLang="en-US" sz="1050" b="1" i="0" kern="1200" smtClean="0">
                <a:solidFill>
                  <a:srgbClr val="EE6804">
                    <a:lumMod val="60000"/>
                    <a:lumOff val="40000"/>
                  </a:srgbClr>
                </a:solidFill>
                <a:effectLst>
                  <a:outerShdw blurRad="50800" dist="38100" dir="2700000" algn="tl" rotWithShape="0">
                    <a:prstClr val="black"/>
                  </a:outerShdw>
                </a:effectLst>
                <a:latin typeface="Arial" pitchFamily="34" charset="0"/>
                <a:ea typeface="MS PGothic" pitchFamily="34" charset="-128"/>
                <a:cs typeface="Arial" pitchFamily="34" charset="0"/>
              </a:rPr>
              <a:t>）</a:t>
            </a:r>
            <a:endParaRPr lang="en-US" altLang="ja-JP" sz="1050" b="1" kern="1200">
              <a:solidFill>
                <a:srgbClr val="EE6804">
                  <a:lumMod val="60000"/>
                  <a:lumOff val="40000"/>
                </a:srgbClr>
              </a:solidFill>
              <a:effectLst>
                <a:outerShdw blurRad="50800" dist="38100" dir="2700000" algn="tl" rotWithShape="0">
                  <a:prstClr val="black"/>
                </a:outerShdw>
              </a:effectLst>
              <a:latin typeface="Arial" pitchFamily="34" charset="0"/>
              <a:ea typeface="MS PGothic" pitchFamily="34" charset="-128"/>
              <a:cs typeface="Arial" pitchFamily="34" charset="0"/>
            </a:endParaRPr>
          </a:p>
        </p:txBody>
      </p:sp>
      <p:cxnSp>
        <p:nvCxnSpPr>
          <p:cNvPr id="116" name="Straight Arrow Connector 115"/>
          <p:cNvCxnSpPr/>
          <p:nvPr/>
        </p:nvCxnSpPr>
        <p:spPr>
          <a:xfrm rot="5400000">
            <a:off x="4091300" y="3830206"/>
            <a:ext cx="725556" cy="1588"/>
          </a:xfrm>
          <a:prstGeom prst="straightConnector1">
            <a:avLst/>
          </a:prstGeom>
          <a:ln w="38100">
            <a:solidFill>
              <a:schemeClr val="accent3"/>
            </a:solidFill>
            <a:prstDash val="sysDot"/>
            <a:headEnd type="triangle" w="med" len="med"/>
            <a:tailEnd type="triangle" w="med" len="med"/>
          </a:ln>
          <a:effectLst>
            <a:outerShdw blurRad="50800" dist="38100" dir="2700000" algn="tl" rotWithShape="0">
              <a:prstClr val="black">
                <a:alpha val="70000"/>
              </a:prstClr>
            </a:outerShdw>
          </a:effectLst>
        </p:spPr>
        <p:style>
          <a:lnRef idx="1">
            <a:schemeClr val="accent1"/>
          </a:lnRef>
          <a:fillRef idx="0">
            <a:schemeClr val="accent1"/>
          </a:fillRef>
          <a:effectRef idx="0">
            <a:schemeClr val="accent1"/>
          </a:effectRef>
          <a:fontRef idx="minor">
            <a:schemeClr val="tx1"/>
          </a:fontRef>
        </p:style>
      </p:cxnSp>
      <p:sp>
        <p:nvSpPr>
          <p:cNvPr id="117" name="Rectangle 116"/>
          <p:cNvSpPr/>
          <p:nvPr/>
        </p:nvSpPr>
        <p:spPr>
          <a:xfrm>
            <a:off x="4525847" y="3723279"/>
            <a:ext cx="1314792" cy="215444"/>
          </a:xfrm>
          <a:prstGeom prst="rect">
            <a:avLst/>
          </a:prstGeom>
          <a:effectLst/>
        </p:spPr>
        <p:txBody>
          <a:bodyPr wrap="square" lIns="0" tIns="0" rIns="0" bIns="0" anchor="ctr" anchorCtr="0">
            <a:spAutoFit/>
          </a:bodyPr>
          <a:lstStyle/>
          <a:p>
            <a:pPr algn="l" defTabSz="914400">
              <a:spcBef>
                <a:spcPct val="0"/>
              </a:spcBef>
              <a:spcAft>
                <a:spcPct val="0"/>
              </a:spcAft>
              <a:buNone/>
            </a:pPr>
            <a:r>
              <a:rPr lang="ja-JP" altLang="en-US" sz="1400" b="1" i="0" kern="1200" smtClean="0">
                <a:solidFill>
                  <a:srgbClr val="004B6B"/>
                </a:solidFill>
                <a:effectLst>
                  <a:outerShdw blurRad="50800" dist="38100" dir="2700000" algn="tl" rotWithShape="0">
                    <a:prstClr val="black">
                      <a:alpha val="40000"/>
                    </a:prstClr>
                  </a:outerShdw>
                </a:effectLst>
                <a:latin typeface="Arial" pitchFamily="34" charset="0"/>
                <a:ea typeface="MS PGothic" pitchFamily="34" charset="-128"/>
                <a:cs typeface="Arial" pitchFamily="34" charset="0"/>
              </a:rPr>
              <a:t>メディア フロー</a:t>
            </a:r>
            <a:endParaRPr lang="en-US" altLang="ja-JP" sz="1400" b="1" kern="1200">
              <a:solidFill>
                <a:srgbClr val="004B6B"/>
              </a:solidFill>
              <a:effectLst>
                <a:outerShdw blurRad="50800" dist="38100" dir="2700000" algn="tl" rotWithShape="0">
                  <a:prstClr val="black">
                    <a:alpha val="40000"/>
                  </a:prstClr>
                </a:outerShdw>
              </a:effectLst>
              <a:latin typeface="Arial" pitchFamily="34" charset="0"/>
              <a:ea typeface="MS PGothic" pitchFamily="34" charset="-128"/>
              <a:cs typeface="Arial" pitchFamily="34" charset="0"/>
            </a:endParaRPr>
          </a:p>
        </p:txBody>
      </p:sp>
      <p:grpSp>
        <p:nvGrpSpPr>
          <p:cNvPr id="6" name="Group 118"/>
          <p:cNvGrpSpPr/>
          <p:nvPr/>
        </p:nvGrpSpPr>
        <p:grpSpPr>
          <a:xfrm>
            <a:off x="4531382" y="4992249"/>
            <a:ext cx="807280" cy="849303"/>
            <a:chOff x="5090990" y="5129380"/>
            <a:chExt cx="807280" cy="849303"/>
          </a:xfrm>
        </p:grpSpPr>
        <p:grpSp>
          <p:nvGrpSpPr>
            <p:cNvPr id="7" name="Group 103"/>
            <p:cNvGrpSpPr>
              <a:grpSpLocks/>
            </p:cNvGrpSpPr>
            <p:nvPr/>
          </p:nvGrpSpPr>
          <p:grpSpPr bwMode="auto">
            <a:xfrm>
              <a:off x="5206128" y="5129380"/>
              <a:ext cx="577004" cy="849303"/>
              <a:chOff x="1313" y="1687"/>
              <a:chExt cx="926" cy="1363"/>
            </a:xfrm>
          </p:grpSpPr>
          <p:sp>
            <p:nvSpPr>
              <p:cNvPr id="122" name="Freeform 89"/>
              <p:cNvSpPr>
                <a:spLocks/>
              </p:cNvSpPr>
              <p:nvPr/>
            </p:nvSpPr>
            <p:spPr bwMode="auto">
              <a:xfrm>
                <a:off x="1356" y="2472"/>
                <a:ext cx="840" cy="578"/>
              </a:xfrm>
              <a:custGeom>
                <a:avLst/>
                <a:gdLst>
                  <a:gd name="T0" fmla="*/ 178 w 356"/>
                  <a:gd name="T1" fmla="*/ 0 h 114"/>
                  <a:gd name="T2" fmla="*/ 0 w 356"/>
                  <a:gd name="T3" fmla="*/ 114 h 114"/>
                  <a:gd name="T4" fmla="*/ 356 w 356"/>
                  <a:gd name="T5" fmla="*/ 114 h 114"/>
                  <a:gd name="T6" fmla="*/ 178 w 356"/>
                  <a:gd name="T7" fmla="*/ 0 h 114"/>
                  <a:gd name="T8" fmla="*/ 0 60000 65536"/>
                  <a:gd name="T9" fmla="*/ 0 60000 65536"/>
                  <a:gd name="T10" fmla="*/ 0 60000 65536"/>
                  <a:gd name="T11" fmla="*/ 0 60000 65536"/>
                  <a:gd name="T12" fmla="*/ 0 w 356"/>
                  <a:gd name="T13" fmla="*/ 0 h 114"/>
                  <a:gd name="T14" fmla="*/ 356 w 356"/>
                  <a:gd name="T15" fmla="*/ 114 h 114"/>
                </a:gdLst>
                <a:ahLst/>
                <a:cxnLst>
                  <a:cxn ang="T8">
                    <a:pos x="T0" y="T1"/>
                  </a:cxn>
                  <a:cxn ang="T9">
                    <a:pos x="T2" y="T3"/>
                  </a:cxn>
                  <a:cxn ang="T10">
                    <a:pos x="T4" y="T5"/>
                  </a:cxn>
                  <a:cxn ang="T11">
                    <a:pos x="T6" y="T7"/>
                  </a:cxn>
                </a:cxnLst>
                <a:rect l="T12" t="T13" r="T14" b="T15"/>
                <a:pathLst>
                  <a:path w="356" h="114">
                    <a:moveTo>
                      <a:pt x="178" y="0"/>
                    </a:moveTo>
                    <a:cubicBezTo>
                      <a:pt x="99" y="0"/>
                      <a:pt x="31" y="47"/>
                      <a:pt x="0" y="114"/>
                    </a:cubicBezTo>
                    <a:cubicBezTo>
                      <a:pt x="356" y="114"/>
                      <a:pt x="356" y="114"/>
                      <a:pt x="356" y="114"/>
                    </a:cubicBezTo>
                    <a:cubicBezTo>
                      <a:pt x="325" y="47"/>
                      <a:pt x="257" y="0"/>
                      <a:pt x="178" y="0"/>
                    </a:cubicBezTo>
                    <a:close/>
                  </a:path>
                </a:pathLst>
              </a:custGeom>
              <a:gradFill rotWithShape="1">
                <a:gsLst>
                  <a:gs pos="0">
                    <a:srgbClr val="89A424">
                      <a:alpha val="29999"/>
                    </a:srgbClr>
                  </a:gs>
                  <a:gs pos="100000">
                    <a:srgbClr val="3F4C11">
                      <a:alpha val="0"/>
                    </a:srgbClr>
                  </a:gs>
                </a:gsLst>
                <a:lin ang="5400000" scaled="1"/>
              </a:gradFill>
              <a:ln w="9525">
                <a:noFill/>
                <a:round/>
                <a:headEnd/>
                <a:tailEnd/>
              </a:ln>
            </p:spPr>
            <p:txBody>
              <a:bodyPr wrap="square" lIns="82124" tIns="41061" rIns="82124" bIns="41061" anchor="ctr">
                <a:spAutoFit/>
              </a:bodyPr>
              <a:lstStyle/>
              <a:p>
                <a:endParaRPr lang="en-US" altLang="ja-JP"/>
              </a:p>
            </p:txBody>
          </p:sp>
          <p:sp>
            <p:nvSpPr>
              <p:cNvPr id="123" name="Oval 90"/>
              <p:cNvSpPr>
                <a:spLocks noChangeArrowheads="1"/>
              </p:cNvSpPr>
              <p:nvPr/>
            </p:nvSpPr>
            <p:spPr bwMode="auto">
              <a:xfrm>
                <a:off x="1313" y="1691"/>
                <a:ext cx="926" cy="927"/>
              </a:xfrm>
              <a:prstGeom prst="ellipse">
                <a:avLst/>
              </a:prstGeom>
              <a:ln>
                <a:headEnd/>
                <a:tailEnd/>
              </a:ln>
            </p:spPr>
            <p:style>
              <a:lnRef idx="0">
                <a:schemeClr val="accent2"/>
              </a:lnRef>
              <a:fillRef idx="3">
                <a:schemeClr val="accent2"/>
              </a:fillRef>
              <a:effectRef idx="3">
                <a:schemeClr val="accent2"/>
              </a:effectRef>
              <a:fontRef idx="minor">
                <a:schemeClr val="lt1"/>
              </a:fontRef>
            </p:style>
            <p:txBody>
              <a:bodyPr wrap="none" lIns="73025" tIns="36511" rIns="73025" bIns="36511" anchor="ctr"/>
              <a:lstStyle/>
              <a:p>
                <a:endParaRPr lang="en-US" altLang="ja-JP"/>
              </a:p>
            </p:txBody>
          </p:sp>
          <p:sp>
            <p:nvSpPr>
              <p:cNvPr id="125" name="Freeform 92"/>
              <p:cNvSpPr>
                <a:spLocks/>
              </p:cNvSpPr>
              <p:nvPr/>
            </p:nvSpPr>
            <p:spPr bwMode="auto">
              <a:xfrm>
                <a:off x="1316" y="1687"/>
                <a:ext cx="921" cy="578"/>
              </a:xfrm>
              <a:custGeom>
                <a:avLst/>
                <a:gdLst>
                  <a:gd name="T0" fmla="*/ 195 w 390"/>
                  <a:gd name="T1" fmla="*/ 187 h 225"/>
                  <a:gd name="T2" fmla="*/ 380 w 390"/>
                  <a:gd name="T3" fmla="*/ 159 h 225"/>
                  <a:gd name="T4" fmla="*/ 328 w 390"/>
                  <a:gd name="T5" fmla="*/ 55 h 225"/>
                  <a:gd name="T6" fmla="*/ 328 w 390"/>
                  <a:gd name="T7" fmla="*/ 55 h 225"/>
                  <a:gd name="T8" fmla="*/ 195 w 390"/>
                  <a:gd name="T9" fmla="*/ 0 h 225"/>
                  <a:gd name="T10" fmla="*/ 195 w 390"/>
                  <a:gd name="T11" fmla="*/ 0 h 225"/>
                  <a:gd name="T12" fmla="*/ 195 w 390"/>
                  <a:gd name="T13" fmla="*/ 0 h 225"/>
                  <a:gd name="T14" fmla="*/ 62 w 390"/>
                  <a:gd name="T15" fmla="*/ 55 h 225"/>
                  <a:gd name="T16" fmla="*/ 62 w 390"/>
                  <a:gd name="T17" fmla="*/ 55 h 225"/>
                  <a:gd name="T18" fmla="*/ 9 w 390"/>
                  <a:gd name="T19" fmla="*/ 159 h 225"/>
                  <a:gd name="T20" fmla="*/ 195 w 390"/>
                  <a:gd name="T21" fmla="*/ 187 h 225"/>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390"/>
                  <a:gd name="T34" fmla="*/ 0 h 225"/>
                  <a:gd name="T35" fmla="*/ 390 w 390"/>
                  <a:gd name="T36" fmla="*/ 225 h 225"/>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390" h="225">
                    <a:moveTo>
                      <a:pt x="195" y="187"/>
                    </a:moveTo>
                    <a:cubicBezTo>
                      <a:pt x="262" y="187"/>
                      <a:pt x="390" y="225"/>
                      <a:pt x="380" y="159"/>
                    </a:cubicBezTo>
                    <a:cubicBezTo>
                      <a:pt x="374" y="118"/>
                      <a:pt x="355" y="82"/>
                      <a:pt x="328" y="55"/>
                    </a:cubicBezTo>
                    <a:cubicBezTo>
                      <a:pt x="328" y="55"/>
                      <a:pt x="328" y="55"/>
                      <a:pt x="328" y="55"/>
                    </a:cubicBezTo>
                    <a:cubicBezTo>
                      <a:pt x="294" y="21"/>
                      <a:pt x="247" y="0"/>
                      <a:pt x="195" y="0"/>
                    </a:cubicBezTo>
                    <a:cubicBezTo>
                      <a:pt x="195" y="0"/>
                      <a:pt x="195" y="0"/>
                      <a:pt x="195" y="0"/>
                    </a:cubicBezTo>
                    <a:cubicBezTo>
                      <a:pt x="195" y="0"/>
                      <a:pt x="195" y="0"/>
                      <a:pt x="195" y="0"/>
                    </a:cubicBezTo>
                    <a:cubicBezTo>
                      <a:pt x="143" y="0"/>
                      <a:pt x="96" y="21"/>
                      <a:pt x="62" y="55"/>
                    </a:cubicBezTo>
                    <a:cubicBezTo>
                      <a:pt x="62" y="55"/>
                      <a:pt x="62" y="55"/>
                      <a:pt x="62" y="55"/>
                    </a:cubicBezTo>
                    <a:cubicBezTo>
                      <a:pt x="34" y="82"/>
                      <a:pt x="15" y="118"/>
                      <a:pt x="9" y="159"/>
                    </a:cubicBezTo>
                    <a:cubicBezTo>
                      <a:pt x="0" y="225"/>
                      <a:pt x="127" y="187"/>
                      <a:pt x="195" y="187"/>
                    </a:cubicBezTo>
                    <a:close/>
                  </a:path>
                </a:pathLst>
              </a:custGeom>
              <a:gradFill rotWithShape="1">
                <a:gsLst>
                  <a:gs pos="0">
                    <a:srgbClr val="FFFFFF">
                      <a:alpha val="79999"/>
                    </a:srgbClr>
                  </a:gs>
                  <a:gs pos="100000">
                    <a:srgbClr val="9A9A9A">
                      <a:alpha val="10001"/>
                    </a:srgbClr>
                  </a:gs>
                </a:gsLst>
                <a:lin ang="5400000" scaled="1"/>
              </a:gradFill>
              <a:ln w="9525">
                <a:noFill/>
                <a:round/>
                <a:headEnd/>
                <a:tailEnd/>
              </a:ln>
            </p:spPr>
            <p:txBody>
              <a:bodyPr wrap="square" lIns="82124" tIns="41061" rIns="82124" bIns="41061" anchor="ctr">
                <a:spAutoFit/>
              </a:bodyPr>
              <a:lstStyle/>
              <a:p>
                <a:endParaRPr lang="en-US" altLang="ja-JP"/>
              </a:p>
            </p:txBody>
          </p:sp>
        </p:grpSp>
        <p:sp>
          <p:nvSpPr>
            <p:cNvPr id="121" name="TextBox 120"/>
            <p:cNvSpPr txBox="1"/>
            <p:nvPr/>
          </p:nvSpPr>
          <p:spPr>
            <a:xfrm>
              <a:off x="5090990" y="5299825"/>
              <a:ext cx="807280" cy="230832"/>
            </a:xfrm>
            <a:prstGeom prst="rect">
              <a:avLst/>
            </a:prstGeom>
            <a:noFill/>
          </p:spPr>
          <p:txBody>
            <a:bodyPr wrap="square" rtlCol="0">
              <a:spAutoFit/>
            </a:bodyPr>
            <a:lstStyle/>
            <a:p>
              <a:pPr algn="ctr" defTabSz="914400">
                <a:buNone/>
              </a:pPr>
              <a:r>
                <a:rPr lang="en-US" altLang="ja-JP" sz="900" b="1" i="0" smtClean="0">
                  <a:solidFill>
                    <a:srgbClr val="FFFFFF"/>
                  </a:solidFill>
                  <a:effectLst>
                    <a:outerShdw blurRad="38100" dist="38100" dir="2700000" algn="tl">
                      <a:srgbClr val="000000">
                        <a:alpha val="43137"/>
                      </a:srgbClr>
                    </a:outerShdw>
                  </a:effectLst>
                  <a:latin typeface="Arial"/>
                  <a:ea typeface="+mn-ea"/>
                  <a:cs typeface="+mn-cs"/>
                </a:rPr>
                <a:t>VXC 4000</a:t>
              </a:r>
              <a:endParaRPr lang="en-US" altLang="ja-JP" sz="900" b="1">
                <a:solidFill>
                  <a:schemeClr val="bg1"/>
                </a:solidFill>
                <a:effectLst>
                  <a:outerShdw blurRad="38100" dist="38100" dir="2700000" algn="tl">
                    <a:srgbClr val="000000">
                      <a:alpha val="43137"/>
                    </a:srgbClr>
                  </a:outerShdw>
                </a:effectLst>
              </a:endParaRPr>
            </a:p>
          </p:txBody>
        </p:sp>
      </p:grpSp>
      <p:sp>
        <p:nvSpPr>
          <p:cNvPr id="128" name="TextBox 127"/>
          <p:cNvSpPr txBox="1"/>
          <p:nvPr/>
        </p:nvSpPr>
        <p:spPr>
          <a:xfrm>
            <a:off x="4204602" y="2568800"/>
            <a:ext cx="784538" cy="184666"/>
          </a:xfrm>
          <a:prstGeom prst="rect">
            <a:avLst/>
          </a:prstGeom>
        </p:spPr>
        <p:txBody>
          <a:bodyPr wrap="square" lIns="0" tIns="0" rIns="0" bIns="0" anchor="ctr" anchorCtr="0">
            <a:spAutoFit/>
          </a:bodyPr>
          <a:lstStyle/>
          <a:p>
            <a:pPr algn="ctr" defTabSz="914400">
              <a:spcBef>
                <a:spcPct val="0"/>
              </a:spcBef>
              <a:spcAft>
                <a:spcPct val="0"/>
              </a:spcAft>
              <a:buNone/>
            </a:pPr>
            <a:r>
              <a:rPr lang="en-US" altLang="ja-JP" sz="1200" b="1" i="0" kern="1200" smtClean="0">
                <a:solidFill>
                  <a:srgbClr val="652D89"/>
                </a:solidFill>
                <a:latin typeface="Arial" pitchFamily="34" charset="0"/>
                <a:ea typeface="MS PGothic" pitchFamily="34" charset="-128"/>
                <a:cs typeface="Arial" pitchFamily="34" charset="0"/>
              </a:rPr>
              <a:t>VXC 6215</a:t>
            </a:r>
            <a:endParaRPr lang="en-US" altLang="ja-JP" sz="1200" b="1" kern="1200">
              <a:solidFill>
                <a:schemeClr val="accent6"/>
              </a:solidFill>
              <a:latin typeface="Arial" pitchFamily="34" charset="0"/>
              <a:ea typeface="MS PGothic" pitchFamily="34" charset="-128"/>
              <a:cs typeface="Arial" pitchFamily="34" charset="0"/>
            </a:endParaRPr>
          </a:p>
        </p:txBody>
      </p:sp>
      <p:pic>
        <p:nvPicPr>
          <p:cNvPr id="55" name="Picture 54" descr="Hware2.png"/>
          <p:cNvPicPr>
            <a:picLocks noChangeAspect="1"/>
          </p:cNvPicPr>
          <p:nvPr/>
        </p:nvPicPr>
        <p:blipFill>
          <a:blip r:embed="rId12" cstate="print"/>
          <a:stretch>
            <a:fillRect/>
          </a:stretch>
        </p:blipFill>
        <p:spPr>
          <a:xfrm>
            <a:off x="4538532" y="2004815"/>
            <a:ext cx="338378" cy="514176"/>
          </a:xfrm>
          <a:prstGeom prst="rect">
            <a:avLst/>
          </a:prstGeom>
        </p:spPr>
      </p:pic>
      <p:sp>
        <p:nvSpPr>
          <p:cNvPr id="67" name="Title 1"/>
          <p:cNvSpPr>
            <a:spLocks noGrp="1"/>
          </p:cNvSpPr>
          <p:nvPr>
            <p:ph type="title"/>
          </p:nvPr>
        </p:nvSpPr>
        <p:spPr/>
        <p:txBody>
          <a:bodyPr/>
          <a:lstStyle/>
          <a:p>
            <a:pPr algn="l" defTabSz="914400">
              <a:lnSpc>
                <a:spcPct val="80000"/>
              </a:lnSpc>
              <a:spcBef>
                <a:spcPct val="0"/>
              </a:spcBef>
              <a:buNone/>
            </a:pPr>
            <a:r>
              <a:rPr lang="ja-JP" altLang="en-US" sz="3200" b="0" i="0" spc="0" baseline="0" smtClean="0">
                <a:solidFill>
                  <a:srgbClr val="1E1F81"/>
                </a:solidFill>
                <a:latin typeface="Arial" pitchFamily="34" charset="0"/>
                <a:ea typeface="MS PGothic" pitchFamily="34" charset="-128"/>
                <a:cs typeface="Arial" pitchFamily="34" charset="0"/>
              </a:rPr>
              <a:t>音声、ビデオ、および仮想デスクトップ</a:t>
            </a:r>
            <a:endParaRPr lang="en-US" altLang="ja-JP" sz="3200" spc="0">
              <a:solidFill>
                <a:srgbClr val="1E1F81"/>
              </a:solidFill>
              <a:latin typeface="Arial" pitchFamily="34" charset="0"/>
              <a:ea typeface="MS PGothic" pitchFamily="34" charset="-128"/>
              <a:cs typeface="Arial" pitchFamily="34" charset="0"/>
            </a:endParaRP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42" fill="hold" nodeType="clickEffect">
                                  <p:stCondLst>
                                    <p:cond delay="0"/>
                                  </p:stCondLst>
                                  <p:childTnLst>
                                    <p:set>
                                      <p:cBhvr>
                                        <p:cTn id="6" dur="1" fill="hold">
                                          <p:stCondLst>
                                            <p:cond delay="0"/>
                                          </p:stCondLst>
                                        </p:cTn>
                                        <p:tgtEl>
                                          <p:spTgt spid="80"/>
                                        </p:tgtEl>
                                        <p:attrNameLst>
                                          <p:attrName>style.visibility</p:attrName>
                                        </p:attrNameLst>
                                      </p:cBhvr>
                                      <p:to>
                                        <p:strVal val="visible"/>
                                      </p:to>
                                    </p:set>
                                    <p:animEffect transition="in" filter="barn(outHorizontal)">
                                      <p:cBhvr>
                                        <p:cTn id="7" dur="500"/>
                                        <p:tgtEl>
                                          <p:spTgt spid="80"/>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83"/>
                                        </p:tgtEl>
                                        <p:attrNameLst>
                                          <p:attrName>style.visibility</p:attrName>
                                        </p:attrNameLst>
                                      </p:cBhvr>
                                      <p:to>
                                        <p:strVal val="visible"/>
                                      </p:to>
                                    </p:set>
                                    <p:animEffect transition="in" filter="wipe(left)">
                                      <p:cBhvr>
                                        <p:cTn id="11" dur="500"/>
                                        <p:tgtEl>
                                          <p:spTgt spid="83"/>
                                        </p:tgtEl>
                                      </p:cBhvr>
                                    </p:animEffect>
                                  </p:childTnLst>
                                </p:cTn>
                              </p:par>
                              <p:par>
                                <p:cTn id="12" presetID="22" presetClass="entr" presetSubtype="8" fill="hold" nodeType="withEffect">
                                  <p:stCondLst>
                                    <p:cond delay="0"/>
                                  </p:stCondLst>
                                  <p:childTnLst>
                                    <p:set>
                                      <p:cBhvr>
                                        <p:cTn id="13" dur="1" fill="hold">
                                          <p:stCondLst>
                                            <p:cond delay="0"/>
                                          </p:stCondLst>
                                        </p:cTn>
                                        <p:tgtEl>
                                          <p:spTgt spid="84"/>
                                        </p:tgtEl>
                                        <p:attrNameLst>
                                          <p:attrName>style.visibility</p:attrName>
                                        </p:attrNameLst>
                                      </p:cBhvr>
                                      <p:to>
                                        <p:strVal val="visible"/>
                                      </p:to>
                                    </p:set>
                                    <p:animEffect transition="in" filter="wipe(left)">
                                      <p:cBhvr>
                                        <p:cTn id="14" dur="500"/>
                                        <p:tgtEl>
                                          <p:spTgt spid="84"/>
                                        </p:tgtEl>
                                      </p:cBhvr>
                                    </p:animEffect>
                                  </p:childTnLst>
                                </p:cTn>
                              </p:par>
                            </p:childTnLst>
                          </p:cTn>
                        </p:par>
                        <p:par>
                          <p:cTn id="15" fill="hold">
                            <p:stCondLst>
                              <p:cond delay="1000"/>
                            </p:stCondLst>
                            <p:childTnLst>
                              <p:par>
                                <p:cTn id="16" presetID="17" presetClass="entr" presetSubtype="10" fill="hold" grpId="0" nodeType="afterEffect">
                                  <p:stCondLst>
                                    <p:cond delay="0"/>
                                  </p:stCondLst>
                                  <p:childTnLst>
                                    <p:set>
                                      <p:cBhvr>
                                        <p:cTn id="17" dur="1" fill="hold">
                                          <p:stCondLst>
                                            <p:cond delay="0"/>
                                          </p:stCondLst>
                                        </p:cTn>
                                        <p:tgtEl>
                                          <p:spTgt spid="85"/>
                                        </p:tgtEl>
                                        <p:attrNameLst>
                                          <p:attrName>style.visibility</p:attrName>
                                        </p:attrNameLst>
                                      </p:cBhvr>
                                      <p:to>
                                        <p:strVal val="visible"/>
                                      </p:to>
                                    </p:set>
                                    <p:anim calcmode="lin" valueType="num">
                                      <p:cBhvr>
                                        <p:cTn id="18" dur="500" fill="hold"/>
                                        <p:tgtEl>
                                          <p:spTgt spid="85"/>
                                        </p:tgtEl>
                                        <p:attrNameLst>
                                          <p:attrName>ppt_w</p:attrName>
                                        </p:attrNameLst>
                                      </p:cBhvr>
                                      <p:tavLst>
                                        <p:tav tm="0">
                                          <p:val>
                                            <p:fltVal val="0"/>
                                          </p:val>
                                        </p:tav>
                                        <p:tav tm="100000">
                                          <p:val>
                                            <p:strVal val="#ppt_w"/>
                                          </p:val>
                                        </p:tav>
                                      </p:tavLst>
                                    </p:anim>
                                    <p:anim calcmode="lin" valueType="num">
                                      <p:cBhvr>
                                        <p:cTn id="19" dur="500" fill="hold"/>
                                        <p:tgtEl>
                                          <p:spTgt spid="85"/>
                                        </p:tgtEl>
                                        <p:attrNameLst>
                                          <p:attrName>ppt_h</p:attrName>
                                        </p:attrNameLst>
                                      </p:cBhvr>
                                      <p:tavLst>
                                        <p:tav tm="0">
                                          <p:val>
                                            <p:strVal val="#ppt_h"/>
                                          </p:val>
                                        </p:tav>
                                        <p:tav tm="100000">
                                          <p:val>
                                            <p:strVal val="#ppt_h"/>
                                          </p:val>
                                        </p:tav>
                                      </p:tavLst>
                                    </p:anim>
                                  </p:childTnLst>
                                </p:cTn>
                              </p:par>
                              <p:par>
                                <p:cTn id="20" presetID="17" presetClass="entr" presetSubtype="10" fill="hold" grpId="0" nodeType="withEffect">
                                  <p:stCondLst>
                                    <p:cond delay="0"/>
                                  </p:stCondLst>
                                  <p:childTnLst>
                                    <p:set>
                                      <p:cBhvr>
                                        <p:cTn id="21" dur="1" fill="hold">
                                          <p:stCondLst>
                                            <p:cond delay="0"/>
                                          </p:stCondLst>
                                        </p:cTn>
                                        <p:tgtEl>
                                          <p:spTgt spid="86"/>
                                        </p:tgtEl>
                                        <p:attrNameLst>
                                          <p:attrName>style.visibility</p:attrName>
                                        </p:attrNameLst>
                                      </p:cBhvr>
                                      <p:to>
                                        <p:strVal val="visible"/>
                                      </p:to>
                                    </p:set>
                                    <p:anim calcmode="lin" valueType="num">
                                      <p:cBhvr>
                                        <p:cTn id="22" dur="500" fill="hold"/>
                                        <p:tgtEl>
                                          <p:spTgt spid="86"/>
                                        </p:tgtEl>
                                        <p:attrNameLst>
                                          <p:attrName>ppt_w</p:attrName>
                                        </p:attrNameLst>
                                      </p:cBhvr>
                                      <p:tavLst>
                                        <p:tav tm="0">
                                          <p:val>
                                            <p:fltVal val="0"/>
                                          </p:val>
                                        </p:tav>
                                        <p:tav tm="100000">
                                          <p:val>
                                            <p:strVal val="#ppt_w"/>
                                          </p:val>
                                        </p:tav>
                                      </p:tavLst>
                                    </p:anim>
                                    <p:anim calcmode="lin" valueType="num">
                                      <p:cBhvr>
                                        <p:cTn id="23" dur="500" fill="hold"/>
                                        <p:tgtEl>
                                          <p:spTgt spid="86"/>
                                        </p:tgtEl>
                                        <p:attrNameLst>
                                          <p:attrName>ppt_h</p:attrName>
                                        </p:attrNameLst>
                                      </p:cBhvr>
                                      <p:tavLst>
                                        <p:tav tm="0">
                                          <p:val>
                                            <p:strVal val="#ppt_h"/>
                                          </p:val>
                                        </p:tav>
                                        <p:tav tm="100000">
                                          <p:val>
                                            <p:strVal val="#ppt_h"/>
                                          </p:val>
                                        </p:tav>
                                      </p:tavLst>
                                    </p:anim>
                                  </p:childTnLst>
                                </p:cTn>
                              </p:par>
                            </p:childTnLst>
                          </p:cTn>
                        </p:par>
                      </p:childTnLst>
                    </p:cTn>
                  </p:par>
                  <p:par>
                    <p:cTn id="24" fill="hold">
                      <p:stCondLst>
                        <p:cond delay="indefinite"/>
                      </p:stCondLst>
                      <p:childTnLst>
                        <p:par>
                          <p:cTn id="25" fill="hold">
                            <p:stCondLst>
                              <p:cond delay="0"/>
                            </p:stCondLst>
                            <p:childTnLst>
                              <p:par>
                                <p:cTn id="26" presetID="22" presetClass="exit" presetSubtype="2" fill="hold" nodeType="clickEffect">
                                  <p:stCondLst>
                                    <p:cond delay="0"/>
                                  </p:stCondLst>
                                  <p:childTnLst>
                                    <p:animEffect transition="out" filter="wipe(right)">
                                      <p:cBhvr>
                                        <p:cTn id="27" dur="500"/>
                                        <p:tgtEl>
                                          <p:spTgt spid="83"/>
                                        </p:tgtEl>
                                      </p:cBhvr>
                                    </p:animEffect>
                                    <p:set>
                                      <p:cBhvr>
                                        <p:cTn id="28" dur="1" fill="hold">
                                          <p:stCondLst>
                                            <p:cond delay="499"/>
                                          </p:stCondLst>
                                        </p:cTn>
                                        <p:tgtEl>
                                          <p:spTgt spid="83"/>
                                        </p:tgtEl>
                                        <p:attrNameLst>
                                          <p:attrName>style.visibility</p:attrName>
                                        </p:attrNameLst>
                                      </p:cBhvr>
                                      <p:to>
                                        <p:strVal val="hidden"/>
                                      </p:to>
                                    </p:set>
                                  </p:childTnLst>
                                </p:cTn>
                              </p:par>
                              <p:par>
                                <p:cTn id="29" presetID="22" presetClass="exit" presetSubtype="2" fill="hold" nodeType="withEffect">
                                  <p:stCondLst>
                                    <p:cond delay="0"/>
                                  </p:stCondLst>
                                  <p:childTnLst>
                                    <p:animEffect transition="out" filter="wipe(right)">
                                      <p:cBhvr>
                                        <p:cTn id="30" dur="500"/>
                                        <p:tgtEl>
                                          <p:spTgt spid="84"/>
                                        </p:tgtEl>
                                      </p:cBhvr>
                                    </p:animEffect>
                                    <p:set>
                                      <p:cBhvr>
                                        <p:cTn id="31" dur="1" fill="hold">
                                          <p:stCondLst>
                                            <p:cond delay="499"/>
                                          </p:stCondLst>
                                        </p:cTn>
                                        <p:tgtEl>
                                          <p:spTgt spid="84"/>
                                        </p:tgtEl>
                                        <p:attrNameLst>
                                          <p:attrName>style.visibility</p:attrName>
                                        </p:attrNameLst>
                                      </p:cBhvr>
                                      <p:to>
                                        <p:strVal val="hidden"/>
                                      </p:to>
                                    </p:set>
                                  </p:childTnLst>
                                </p:cTn>
                              </p:par>
                              <p:par>
                                <p:cTn id="32" presetID="16" presetClass="exit" presetSubtype="26" fill="hold" nodeType="withEffect">
                                  <p:stCondLst>
                                    <p:cond delay="0"/>
                                  </p:stCondLst>
                                  <p:childTnLst>
                                    <p:animEffect transition="out" filter="barn(inHorizontal)">
                                      <p:cBhvr>
                                        <p:cTn id="33" dur="500"/>
                                        <p:tgtEl>
                                          <p:spTgt spid="80"/>
                                        </p:tgtEl>
                                      </p:cBhvr>
                                    </p:animEffect>
                                    <p:set>
                                      <p:cBhvr>
                                        <p:cTn id="34" dur="1" fill="hold">
                                          <p:stCondLst>
                                            <p:cond delay="499"/>
                                          </p:stCondLst>
                                        </p:cTn>
                                        <p:tgtEl>
                                          <p:spTgt spid="80"/>
                                        </p:tgtEl>
                                        <p:attrNameLst>
                                          <p:attrName>style.visibility</p:attrName>
                                        </p:attrNameLst>
                                      </p:cBhvr>
                                      <p:to>
                                        <p:strVal val="hidden"/>
                                      </p:to>
                                    </p:set>
                                  </p:childTnLst>
                                </p:cTn>
                              </p:par>
                              <p:par>
                                <p:cTn id="35" presetID="10" presetClass="exit" presetSubtype="0" fill="hold" grpId="1" nodeType="withEffect">
                                  <p:stCondLst>
                                    <p:cond delay="0"/>
                                  </p:stCondLst>
                                  <p:childTnLst>
                                    <p:animEffect transition="out" filter="fade">
                                      <p:cBhvr>
                                        <p:cTn id="36" dur="1000"/>
                                        <p:tgtEl>
                                          <p:spTgt spid="85"/>
                                        </p:tgtEl>
                                      </p:cBhvr>
                                    </p:animEffect>
                                    <p:set>
                                      <p:cBhvr>
                                        <p:cTn id="37" dur="1" fill="hold">
                                          <p:stCondLst>
                                            <p:cond delay="999"/>
                                          </p:stCondLst>
                                        </p:cTn>
                                        <p:tgtEl>
                                          <p:spTgt spid="85"/>
                                        </p:tgtEl>
                                        <p:attrNameLst>
                                          <p:attrName>style.visibility</p:attrName>
                                        </p:attrNameLst>
                                      </p:cBhvr>
                                      <p:to>
                                        <p:strVal val="hidden"/>
                                      </p:to>
                                    </p:set>
                                  </p:childTnLst>
                                </p:cTn>
                              </p:par>
                              <p:par>
                                <p:cTn id="38" presetID="10" presetClass="exit" presetSubtype="0" fill="hold" grpId="1" nodeType="withEffect">
                                  <p:stCondLst>
                                    <p:cond delay="0"/>
                                  </p:stCondLst>
                                  <p:childTnLst>
                                    <p:animEffect transition="out" filter="fade">
                                      <p:cBhvr>
                                        <p:cTn id="39" dur="1000"/>
                                        <p:tgtEl>
                                          <p:spTgt spid="86"/>
                                        </p:tgtEl>
                                      </p:cBhvr>
                                    </p:animEffect>
                                    <p:set>
                                      <p:cBhvr>
                                        <p:cTn id="40" dur="1" fill="hold">
                                          <p:stCondLst>
                                            <p:cond delay="999"/>
                                          </p:stCondLst>
                                        </p:cTn>
                                        <p:tgtEl>
                                          <p:spTgt spid="86"/>
                                        </p:tgtEl>
                                        <p:attrNameLst>
                                          <p:attrName>style.visibility</p:attrName>
                                        </p:attrNameLst>
                                      </p:cBhvr>
                                      <p:to>
                                        <p:strVal val="hidden"/>
                                      </p:to>
                                    </p:set>
                                  </p:childTnLst>
                                </p:cTn>
                              </p:par>
                            </p:childTnLst>
                          </p:cTn>
                        </p:par>
                        <p:par>
                          <p:cTn id="41" fill="hold">
                            <p:stCondLst>
                              <p:cond delay="1000"/>
                            </p:stCondLst>
                            <p:childTnLst>
                              <p:par>
                                <p:cTn id="42" presetID="10" presetClass="entr" presetSubtype="0" fill="hold" nodeType="afterEffect">
                                  <p:stCondLst>
                                    <p:cond delay="0"/>
                                  </p:stCondLst>
                                  <p:childTnLst>
                                    <p:set>
                                      <p:cBhvr>
                                        <p:cTn id="43" dur="1" fill="hold">
                                          <p:stCondLst>
                                            <p:cond delay="0"/>
                                          </p:stCondLst>
                                        </p:cTn>
                                        <p:tgtEl>
                                          <p:spTgt spid="6"/>
                                        </p:tgtEl>
                                        <p:attrNameLst>
                                          <p:attrName>style.visibility</p:attrName>
                                        </p:attrNameLst>
                                      </p:cBhvr>
                                      <p:to>
                                        <p:strVal val="visible"/>
                                      </p:to>
                                    </p:set>
                                    <p:animEffect transition="in" filter="fade">
                                      <p:cBhvr>
                                        <p:cTn id="44" dur="500"/>
                                        <p:tgtEl>
                                          <p:spTgt spid="6"/>
                                        </p:tgtEl>
                                      </p:cBhvr>
                                    </p:animEffect>
                                  </p:childTnLst>
                                </p:cTn>
                              </p:par>
                            </p:childTnLst>
                          </p:cTn>
                        </p:par>
                        <p:par>
                          <p:cTn id="45" fill="hold">
                            <p:stCondLst>
                              <p:cond delay="1500"/>
                            </p:stCondLst>
                            <p:childTnLst>
                              <p:par>
                                <p:cTn id="46" presetID="17" presetClass="entr" presetSubtype="10" fill="hold" grpId="0" nodeType="afterEffect">
                                  <p:stCondLst>
                                    <p:cond delay="0"/>
                                  </p:stCondLst>
                                  <p:childTnLst>
                                    <p:set>
                                      <p:cBhvr>
                                        <p:cTn id="47" dur="1" fill="hold">
                                          <p:stCondLst>
                                            <p:cond delay="0"/>
                                          </p:stCondLst>
                                        </p:cTn>
                                        <p:tgtEl>
                                          <p:spTgt spid="117"/>
                                        </p:tgtEl>
                                        <p:attrNameLst>
                                          <p:attrName>style.visibility</p:attrName>
                                        </p:attrNameLst>
                                      </p:cBhvr>
                                      <p:to>
                                        <p:strVal val="visible"/>
                                      </p:to>
                                    </p:set>
                                    <p:anim calcmode="lin" valueType="num">
                                      <p:cBhvr>
                                        <p:cTn id="48" dur="500" fill="hold"/>
                                        <p:tgtEl>
                                          <p:spTgt spid="117"/>
                                        </p:tgtEl>
                                        <p:attrNameLst>
                                          <p:attrName>ppt_w</p:attrName>
                                        </p:attrNameLst>
                                      </p:cBhvr>
                                      <p:tavLst>
                                        <p:tav tm="0">
                                          <p:val>
                                            <p:fltVal val="0"/>
                                          </p:val>
                                        </p:tav>
                                        <p:tav tm="100000">
                                          <p:val>
                                            <p:strVal val="#ppt_w"/>
                                          </p:val>
                                        </p:tav>
                                      </p:tavLst>
                                    </p:anim>
                                    <p:anim calcmode="lin" valueType="num">
                                      <p:cBhvr>
                                        <p:cTn id="49" dur="500" fill="hold"/>
                                        <p:tgtEl>
                                          <p:spTgt spid="117"/>
                                        </p:tgtEl>
                                        <p:attrNameLst>
                                          <p:attrName>ppt_h</p:attrName>
                                        </p:attrNameLst>
                                      </p:cBhvr>
                                      <p:tavLst>
                                        <p:tav tm="0">
                                          <p:val>
                                            <p:strVal val="#ppt_h"/>
                                          </p:val>
                                        </p:tav>
                                        <p:tav tm="100000">
                                          <p:val>
                                            <p:strVal val="#ppt_h"/>
                                          </p:val>
                                        </p:tav>
                                      </p:tavLst>
                                    </p:anim>
                                  </p:childTnLst>
                                </p:cTn>
                              </p:par>
                            </p:childTnLst>
                          </p:cTn>
                        </p:par>
                        <p:par>
                          <p:cTn id="50" fill="hold">
                            <p:stCondLst>
                              <p:cond delay="2000"/>
                            </p:stCondLst>
                            <p:childTnLst>
                              <p:par>
                                <p:cTn id="51" presetID="16" presetClass="entr" presetSubtype="42" fill="hold" nodeType="afterEffect">
                                  <p:stCondLst>
                                    <p:cond delay="0"/>
                                  </p:stCondLst>
                                  <p:childTnLst>
                                    <p:set>
                                      <p:cBhvr>
                                        <p:cTn id="52" dur="1" fill="hold">
                                          <p:stCondLst>
                                            <p:cond delay="0"/>
                                          </p:stCondLst>
                                        </p:cTn>
                                        <p:tgtEl>
                                          <p:spTgt spid="116"/>
                                        </p:tgtEl>
                                        <p:attrNameLst>
                                          <p:attrName>style.visibility</p:attrName>
                                        </p:attrNameLst>
                                      </p:cBhvr>
                                      <p:to>
                                        <p:strVal val="visible"/>
                                      </p:to>
                                    </p:set>
                                    <p:animEffect transition="in" filter="barn(outHorizontal)">
                                      <p:cBhvr>
                                        <p:cTn id="53" dur="500"/>
                                        <p:tgtEl>
                                          <p:spTgt spid="1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5" grpId="0"/>
      <p:bldP spid="85" grpId="1"/>
      <p:bldP spid="86" grpId="0"/>
      <p:bldP spid="86" grpId="1"/>
      <p:bldP spid="117"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2" name="Round Same Side Corner Rectangle 151"/>
          <p:cNvSpPr/>
          <p:nvPr/>
        </p:nvSpPr>
        <p:spPr>
          <a:xfrm flipH="1" flipV="1">
            <a:off x="0" y="1395413"/>
            <a:ext cx="9144000" cy="5462587"/>
          </a:xfrm>
          <a:prstGeom prst="round2SameRect">
            <a:avLst>
              <a:gd name="adj1" fmla="val 0"/>
              <a:gd name="adj2" fmla="val 0"/>
            </a:avLst>
          </a:prstGeom>
          <a:gradFill flip="none" rotWithShape="0">
            <a:gsLst>
              <a:gs pos="100000">
                <a:srgbClr val="9B9B9B">
                  <a:alpha val="0"/>
                </a:srgbClr>
              </a:gs>
              <a:gs pos="0">
                <a:srgbClr val="E4E4E4">
                  <a:alpha val="44000"/>
                </a:srgbClr>
              </a:gs>
              <a:gs pos="39000">
                <a:srgbClr val="DBDBDB">
                  <a:alpha val="34000"/>
                </a:srgbClr>
              </a:gs>
              <a:gs pos="73000">
                <a:schemeClr val="bg1">
                  <a:lumMod val="65000"/>
                </a:schemeClr>
              </a:gs>
            </a:gsLst>
            <a:lin ang="810000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tLang="ja-JP"/>
          </a:p>
        </p:txBody>
      </p:sp>
      <p:sp>
        <p:nvSpPr>
          <p:cNvPr id="166" name="Rounded Rectangle 165"/>
          <p:cNvSpPr/>
          <p:nvPr/>
        </p:nvSpPr>
        <p:spPr>
          <a:xfrm>
            <a:off x="6619875" y="1800478"/>
            <a:ext cx="2019300" cy="4077908"/>
          </a:xfrm>
          <a:prstGeom prst="roundRect">
            <a:avLst>
              <a:gd name="adj" fmla="val 5125"/>
            </a:avLst>
          </a:prstGeom>
          <a:solidFill>
            <a:schemeClr val="bg1">
              <a:lumMod val="65000"/>
            </a:schemeClr>
          </a:solidFill>
          <a:ln w="15875">
            <a:noFill/>
          </a:ln>
          <a:effectLst>
            <a:outerShdw blurRad="25400" dist="12700" dir="16200000" rotWithShape="0">
              <a:prstClr val="black">
                <a:alpha val="14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lnSpc>
                <a:spcPct val="95000"/>
              </a:lnSpc>
              <a:spcBef>
                <a:spcPct val="0"/>
              </a:spcBef>
              <a:spcAft>
                <a:spcPct val="0"/>
              </a:spcAft>
              <a:defRPr/>
            </a:pPr>
            <a:endParaRPr lang="en-US" altLang="ja-JP"/>
          </a:p>
        </p:txBody>
      </p:sp>
      <p:sp>
        <p:nvSpPr>
          <p:cNvPr id="195" name="Rounded Rectangle 194"/>
          <p:cNvSpPr/>
          <p:nvPr/>
        </p:nvSpPr>
        <p:spPr>
          <a:xfrm>
            <a:off x="4301004" y="1836360"/>
            <a:ext cx="1606798" cy="4038600"/>
          </a:xfrm>
          <a:prstGeom prst="roundRect">
            <a:avLst>
              <a:gd name="adj" fmla="val 7418"/>
            </a:avLst>
          </a:prstGeom>
          <a:solidFill>
            <a:schemeClr val="bg1">
              <a:lumMod val="65000"/>
            </a:schemeClr>
          </a:solidFill>
          <a:ln w="15875">
            <a:noFill/>
          </a:ln>
          <a:effectLst>
            <a:outerShdw blurRad="25400" dist="12700" dir="16200000" rotWithShape="0">
              <a:prstClr val="black">
                <a:alpha val="14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lnSpc>
                <a:spcPct val="95000"/>
              </a:lnSpc>
              <a:spcBef>
                <a:spcPct val="0"/>
              </a:spcBef>
              <a:spcAft>
                <a:spcPct val="0"/>
              </a:spcAft>
              <a:defRPr/>
            </a:pPr>
            <a:endParaRPr lang="en-US" altLang="ja-JP"/>
          </a:p>
        </p:txBody>
      </p:sp>
      <p:sp>
        <p:nvSpPr>
          <p:cNvPr id="224" name="Round Same Side Corner Rectangle 223"/>
          <p:cNvSpPr/>
          <p:nvPr/>
        </p:nvSpPr>
        <p:spPr>
          <a:xfrm>
            <a:off x="6620720" y="1804091"/>
            <a:ext cx="1990846" cy="3553428"/>
          </a:xfrm>
          <a:prstGeom prst="round2SameRect">
            <a:avLst>
              <a:gd name="adj1" fmla="val 3897"/>
              <a:gd name="adj2" fmla="val 0"/>
            </a:avLst>
          </a:prstGeom>
          <a:solidFill>
            <a:schemeClr val="accent6">
              <a:lumMod val="20000"/>
              <a:lumOff val="80000"/>
              <a:alpha val="40000"/>
            </a:schemeClr>
          </a:solidFill>
          <a:ln>
            <a:solidFill>
              <a:schemeClr val="accent6"/>
            </a:solidFill>
          </a:ln>
          <a:effectLst>
            <a:outerShdw blurRad="50800" dist="38100" dir="2700000" algn="tl" rotWithShape="0">
              <a:srgbClr val="000000">
                <a:alpha val="43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tLang="ja-JP" smtClean="0">
              <a:latin typeface="Arial" pitchFamily="34" charset="0"/>
              <a:ea typeface="MS PGothic" pitchFamily="34" charset="-128"/>
              <a:cs typeface="Arial" pitchFamily="34" charset="0"/>
            </a:endParaRPr>
          </a:p>
        </p:txBody>
      </p:sp>
      <p:sp>
        <p:nvSpPr>
          <p:cNvPr id="225" name="Rounded Rectangle 224"/>
          <p:cNvSpPr/>
          <p:nvPr/>
        </p:nvSpPr>
        <p:spPr>
          <a:xfrm>
            <a:off x="4289429" y="1836360"/>
            <a:ext cx="1606798" cy="4027083"/>
          </a:xfrm>
          <a:prstGeom prst="roundRect">
            <a:avLst>
              <a:gd name="adj" fmla="val 7418"/>
            </a:avLst>
          </a:prstGeom>
          <a:solidFill>
            <a:schemeClr val="accent6">
              <a:lumMod val="20000"/>
              <a:lumOff val="80000"/>
              <a:alpha val="40000"/>
            </a:schemeClr>
          </a:solidFill>
          <a:ln>
            <a:solidFill>
              <a:schemeClr val="accent6"/>
            </a:solidFill>
          </a:ln>
          <a:effectLst>
            <a:outerShdw blurRad="50800" dist="38100" dir="2700000" algn="tl" rotWithShape="0">
              <a:srgbClr val="000000">
                <a:alpha val="43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lnSpc>
                <a:spcPct val="95000"/>
              </a:lnSpc>
              <a:spcBef>
                <a:spcPct val="0"/>
              </a:spcBef>
              <a:spcAft>
                <a:spcPct val="0"/>
              </a:spcAft>
              <a:defRPr/>
            </a:pPr>
            <a:endParaRPr lang="en-US" altLang="ja-JP" smtClean="0"/>
          </a:p>
        </p:txBody>
      </p:sp>
      <p:sp>
        <p:nvSpPr>
          <p:cNvPr id="188" name="Rounded Rectangle 187"/>
          <p:cNvSpPr/>
          <p:nvPr/>
        </p:nvSpPr>
        <p:spPr bwMode="auto">
          <a:xfrm>
            <a:off x="359464" y="1639714"/>
            <a:ext cx="3205971" cy="4321390"/>
          </a:xfrm>
          <a:prstGeom prst="roundRect">
            <a:avLst>
              <a:gd name="adj" fmla="val 4392"/>
            </a:avLst>
          </a:prstGeom>
          <a:solidFill>
            <a:schemeClr val="bg1">
              <a:lumMod val="65000"/>
            </a:schemeClr>
          </a:solidFill>
          <a:ln w="15875">
            <a:noFill/>
          </a:ln>
          <a:effectLst>
            <a:outerShdw blurRad="50800" dist="38100" dir="5400000" algn="t"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defRPr/>
            </a:pPr>
            <a:endParaRPr lang="en-US" altLang="ja-JP"/>
          </a:p>
        </p:txBody>
      </p:sp>
      <p:sp>
        <p:nvSpPr>
          <p:cNvPr id="187" name="Title 186"/>
          <p:cNvSpPr>
            <a:spLocks noGrp="1"/>
          </p:cNvSpPr>
          <p:nvPr>
            <p:ph type="title"/>
          </p:nvPr>
        </p:nvSpPr>
        <p:spPr/>
        <p:txBody>
          <a:bodyPr/>
          <a:lstStyle/>
          <a:p>
            <a:pPr algn="l" defTabSz="914400">
              <a:lnSpc>
                <a:spcPct val="80000"/>
              </a:lnSpc>
              <a:spcBef>
                <a:spcPct val="0"/>
              </a:spcBef>
              <a:buNone/>
            </a:pPr>
            <a:r>
              <a:rPr lang="en-US" altLang="ja-JP" sz="3200" b="0" i="0" spc="0" baseline="0" dirty="0" smtClean="0">
                <a:solidFill>
                  <a:srgbClr val="2B348E"/>
                </a:solidFill>
                <a:latin typeface="Arial" pitchFamily="34" charset="0"/>
                <a:ea typeface="MS PGothic" pitchFamily="34" charset="-128"/>
                <a:cs typeface="Arial" pitchFamily="34" charset="0"/>
              </a:rPr>
              <a:t>Cisco VXI</a:t>
            </a:r>
            <a:br>
              <a:rPr lang="en-US" altLang="ja-JP" sz="3200" b="0" i="0" spc="0" baseline="0" dirty="0" smtClean="0">
                <a:solidFill>
                  <a:srgbClr val="2B348E"/>
                </a:solidFill>
                <a:latin typeface="Arial" pitchFamily="34" charset="0"/>
                <a:ea typeface="MS PGothic" pitchFamily="34" charset="-128"/>
                <a:cs typeface="Arial" pitchFamily="34" charset="0"/>
              </a:rPr>
            </a:br>
            <a:r>
              <a:rPr lang="ja-JP" altLang="en-US" sz="2400" b="0" i="0" spc="0" baseline="0" smtClean="0">
                <a:solidFill>
                  <a:srgbClr val="1E1F81"/>
                </a:solidFill>
                <a:latin typeface="Arial" pitchFamily="34" charset="0"/>
                <a:ea typeface="MS PGothic" pitchFamily="34" charset="-128"/>
                <a:cs typeface="Arial" pitchFamily="34" charset="0"/>
              </a:rPr>
              <a:t>仮想化されたエンドツーエンド ソリューション</a:t>
            </a:r>
            <a:endParaRPr lang="en-US" altLang="ja-JP" sz="2400" b="0" i="0" spc="0" baseline="0" dirty="0">
              <a:solidFill>
                <a:srgbClr val="1E1F81"/>
              </a:solidFill>
              <a:latin typeface="Arial" pitchFamily="34" charset="0"/>
              <a:ea typeface="MS PGothic" pitchFamily="34" charset="-128"/>
              <a:cs typeface="Arial" pitchFamily="34" charset="0"/>
            </a:endParaRPr>
          </a:p>
        </p:txBody>
      </p:sp>
      <p:sp>
        <p:nvSpPr>
          <p:cNvPr id="149" name="Rounded Rectangle 148"/>
          <p:cNvSpPr/>
          <p:nvPr/>
        </p:nvSpPr>
        <p:spPr>
          <a:xfrm>
            <a:off x="6933700" y="950414"/>
            <a:ext cx="480790" cy="306712"/>
          </a:xfrm>
          <a:prstGeom prst="roundRect">
            <a:avLst/>
          </a:prstGeom>
          <a:solidFill>
            <a:schemeClr val="accent6">
              <a:lumMod val="20000"/>
              <a:lumOff val="80000"/>
              <a:alpha val="40000"/>
            </a:schemeClr>
          </a:solidFill>
          <a:ln>
            <a:solidFill>
              <a:schemeClr val="accent6"/>
            </a:solidFill>
          </a:ln>
          <a:effectLst>
            <a:outerShdw blurRad="50800" dist="38100" dir="2700000" algn="tl" rotWithShape="0">
              <a:srgbClr val="000000">
                <a:alpha val="43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lnSpc>
                <a:spcPct val="95000"/>
              </a:lnSpc>
              <a:spcBef>
                <a:spcPct val="0"/>
              </a:spcBef>
              <a:spcAft>
                <a:spcPct val="0"/>
              </a:spcAft>
              <a:defRPr/>
            </a:pPr>
            <a:endParaRPr lang="en-US" altLang="ja-JP"/>
          </a:p>
        </p:txBody>
      </p:sp>
      <p:sp>
        <p:nvSpPr>
          <p:cNvPr id="190" name="Rounded Rectangle 33"/>
          <p:cNvSpPr>
            <a:spLocks noChangeArrowheads="1"/>
          </p:cNvSpPr>
          <p:nvPr/>
        </p:nvSpPr>
        <p:spPr bwMode="auto">
          <a:xfrm>
            <a:off x="2251110" y="1897646"/>
            <a:ext cx="582122" cy="369118"/>
          </a:xfrm>
          <a:prstGeom prst="roundRect">
            <a:avLst>
              <a:gd name="adj" fmla="val 16667"/>
            </a:avLst>
          </a:prstGeom>
          <a:ln/>
        </p:spPr>
        <p:style>
          <a:lnRef idx="0">
            <a:schemeClr val="accent2"/>
          </a:lnRef>
          <a:fillRef idx="3">
            <a:schemeClr val="accent2"/>
          </a:fillRef>
          <a:effectRef idx="3">
            <a:schemeClr val="accent2"/>
          </a:effectRef>
          <a:fontRef idx="minor">
            <a:schemeClr val="lt1"/>
          </a:fontRef>
        </p:style>
        <p:txBody>
          <a:bodyPr rtlCol="0" anchor="ctr"/>
          <a:lstStyle/>
          <a:p>
            <a:pPr algn="ctr" defTabSz="914400">
              <a:lnSpc>
                <a:spcPct val="95000"/>
              </a:lnSpc>
              <a:buNone/>
            </a:pPr>
            <a:r>
              <a:rPr lang="en-US" altLang="ja-JP" sz="800" b="0" i="0" smtClean="0">
                <a:solidFill>
                  <a:srgbClr val="FFFFFF"/>
                </a:solidFill>
                <a:latin typeface="Arial" pitchFamily="34" charset="0"/>
                <a:ea typeface="MS PGothic" pitchFamily="34" charset="-128"/>
                <a:cs typeface="Arial" pitchFamily="34" charset="0"/>
              </a:rPr>
              <a:t>MS Office</a:t>
            </a:r>
            <a:endParaRPr lang="en-US" altLang="ja-JP" sz="800" b="0" i="0">
              <a:solidFill>
                <a:srgbClr val="FFFFFF"/>
              </a:solidFill>
              <a:latin typeface="Arial" pitchFamily="34" charset="0"/>
              <a:ea typeface="MS PGothic" pitchFamily="34" charset="-128"/>
              <a:cs typeface="Arial" pitchFamily="34" charset="0"/>
            </a:endParaRPr>
          </a:p>
        </p:txBody>
      </p:sp>
      <p:sp>
        <p:nvSpPr>
          <p:cNvPr id="230" name="Rectangle 229"/>
          <p:cNvSpPr/>
          <p:nvPr/>
        </p:nvSpPr>
        <p:spPr>
          <a:xfrm>
            <a:off x="689909" y="1381706"/>
            <a:ext cx="2545080" cy="276999"/>
          </a:xfrm>
          <a:prstGeom prst="rect">
            <a:avLst/>
          </a:prstGeom>
        </p:spPr>
        <p:txBody>
          <a:bodyPr wrap="square">
            <a:spAutoFit/>
          </a:bodyPr>
          <a:lstStyle/>
          <a:p>
            <a:pPr algn="ctr" defTabSz="914400">
              <a:buNone/>
            </a:pPr>
            <a:r>
              <a:rPr lang="ja-JP" altLang="en-US" sz="1200" b="1" i="0" kern="1200" smtClean="0">
                <a:solidFill>
                  <a:srgbClr val="3A3A3A"/>
                </a:solidFill>
                <a:latin typeface="Arial" pitchFamily="34" charset="0"/>
                <a:ea typeface="MS PGothic" pitchFamily="34" charset="-128"/>
                <a:cs typeface="Arial" pitchFamily="34" charset="0"/>
              </a:rPr>
              <a:t>仮想データ センター</a:t>
            </a:r>
            <a:endParaRPr lang="en-US" altLang="ja-JP" sz="1200" b="1" i="0" kern="1200">
              <a:solidFill>
                <a:srgbClr val="3A3A3A"/>
              </a:solidFill>
              <a:latin typeface="Arial" pitchFamily="34" charset="0"/>
              <a:ea typeface="MS PGothic" pitchFamily="34" charset="-128"/>
              <a:cs typeface="Arial" pitchFamily="34" charset="0"/>
            </a:endParaRPr>
          </a:p>
        </p:txBody>
      </p:sp>
      <p:pic>
        <p:nvPicPr>
          <p:cNvPr id="114" name="Picture 113" descr="microsoft-wt.png"/>
          <p:cNvPicPr>
            <a:picLocks noChangeAspect="1"/>
          </p:cNvPicPr>
          <p:nvPr/>
        </p:nvPicPr>
        <p:blipFill>
          <a:blip r:embed="rId3" cstate="print"/>
          <a:stretch>
            <a:fillRect/>
          </a:stretch>
        </p:blipFill>
        <p:spPr>
          <a:xfrm>
            <a:off x="2280957" y="3165534"/>
            <a:ext cx="595170" cy="125621"/>
          </a:xfrm>
          <a:prstGeom prst="rect">
            <a:avLst/>
          </a:prstGeom>
        </p:spPr>
      </p:pic>
      <p:pic>
        <p:nvPicPr>
          <p:cNvPr id="115" name="Picture 114" descr="citrix-wt.png"/>
          <p:cNvPicPr>
            <a:picLocks noChangeAspect="1"/>
          </p:cNvPicPr>
          <p:nvPr/>
        </p:nvPicPr>
        <p:blipFill>
          <a:blip r:embed="rId4" cstate="print"/>
          <a:stretch>
            <a:fillRect/>
          </a:stretch>
        </p:blipFill>
        <p:spPr>
          <a:xfrm>
            <a:off x="1033031" y="3139634"/>
            <a:ext cx="385465" cy="186500"/>
          </a:xfrm>
          <a:prstGeom prst="rect">
            <a:avLst/>
          </a:prstGeom>
        </p:spPr>
      </p:pic>
      <p:pic>
        <p:nvPicPr>
          <p:cNvPr id="116" name="Picture 115" descr="vmware-wt.png"/>
          <p:cNvPicPr>
            <a:picLocks noChangeAspect="1"/>
          </p:cNvPicPr>
          <p:nvPr/>
        </p:nvPicPr>
        <p:blipFill>
          <a:blip r:embed="rId5" cstate="print"/>
          <a:stretch>
            <a:fillRect/>
          </a:stretch>
        </p:blipFill>
        <p:spPr>
          <a:xfrm>
            <a:off x="1525207" y="3165649"/>
            <a:ext cx="634115" cy="120696"/>
          </a:xfrm>
          <a:prstGeom prst="rect">
            <a:avLst/>
          </a:prstGeom>
        </p:spPr>
      </p:pic>
      <p:pic>
        <p:nvPicPr>
          <p:cNvPr id="118" name="Picture 117" descr="citrix-wt.png"/>
          <p:cNvPicPr>
            <a:picLocks noChangeAspect="1"/>
          </p:cNvPicPr>
          <p:nvPr/>
        </p:nvPicPr>
        <p:blipFill>
          <a:blip r:embed="rId6" cstate="print"/>
          <a:stretch>
            <a:fillRect/>
          </a:stretch>
        </p:blipFill>
        <p:spPr>
          <a:xfrm>
            <a:off x="1224774" y="2596910"/>
            <a:ext cx="564667" cy="273203"/>
          </a:xfrm>
          <a:prstGeom prst="rect">
            <a:avLst/>
          </a:prstGeom>
        </p:spPr>
      </p:pic>
      <p:pic>
        <p:nvPicPr>
          <p:cNvPr id="119" name="Picture 118" descr="vmware-wt.png"/>
          <p:cNvPicPr>
            <a:picLocks noChangeAspect="1"/>
          </p:cNvPicPr>
          <p:nvPr/>
        </p:nvPicPr>
        <p:blipFill>
          <a:blip r:embed="rId7" cstate="print"/>
          <a:stretch>
            <a:fillRect/>
          </a:stretch>
        </p:blipFill>
        <p:spPr>
          <a:xfrm>
            <a:off x="1963293" y="2661910"/>
            <a:ext cx="893663" cy="170098"/>
          </a:xfrm>
          <a:prstGeom prst="rect">
            <a:avLst/>
          </a:prstGeom>
        </p:spPr>
      </p:pic>
      <p:pic>
        <p:nvPicPr>
          <p:cNvPr id="244" name="Picture 243" descr="EMC-wt.png"/>
          <p:cNvPicPr>
            <a:picLocks noChangeAspect="1"/>
          </p:cNvPicPr>
          <p:nvPr/>
        </p:nvPicPr>
        <p:blipFill>
          <a:blip r:embed="rId8" cstate="print"/>
          <a:stretch>
            <a:fillRect/>
          </a:stretch>
        </p:blipFill>
        <p:spPr>
          <a:xfrm>
            <a:off x="713277" y="5505797"/>
            <a:ext cx="930196" cy="284798"/>
          </a:xfrm>
          <a:prstGeom prst="rect">
            <a:avLst/>
          </a:prstGeom>
        </p:spPr>
      </p:pic>
      <p:sp>
        <p:nvSpPr>
          <p:cNvPr id="182" name="TextBox 181"/>
          <p:cNvSpPr txBox="1"/>
          <p:nvPr/>
        </p:nvSpPr>
        <p:spPr>
          <a:xfrm>
            <a:off x="7429730" y="967566"/>
            <a:ext cx="1236236" cy="307777"/>
          </a:xfrm>
          <a:prstGeom prst="rect">
            <a:avLst/>
          </a:prstGeom>
          <a:noFill/>
        </p:spPr>
        <p:txBody>
          <a:bodyPr wrap="none" rtlCol="0">
            <a:spAutoFit/>
          </a:bodyPr>
          <a:lstStyle/>
          <a:p>
            <a:pPr algn="l" defTabSz="914400">
              <a:buNone/>
            </a:pPr>
            <a:r>
              <a:rPr lang="en-US" altLang="ja-JP" sz="1400" b="0" i="0" kern="1200" smtClean="0">
                <a:solidFill>
                  <a:srgbClr val="3A3A3A"/>
                </a:solidFill>
                <a:latin typeface="Arial"/>
                <a:ea typeface="+mn-ea"/>
                <a:cs typeface="+mn-cs"/>
              </a:rPr>
              <a:t>= </a:t>
            </a:r>
            <a:r>
              <a:rPr lang="ja-JP" altLang="en-US" sz="1400" b="0" i="0" kern="1200" smtClean="0">
                <a:solidFill>
                  <a:srgbClr val="3A3A3A"/>
                </a:solidFill>
                <a:latin typeface="Arial"/>
                <a:ea typeface="+mn-ea"/>
                <a:cs typeface="+mn-cs"/>
              </a:rPr>
              <a:t>シスコ製品</a:t>
            </a:r>
            <a:endParaRPr lang="en-US" altLang="ja-JP" sz="1400" b="0" i="0" kern="1200">
              <a:solidFill>
                <a:srgbClr val="3A3A3A"/>
              </a:solidFill>
              <a:latin typeface="Arial"/>
              <a:ea typeface="+mn-ea"/>
              <a:cs typeface="+mn-cs"/>
            </a:endParaRPr>
          </a:p>
        </p:txBody>
      </p:sp>
      <p:sp>
        <p:nvSpPr>
          <p:cNvPr id="203" name="Rectangle 202"/>
          <p:cNvSpPr/>
          <p:nvPr/>
        </p:nvSpPr>
        <p:spPr>
          <a:xfrm>
            <a:off x="6253802" y="1339448"/>
            <a:ext cx="2726223" cy="461665"/>
          </a:xfrm>
          <a:prstGeom prst="rect">
            <a:avLst/>
          </a:prstGeom>
        </p:spPr>
        <p:txBody>
          <a:bodyPr wrap="square">
            <a:spAutoFit/>
          </a:bodyPr>
          <a:lstStyle/>
          <a:p>
            <a:pPr algn="ctr" defTabSz="914400">
              <a:buNone/>
            </a:pPr>
            <a:r>
              <a:rPr lang="ja-JP" altLang="en-US" sz="1200" b="1" i="0" kern="1200" smtClean="0">
                <a:solidFill>
                  <a:srgbClr val="3A3A3A"/>
                </a:solidFill>
                <a:latin typeface="Arial" pitchFamily="34" charset="0"/>
                <a:ea typeface="MS PGothic" pitchFamily="34" charset="-128"/>
                <a:cs typeface="Arial" pitchFamily="34" charset="0"/>
              </a:rPr>
              <a:t>仮想</a:t>
            </a:r>
            <a:br>
              <a:rPr lang="ja-JP" altLang="en-US" sz="1200" b="1" i="0" kern="1200" smtClean="0">
                <a:solidFill>
                  <a:srgbClr val="3A3A3A"/>
                </a:solidFill>
                <a:latin typeface="Arial" pitchFamily="34" charset="0"/>
                <a:ea typeface="MS PGothic" pitchFamily="34" charset="-128"/>
                <a:cs typeface="Arial" pitchFamily="34" charset="0"/>
              </a:rPr>
            </a:br>
            <a:r>
              <a:rPr lang="ja-JP" altLang="en-US" sz="1200" b="1" i="0" kern="1200" smtClean="0">
                <a:solidFill>
                  <a:srgbClr val="3A3A3A"/>
                </a:solidFill>
                <a:latin typeface="Arial" pitchFamily="34" charset="0"/>
                <a:ea typeface="MS PGothic" pitchFamily="34" charset="-128"/>
                <a:cs typeface="Arial" pitchFamily="34" charset="0"/>
              </a:rPr>
              <a:t>コラボレーション ワークスペース</a:t>
            </a:r>
            <a:endParaRPr lang="en-US" altLang="ja-JP" sz="1200" b="1" i="0" kern="1200">
              <a:solidFill>
                <a:srgbClr val="3A3A3A"/>
              </a:solidFill>
              <a:latin typeface="Arial" pitchFamily="34" charset="0"/>
              <a:ea typeface="MS PGothic" pitchFamily="34" charset="-128"/>
              <a:cs typeface="Arial" pitchFamily="34" charset="0"/>
            </a:endParaRPr>
          </a:p>
        </p:txBody>
      </p:sp>
      <p:sp>
        <p:nvSpPr>
          <p:cNvPr id="215" name="Text Box 22"/>
          <p:cNvSpPr txBox="1">
            <a:spLocks noChangeArrowheads="1"/>
          </p:cNvSpPr>
          <p:nvPr/>
        </p:nvSpPr>
        <p:spPr bwMode="auto">
          <a:xfrm>
            <a:off x="7124309" y="2526563"/>
            <a:ext cx="1333891" cy="415498"/>
          </a:xfrm>
          <a:prstGeom prst="rect">
            <a:avLst/>
          </a:prstGeom>
          <a:noFill/>
          <a:ln w="9525">
            <a:noFill/>
            <a:miter lim="800000"/>
            <a:headEnd/>
            <a:tailEnd/>
          </a:ln>
        </p:spPr>
        <p:txBody>
          <a:bodyPr wrap="square">
            <a:spAutoFit/>
          </a:bodyPr>
          <a:lstStyle/>
          <a:p>
            <a:pPr algn="ctr" defTabSz="914400">
              <a:spcBef>
                <a:spcPct val="50000"/>
              </a:spcBef>
              <a:buNone/>
            </a:pPr>
            <a:r>
              <a:rPr lang="en-US" altLang="ja-JP" sz="1050" b="0" i="0" kern="1200" dirty="0" smtClean="0">
                <a:solidFill>
                  <a:srgbClr val="3A3A3A"/>
                </a:solidFill>
                <a:latin typeface="Arial" pitchFamily="34" charset="0"/>
                <a:ea typeface="MS PGothic" pitchFamily="34" charset="-128"/>
                <a:cs typeface="Arial" pitchFamily="34" charset="0"/>
              </a:rPr>
              <a:t>Cisco VXC 6215 </a:t>
            </a:r>
            <a:br>
              <a:rPr lang="en-US" altLang="ja-JP" sz="1050" b="0" i="0" kern="1200" dirty="0" smtClean="0">
                <a:solidFill>
                  <a:srgbClr val="3A3A3A"/>
                </a:solidFill>
                <a:latin typeface="Arial" pitchFamily="34" charset="0"/>
                <a:ea typeface="MS PGothic" pitchFamily="34" charset="-128"/>
                <a:cs typeface="Arial" pitchFamily="34" charset="0"/>
              </a:rPr>
            </a:br>
            <a:r>
              <a:rPr lang="ja-JP" altLang="en-US" sz="1050" b="0" i="0" kern="1200" smtClean="0">
                <a:solidFill>
                  <a:srgbClr val="3A3A3A"/>
                </a:solidFill>
                <a:latin typeface="Arial" pitchFamily="34" charset="0"/>
                <a:ea typeface="MS PGothic" pitchFamily="34" charset="-128"/>
                <a:cs typeface="Arial" pitchFamily="34" charset="0"/>
              </a:rPr>
              <a:t>シン クライアント</a:t>
            </a:r>
            <a:endParaRPr lang="en-US" altLang="ja-JP" sz="1050" b="0" i="0" kern="1200" dirty="0">
              <a:solidFill>
                <a:srgbClr val="3A3A3A"/>
              </a:solidFill>
              <a:latin typeface="Arial" pitchFamily="34" charset="0"/>
              <a:ea typeface="MS PGothic" pitchFamily="34" charset="-128"/>
              <a:cs typeface="Arial" pitchFamily="34" charset="0"/>
            </a:endParaRPr>
          </a:p>
        </p:txBody>
      </p:sp>
      <p:sp>
        <p:nvSpPr>
          <p:cNvPr id="104" name="TextBox 149"/>
          <p:cNvSpPr txBox="1">
            <a:spLocks noChangeArrowheads="1"/>
          </p:cNvSpPr>
          <p:nvPr/>
        </p:nvSpPr>
        <p:spPr bwMode="auto">
          <a:xfrm>
            <a:off x="6735083" y="1844715"/>
            <a:ext cx="1788884" cy="397032"/>
          </a:xfrm>
          <a:prstGeom prst="rect">
            <a:avLst/>
          </a:prstGeom>
          <a:noFill/>
          <a:ln w="9525">
            <a:noFill/>
            <a:miter lim="800000"/>
            <a:headEnd/>
            <a:tailEnd/>
          </a:ln>
        </p:spPr>
        <p:txBody>
          <a:bodyPr wrap="square">
            <a:spAutoFit/>
          </a:bodyPr>
          <a:lstStyle/>
          <a:p>
            <a:pPr algn="ctr" defTabSz="914400">
              <a:lnSpc>
                <a:spcPct val="90000"/>
              </a:lnSpc>
              <a:buNone/>
            </a:pPr>
            <a:r>
              <a:rPr lang="en-US" altLang="ja-JP" sz="1100" b="0" i="0" kern="1200" smtClean="0">
                <a:solidFill>
                  <a:srgbClr val="3A3A3A"/>
                </a:solidFill>
                <a:latin typeface="Arial" pitchFamily="34" charset="0"/>
                <a:ea typeface="MS PGothic" pitchFamily="34" charset="-128"/>
                <a:cs typeface="Arial" pitchFamily="34" charset="0"/>
              </a:rPr>
              <a:t>Cisco Virtualization Experience Client</a:t>
            </a:r>
            <a:endParaRPr lang="en-US" altLang="ja-JP" sz="900" kern="1200">
              <a:solidFill>
                <a:srgbClr val="3A3A3A"/>
              </a:solidFill>
              <a:latin typeface="Arial" pitchFamily="34" charset="0"/>
              <a:ea typeface="MS PGothic" pitchFamily="34" charset="-128"/>
              <a:cs typeface="Arial" pitchFamily="34" charset="0"/>
            </a:endParaRPr>
          </a:p>
        </p:txBody>
      </p:sp>
      <p:pic>
        <p:nvPicPr>
          <p:cNvPr id="153" name="Picture 152" descr="BP_3q_back_01.png"/>
          <p:cNvPicPr>
            <a:picLocks noChangeAspect="1"/>
          </p:cNvPicPr>
          <p:nvPr/>
        </p:nvPicPr>
        <p:blipFill>
          <a:blip r:embed="rId9" cstate="screen"/>
          <a:srcRect/>
          <a:stretch>
            <a:fillRect/>
          </a:stretch>
        </p:blipFill>
        <p:spPr>
          <a:xfrm>
            <a:off x="6557904" y="3700416"/>
            <a:ext cx="1033510" cy="797287"/>
          </a:xfrm>
          <a:prstGeom prst="rect">
            <a:avLst/>
          </a:prstGeom>
        </p:spPr>
      </p:pic>
      <p:pic>
        <p:nvPicPr>
          <p:cNvPr id="160" name="Picture 159"/>
          <p:cNvPicPr>
            <a:picLocks noChangeAspect="1"/>
          </p:cNvPicPr>
          <p:nvPr/>
        </p:nvPicPr>
        <p:blipFill>
          <a:blip r:embed="rId10" cstate="print"/>
          <a:stretch>
            <a:fillRect/>
          </a:stretch>
        </p:blipFill>
        <p:spPr>
          <a:xfrm>
            <a:off x="8253718" y="3863787"/>
            <a:ext cx="383552" cy="667047"/>
          </a:xfrm>
          <a:prstGeom prst="rect">
            <a:avLst/>
          </a:prstGeom>
          <a:effectLst/>
        </p:spPr>
      </p:pic>
      <p:pic>
        <p:nvPicPr>
          <p:cNvPr id="167" name="Picture 166" descr="SlimBig.png"/>
          <p:cNvPicPr>
            <a:picLocks noChangeAspect="1"/>
          </p:cNvPicPr>
          <p:nvPr/>
        </p:nvPicPr>
        <p:blipFill>
          <a:blip r:embed="rId11" cstate="screen"/>
          <a:stretch>
            <a:fillRect/>
          </a:stretch>
        </p:blipFill>
        <p:spPr>
          <a:xfrm>
            <a:off x="6786420" y="2521913"/>
            <a:ext cx="429292" cy="733846"/>
          </a:xfrm>
          <a:prstGeom prst="rect">
            <a:avLst/>
          </a:prstGeom>
        </p:spPr>
      </p:pic>
      <p:pic>
        <p:nvPicPr>
          <p:cNvPr id="174" name="Picture 173" descr="tablet2.png"/>
          <p:cNvPicPr>
            <a:picLocks noChangeAspect="1"/>
          </p:cNvPicPr>
          <p:nvPr/>
        </p:nvPicPr>
        <p:blipFill>
          <a:blip r:embed="rId12" cstate="screen"/>
          <a:stretch>
            <a:fillRect/>
          </a:stretch>
        </p:blipFill>
        <p:spPr>
          <a:xfrm>
            <a:off x="6861993" y="4635091"/>
            <a:ext cx="705472" cy="555826"/>
          </a:xfrm>
          <a:prstGeom prst="rect">
            <a:avLst/>
          </a:prstGeom>
          <a:effectLst>
            <a:outerShdw blurRad="50800" dist="38100" dir="5400000" algn="t" rotWithShape="0">
              <a:prstClr val="black">
                <a:alpha val="40000"/>
              </a:prstClr>
            </a:outerShdw>
            <a:reflection blurRad="6350" stA="52000" endA="300" endPos="35000" dir="5400000" sy="-100000" algn="bl" rotWithShape="0"/>
          </a:effectLst>
          <a:scene3d>
            <a:camera prst="perspectiveHeroicExtremeRightFacing" fov="2700000">
              <a:rot lat="595527" lon="20100063" rev="0"/>
            </a:camera>
            <a:lightRig rig="threePt" dir="t"/>
          </a:scene3d>
          <a:sp3d>
            <a:bevelT/>
          </a:sp3d>
        </p:spPr>
      </p:pic>
      <p:sp>
        <p:nvSpPr>
          <p:cNvPr id="175" name="TextBox 149"/>
          <p:cNvSpPr txBox="1">
            <a:spLocks noChangeArrowheads="1"/>
          </p:cNvSpPr>
          <p:nvPr/>
        </p:nvSpPr>
        <p:spPr bwMode="auto">
          <a:xfrm>
            <a:off x="7493651" y="4677665"/>
            <a:ext cx="911209" cy="383182"/>
          </a:xfrm>
          <a:prstGeom prst="rect">
            <a:avLst/>
          </a:prstGeom>
          <a:noFill/>
          <a:ln w="9525">
            <a:noFill/>
            <a:miter lim="800000"/>
            <a:headEnd/>
            <a:tailEnd/>
          </a:ln>
        </p:spPr>
        <p:txBody>
          <a:bodyPr wrap="square">
            <a:prstTxWarp prst="textNoShape">
              <a:avLst/>
            </a:prstTxWarp>
            <a:spAutoFit/>
          </a:bodyPr>
          <a:lstStyle/>
          <a:p>
            <a:pPr algn="ctr" defTabSz="914400">
              <a:lnSpc>
                <a:spcPct val="90000"/>
              </a:lnSpc>
              <a:spcBef>
                <a:spcPct val="0"/>
              </a:spcBef>
              <a:spcAft>
                <a:spcPct val="0"/>
              </a:spcAft>
              <a:buNone/>
            </a:pPr>
            <a:r>
              <a:rPr lang="en-US" altLang="ja-JP" sz="1050" b="0" i="0" kern="1200" smtClean="0">
                <a:solidFill>
                  <a:srgbClr val="3A3A3A"/>
                </a:solidFill>
                <a:latin typeface="Arial" pitchFamily="34" charset="0"/>
                <a:ea typeface="MS PGothic" pitchFamily="34" charset="-128"/>
                <a:cs typeface="Arial" pitchFamily="34" charset="0"/>
              </a:rPr>
              <a:t>Cius </a:t>
            </a:r>
            <a:r>
              <a:rPr lang="ja-JP" altLang="en-US" sz="1050" b="0" i="0" kern="1200" smtClean="0">
                <a:solidFill>
                  <a:srgbClr val="3A3A3A"/>
                </a:solidFill>
                <a:latin typeface="Arial" pitchFamily="34" charset="0"/>
                <a:ea typeface="MS PGothic" pitchFamily="34" charset="-128"/>
                <a:cs typeface="Arial" pitchFamily="34" charset="0"/>
              </a:rPr>
              <a:t>ビジネス タブレット</a:t>
            </a:r>
            <a:endParaRPr lang="en-US" altLang="ja-JP" sz="800" kern="1200">
              <a:solidFill>
                <a:srgbClr val="3A3A3A"/>
              </a:solidFill>
              <a:latin typeface="Arial" pitchFamily="34" charset="0"/>
              <a:ea typeface="MS PGothic" pitchFamily="34" charset="-128"/>
              <a:cs typeface="Arial" pitchFamily="34" charset="0"/>
            </a:endParaRPr>
          </a:p>
        </p:txBody>
      </p:sp>
      <p:sp>
        <p:nvSpPr>
          <p:cNvPr id="176" name="Text Box 22"/>
          <p:cNvSpPr txBox="1">
            <a:spLocks noChangeArrowheads="1"/>
          </p:cNvSpPr>
          <p:nvPr/>
        </p:nvSpPr>
        <p:spPr bwMode="auto">
          <a:xfrm>
            <a:off x="6537435" y="3244704"/>
            <a:ext cx="1414955" cy="430887"/>
          </a:xfrm>
          <a:prstGeom prst="rect">
            <a:avLst/>
          </a:prstGeom>
          <a:noFill/>
          <a:ln w="9525">
            <a:noFill/>
            <a:miter lim="800000"/>
            <a:headEnd/>
            <a:tailEnd/>
          </a:ln>
        </p:spPr>
        <p:txBody>
          <a:bodyPr wrap="square">
            <a:spAutoFit/>
          </a:bodyPr>
          <a:lstStyle/>
          <a:p>
            <a:pPr algn="ctr" defTabSz="914400">
              <a:spcBef>
                <a:spcPct val="50000"/>
              </a:spcBef>
              <a:buNone/>
            </a:pPr>
            <a:r>
              <a:rPr lang="en-US" altLang="ja-JP" sz="1050" b="0" i="0" kern="1200" spc="-30" dirty="0" smtClean="0">
                <a:solidFill>
                  <a:srgbClr val="3A3A3A"/>
                </a:solidFill>
                <a:latin typeface="Arial" pitchFamily="34" charset="0"/>
                <a:ea typeface="MS PGothic" pitchFamily="34" charset="-128"/>
                <a:cs typeface="Arial" pitchFamily="34" charset="0"/>
              </a:rPr>
              <a:t>Cisco VXC 4000 PC </a:t>
            </a:r>
            <a:r>
              <a:rPr lang="ja-JP" altLang="en-US" sz="1050" b="0" i="0" kern="1200" smtClean="0">
                <a:solidFill>
                  <a:srgbClr val="3A3A3A"/>
                </a:solidFill>
                <a:latin typeface="Arial" pitchFamily="34" charset="0"/>
                <a:ea typeface="MS PGothic" pitchFamily="34" charset="-128"/>
                <a:cs typeface="Arial" pitchFamily="34" charset="0"/>
              </a:rPr>
              <a:t>クライアント</a:t>
            </a:r>
            <a:endParaRPr lang="en-US" altLang="ja-JP" sz="1050" b="0" i="0" kern="1200" dirty="0">
              <a:solidFill>
                <a:srgbClr val="3A3A3A"/>
              </a:solidFill>
              <a:latin typeface="Arial" pitchFamily="34" charset="0"/>
              <a:ea typeface="MS PGothic" pitchFamily="34" charset="-128"/>
              <a:cs typeface="Arial" pitchFamily="34" charset="0"/>
            </a:endParaRPr>
          </a:p>
        </p:txBody>
      </p:sp>
      <p:sp>
        <p:nvSpPr>
          <p:cNvPr id="177" name="Text Box 22"/>
          <p:cNvSpPr txBox="1">
            <a:spLocks noChangeArrowheads="1"/>
          </p:cNvSpPr>
          <p:nvPr/>
        </p:nvSpPr>
        <p:spPr bwMode="auto">
          <a:xfrm>
            <a:off x="7328872" y="3834990"/>
            <a:ext cx="1110938" cy="577081"/>
          </a:xfrm>
          <a:prstGeom prst="rect">
            <a:avLst/>
          </a:prstGeom>
          <a:noFill/>
          <a:ln w="9525">
            <a:noFill/>
            <a:miter lim="800000"/>
            <a:headEnd/>
            <a:tailEnd/>
          </a:ln>
        </p:spPr>
        <p:txBody>
          <a:bodyPr wrap="square">
            <a:spAutoFit/>
          </a:bodyPr>
          <a:lstStyle/>
          <a:p>
            <a:pPr algn="ctr" defTabSz="914400">
              <a:spcBef>
                <a:spcPct val="50000"/>
              </a:spcBef>
              <a:buNone/>
            </a:pPr>
            <a:r>
              <a:rPr lang="en-US" altLang="ja-JP" sz="1050" b="0" i="0" kern="1200" dirty="0" smtClean="0">
                <a:solidFill>
                  <a:srgbClr val="3A3A3A"/>
                </a:solidFill>
                <a:latin typeface="Arial" pitchFamily="34" charset="0"/>
                <a:ea typeface="MS PGothic" pitchFamily="34" charset="-128"/>
                <a:cs typeface="Arial" pitchFamily="34" charset="0"/>
              </a:rPr>
              <a:t>Cisco VXC 22xx &amp; 21xx </a:t>
            </a:r>
            <a:br>
              <a:rPr lang="en-US" altLang="ja-JP" sz="1050" b="0" i="0" kern="1200" dirty="0" smtClean="0">
                <a:solidFill>
                  <a:srgbClr val="3A3A3A"/>
                </a:solidFill>
                <a:latin typeface="Arial" pitchFamily="34" charset="0"/>
                <a:ea typeface="MS PGothic" pitchFamily="34" charset="-128"/>
                <a:cs typeface="Arial" pitchFamily="34" charset="0"/>
              </a:rPr>
            </a:br>
            <a:r>
              <a:rPr lang="ja-JP" altLang="en-US" sz="1050" b="0" i="0" kern="1200" spc="-30" smtClean="0">
                <a:solidFill>
                  <a:srgbClr val="3A3A3A"/>
                </a:solidFill>
                <a:latin typeface="Arial" pitchFamily="34" charset="0"/>
                <a:ea typeface="MS PGothic" pitchFamily="34" charset="-128"/>
                <a:cs typeface="Arial" pitchFamily="34" charset="0"/>
              </a:rPr>
              <a:t>ゼロ クライアント</a:t>
            </a:r>
            <a:endParaRPr lang="en-US" altLang="ja-JP" sz="1050" b="0" i="0" kern="1200" spc="-30" dirty="0">
              <a:solidFill>
                <a:srgbClr val="3A3A3A"/>
              </a:solidFill>
              <a:latin typeface="Arial" pitchFamily="34" charset="0"/>
              <a:ea typeface="MS PGothic" pitchFamily="34" charset="-128"/>
              <a:cs typeface="Arial" pitchFamily="34" charset="0"/>
            </a:endParaRPr>
          </a:p>
        </p:txBody>
      </p:sp>
      <p:pic>
        <p:nvPicPr>
          <p:cNvPr id="196" name="Picture 2" descr="C:\Users\tomg\AppData\Local\Microsoft\Windows\Temporary Internet Files\Content.Outlook\P323ZHQC\AC3-Icon.png"/>
          <p:cNvPicPr>
            <a:picLocks noChangeAspect="1" noChangeArrowheads="1"/>
          </p:cNvPicPr>
          <p:nvPr/>
        </p:nvPicPr>
        <p:blipFill>
          <a:blip r:embed="rId13" cstate="print">
            <a:extLst>
              <a:ext uri="{28A0092B-C50C-407E-A947-70E740481C1C}">
                <a14:useLocalDpi xmlns:a14="http://schemas.microsoft.com/office/drawing/2010/main" xmlns="" val="0"/>
              </a:ext>
            </a:extLst>
          </a:blip>
          <a:srcRect/>
          <a:stretch>
            <a:fillRect/>
          </a:stretch>
        </p:blipFill>
        <p:spPr bwMode="auto">
          <a:xfrm flipH="1">
            <a:off x="7288433" y="2271666"/>
            <a:ext cx="236137" cy="236137"/>
          </a:xfrm>
          <a:prstGeom prst="rect">
            <a:avLst/>
          </a:prstGeom>
          <a:noFill/>
          <a:extLst>
            <a:ext uri="{909E8E84-426E-40dd-AFC4-6F175D3DCCD1}">
              <a14:hiddenFill xmlns:a14="http://schemas.microsoft.com/office/drawing/2010/main" xmlns="">
                <a:solidFill>
                  <a:srgbClr val="FFFFFF"/>
                </a:solidFill>
              </a14:hiddenFill>
            </a:ext>
          </a:extLst>
        </p:spPr>
      </p:pic>
      <p:sp>
        <p:nvSpPr>
          <p:cNvPr id="197" name="TextBox 196"/>
          <p:cNvSpPr txBox="1"/>
          <p:nvPr/>
        </p:nvSpPr>
        <p:spPr>
          <a:xfrm>
            <a:off x="7504093" y="2252616"/>
            <a:ext cx="920445" cy="253916"/>
          </a:xfrm>
          <a:prstGeom prst="rect">
            <a:avLst/>
          </a:prstGeom>
          <a:noFill/>
        </p:spPr>
        <p:txBody>
          <a:bodyPr wrap="none" rtlCol="0">
            <a:spAutoFit/>
          </a:bodyPr>
          <a:lstStyle/>
          <a:p>
            <a:pPr algn="l" defTabSz="914400">
              <a:buNone/>
            </a:pPr>
            <a:r>
              <a:rPr lang="en-US" altLang="ja-JP" sz="1050" b="0" i="0" kern="1200" smtClean="0">
                <a:solidFill>
                  <a:srgbClr val="3A3A3A"/>
                </a:solidFill>
                <a:latin typeface="Arial" pitchFamily="34" charset="0"/>
                <a:ea typeface="MS PGothic" pitchFamily="34" charset="-128"/>
                <a:cs typeface="Arial" pitchFamily="34" charset="0"/>
              </a:rPr>
              <a:t>AnyConnect</a:t>
            </a:r>
            <a:endParaRPr lang="en-US" altLang="ja-JP" sz="1050" b="0" i="0" kern="1200">
              <a:solidFill>
                <a:srgbClr val="3A3A3A"/>
              </a:solidFill>
              <a:latin typeface="Arial" pitchFamily="34" charset="0"/>
              <a:ea typeface="MS PGothic" pitchFamily="34" charset="-128"/>
              <a:cs typeface="Arial" pitchFamily="34" charset="0"/>
            </a:endParaRPr>
          </a:p>
        </p:txBody>
      </p:sp>
      <p:grpSp>
        <p:nvGrpSpPr>
          <p:cNvPr id="11" name="Group 29"/>
          <p:cNvGrpSpPr/>
          <p:nvPr/>
        </p:nvGrpSpPr>
        <p:grpSpPr>
          <a:xfrm>
            <a:off x="5042866" y="3429104"/>
            <a:ext cx="852488" cy="585342"/>
            <a:chOff x="-2248184" y="4919189"/>
            <a:chExt cx="852488" cy="585342"/>
          </a:xfrm>
        </p:grpSpPr>
        <p:sp>
          <p:nvSpPr>
            <p:cNvPr id="70" name="TextBox 149"/>
            <p:cNvSpPr txBox="1">
              <a:spLocks noChangeArrowheads="1"/>
            </p:cNvSpPr>
            <p:nvPr/>
          </p:nvSpPr>
          <p:spPr bwMode="auto">
            <a:xfrm>
              <a:off x="-2248184" y="5257027"/>
              <a:ext cx="852488" cy="247504"/>
            </a:xfrm>
            <a:prstGeom prst="rect">
              <a:avLst/>
            </a:prstGeom>
            <a:noFill/>
            <a:ln w="9525">
              <a:noFill/>
              <a:miter lim="800000"/>
              <a:headEnd/>
              <a:tailEnd/>
            </a:ln>
          </p:spPr>
          <p:txBody>
            <a:bodyPr wrap="square">
              <a:prstTxWarp prst="textNoShape">
                <a:avLst/>
              </a:prstTxWarp>
              <a:spAutoFit/>
            </a:bodyPr>
            <a:lstStyle/>
            <a:p>
              <a:pPr algn="ctr" defTabSz="914400">
                <a:lnSpc>
                  <a:spcPct val="90000"/>
                </a:lnSpc>
                <a:spcBef>
                  <a:spcPct val="0"/>
                </a:spcBef>
                <a:spcAft>
                  <a:spcPct val="0"/>
                </a:spcAft>
                <a:buNone/>
              </a:pPr>
              <a:r>
                <a:rPr lang="en-US" altLang="ja-JP" sz="1100" b="0" i="0" kern="1200" smtClean="0">
                  <a:solidFill>
                    <a:srgbClr val="3A3A3A"/>
                  </a:solidFill>
                  <a:latin typeface="Arial" pitchFamily="34" charset="0"/>
                  <a:ea typeface="MS PGothic" pitchFamily="34" charset="-128"/>
                  <a:cs typeface="Arial" pitchFamily="34" charset="0"/>
                </a:rPr>
                <a:t>WAAS </a:t>
              </a:r>
              <a:endParaRPr lang="en-US" altLang="ja-JP" sz="1100" b="0" i="0" kern="1200">
                <a:solidFill>
                  <a:srgbClr val="3A3A3A"/>
                </a:solidFill>
                <a:latin typeface="Arial" pitchFamily="34" charset="0"/>
                <a:ea typeface="MS PGothic" pitchFamily="34" charset="-128"/>
                <a:cs typeface="Arial" pitchFamily="34" charset="0"/>
              </a:endParaRPr>
            </a:p>
          </p:txBody>
        </p:sp>
        <p:pic>
          <p:nvPicPr>
            <p:cNvPr id="140" name="Picture 5" descr="WAE"/>
            <p:cNvPicPr>
              <a:picLocks noChangeAspect="1" noChangeArrowheads="1"/>
            </p:cNvPicPr>
            <p:nvPr/>
          </p:nvPicPr>
          <p:blipFill>
            <a:blip r:embed="rId14" cstate="print"/>
            <a:srcRect/>
            <a:stretch>
              <a:fillRect/>
            </a:stretch>
          </p:blipFill>
          <p:spPr bwMode="auto">
            <a:xfrm>
              <a:off x="-2015518" y="4919189"/>
              <a:ext cx="463551" cy="315912"/>
            </a:xfrm>
            <a:prstGeom prst="rect">
              <a:avLst/>
            </a:prstGeom>
            <a:gradFill>
              <a:gsLst>
                <a:gs pos="0">
                  <a:srgbClr val="FFFF00">
                    <a:alpha val="34000"/>
                  </a:srgbClr>
                </a:gs>
                <a:gs pos="50000">
                  <a:srgbClr val="FFFF00"/>
                </a:gs>
                <a:gs pos="100000">
                  <a:srgbClr val="FFFF00">
                    <a:alpha val="34000"/>
                  </a:srgbClr>
                </a:gs>
              </a:gsLst>
              <a:lin ang="10800000" scaled="0"/>
            </a:gradFill>
            <a:ln>
              <a:noFill/>
            </a:ln>
            <a:effectLst>
              <a:outerShdw blurRad="63500" dist="63500" dir="5400000" algn="t" rotWithShape="0">
                <a:prstClr val="black">
                  <a:alpha val="59000"/>
                </a:prstClr>
              </a:outerShdw>
            </a:effectLst>
          </p:spPr>
        </p:pic>
      </p:grpSp>
      <p:sp>
        <p:nvSpPr>
          <p:cNvPr id="229" name="Rectangle 228"/>
          <p:cNvSpPr/>
          <p:nvPr/>
        </p:nvSpPr>
        <p:spPr>
          <a:xfrm>
            <a:off x="4230553" y="1363605"/>
            <a:ext cx="1721945" cy="461665"/>
          </a:xfrm>
          <a:prstGeom prst="rect">
            <a:avLst/>
          </a:prstGeom>
        </p:spPr>
        <p:txBody>
          <a:bodyPr wrap="none">
            <a:spAutoFit/>
          </a:bodyPr>
          <a:lstStyle/>
          <a:p>
            <a:pPr algn="ctr" defTabSz="914400">
              <a:buNone/>
            </a:pPr>
            <a:r>
              <a:rPr lang="ja-JP" altLang="en-US" sz="1200" b="1" i="0" kern="1200" smtClean="0">
                <a:solidFill>
                  <a:srgbClr val="3A3A3A"/>
                </a:solidFill>
                <a:latin typeface="Arial" pitchFamily="34" charset="0"/>
                <a:ea typeface="MS PGothic" pitchFamily="34" charset="-128"/>
                <a:cs typeface="Arial" pitchFamily="34" charset="0"/>
              </a:rPr>
              <a:t>仮想化対応 </a:t>
            </a:r>
            <a:endParaRPr lang="en-US" altLang="ja-JP" sz="1200" b="1" kern="1200" smtClean="0">
              <a:solidFill>
                <a:srgbClr val="3A3A3A"/>
              </a:solidFill>
              <a:latin typeface="Arial" pitchFamily="34" charset="0"/>
              <a:ea typeface="MS PGothic" pitchFamily="34" charset="-128"/>
              <a:cs typeface="Arial" pitchFamily="34" charset="0"/>
            </a:endParaRPr>
          </a:p>
          <a:p>
            <a:pPr algn="ctr" defTabSz="914400">
              <a:buNone/>
            </a:pPr>
            <a:r>
              <a:rPr lang="ja-JP" altLang="en-US" sz="1200" b="1" i="0" kern="1200" smtClean="0">
                <a:solidFill>
                  <a:srgbClr val="3A3A3A"/>
                </a:solidFill>
                <a:latin typeface="Arial" pitchFamily="34" charset="0"/>
                <a:ea typeface="MS PGothic" pitchFamily="34" charset="-128"/>
                <a:cs typeface="Arial" pitchFamily="34" charset="0"/>
              </a:rPr>
              <a:t>ボーダレス ネットワーク</a:t>
            </a:r>
            <a:endParaRPr lang="en-US" altLang="ja-JP" sz="1200" b="1" i="0" kern="1200">
              <a:solidFill>
                <a:srgbClr val="3A3A3A"/>
              </a:solidFill>
              <a:latin typeface="Arial" pitchFamily="34" charset="0"/>
              <a:ea typeface="MS PGothic" pitchFamily="34" charset="-128"/>
              <a:cs typeface="Arial" pitchFamily="34" charset="0"/>
            </a:endParaRPr>
          </a:p>
        </p:txBody>
      </p:sp>
      <p:grpSp>
        <p:nvGrpSpPr>
          <p:cNvPr id="12" name="Group 30"/>
          <p:cNvGrpSpPr/>
          <p:nvPr/>
        </p:nvGrpSpPr>
        <p:grpSpPr>
          <a:xfrm>
            <a:off x="4787425" y="4599855"/>
            <a:ext cx="1267631" cy="691523"/>
            <a:chOff x="-2436313" y="3705100"/>
            <a:chExt cx="1267631" cy="691523"/>
          </a:xfrm>
        </p:grpSpPr>
        <p:sp>
          <p:nvSpPr>
            <p:cNvPr id="184" name="TextBox 149"/>
            <p:cNvSpPr txBox="1">
              <a:spLocks noChangeArrowheads="1"/>
            </p:cNvSpPr>
            <p:nvPr/>
          </p:nvSpPr>
          <p:spPr bwMode="auto">
            <a:xfrm>
              <a:off x="-2436313" y="3705100"/>
              <a:ext cx="1267631" cy="244682"/>
            </a:xfrm>
            <a:prstGeom prst="rect">
              <a:avLst/>
            </a:prstGeom>
            <a:noFill/>
            <a:ln w="9525">
              <a:noFill/>
              <a:miter lim="800000"/>
              <a:headEnd/>
              <a:tailEnd/>
            </a:ln>
          </p:spPr>
          <p:txBody>
            <a:bodyPr wrap="square">
              <a:prstTxWarp prst="textNoShape">
                <a:avLst/>
              </a:prstTxWarp>
              <a:spAutoFit/>
            </a:bodyPr>
            <a:lstStyle/>
            <a:p>
              <a:pPr algn="ctr" defTabSz="914400">
                <a:lnSpc>
                  <a:spcPct val="90000"/>
                </a:lnSpc>
                <a:spcBef>
                  <a:spcPct val="0"/>
                </a:spcBef>
                <a:spcAft>
                  <a:spcPct val="0"/>
                </a:spcAft>
                <a:buNone/>
              </a:pPr>
              <a:r>
                <a:rPr lang="ja-JP" altLang="en-US" sz="1100" b="0" i="0" kern="1200" smtClean="0">
                  <a:solidFill>
                    <a:srgbClr val="3A3A3A"/>
                  </a:solidFill>
                  <a:latin typeface="Arial" pitchFamily="34" charset="0"/>
                  <a:ea typeface="MS PGothic" pitchFamily="34" charset="-128"/>
                  <a:cs typeface="Arial" pitchFamily="34" charset="0"/>
                </a:rPr>
                <a:t>ルーティング </a:t>
              </a:r>
              <a:endParaRPr lang="en-US" altLang="ja-JP" sz="1100" b="0" i="0" kern="1200">
                <a:solidFill>
                  <a:srgbClr val="3A3A3A"/>
                </a:solidFill>
                <a:latin typeface="Arial" pitchFamily="34" charset="0"/>
                <a:ea typeface="MS PGothic" pitchFamily="34" charset="-128"/>
                <a:cs typeface="Arial" pitchFamily="34" charset="0"/>
              </a:endParaRPr>
            </a:p>
          </p:txBody>
        </p:sp>
        <p:grpSp>
          <p:nvGrpSpPr>
            <p:cNvPr id="13" name="Group 168"/>
            <p:cNvGrpSpPr/>
            <p:nvPr/>
          </p:nvGrpSpPr>
          <p:grpSpPr>
            <a:xfrm>
              <a:off x="-2088874" y="4001350"/>
              <a:ext cx="552449" cy="395273"/>
              <a:chOff x="2813914" y="2776525"/>
              <a:chExt cx="703176" cy="503083"/>
            </a:xfrm>
          </p:grpSpPr>
          <p:sp>
            <p:nvSpPr>
              <p:cNvPr id="1035" name="Freeform 11"/>
              <p:cNvSpPr>
                <a:spLocks/>
              </p:cNvSpPr>
              <p:nvPr/>
            </p:nvSpPr>
            <p:spPr bwMode="auto">
              <a:xfrm>
                <a:off x="2813914" y="2990684"/>
                <a:ext cx="654102" cy="288924"/>
              </a:xfrm>
              <a:custGeom>
                <a:avLst/>
                <a:gdLst/>
                <a:ahLst/>
                <a:cxnLst>
                  <a:cxn ang="0">
                    <a:pos x="655" y="112"/>
                  </a:cxn>
                  <a:cxn ang="0">
                    <a:pos x="655" y="112"/>
                  </a:cxn>
                  <a:cxn ang="0">
                    <a:pos x="328" y="224"/>
                  </a:cxn>
                  <a:cxn ang="0">
                    <a:pos x="0" y="112"/>
                  </a:cxn>
                  <a:cxn ang="0">
                    <a:pos x="328" y="0"/>
                  </a:cxn>
                  <a:cxn ang="0">
                    <a:pos x="655" y="112"/>
                  </a:cxn>
                </a:cxnLst>
                <a:rect l="0" t="0" r="r" b="b"/>
                <a:pathLst>
                  <a:path w="655" h="224">
                    <a:moveTo>
                      <a:pt x="655" y="112"/>
                    </a:moveTo>
                    <a:cubicBezTo>
                      <a:pt x="655" y="112"/>
                      <a:pt x="655" y="112"/>
                      <a:pt x="655" y="112"/>
                    </a:cubicBezTo>
                    <a:cubicBezTo>
                      <a:pt x="655" y="174"/>
                      <a:pt x="509" y="224"/>
                      <a:pt x="328" y="224"/>
                    </a:cubicBezTo>
                    <a:cubicBezTo>
                      <a:pt x="147" y="224"/>
                      <a:pt x="0" y="174"/>
                      <a:pt x="0" y="112"/>
                    </a:cubicBezTo>
                    <a:cubicBezTo>
                      <a:pt x="0" y="50"/>
                      <a:pt x="147" y="0"/>
                      <a:pt x="328" y="0"/>
                    </a:cubicBezTo>
                    <a:cubicBezTo>
                      <a:pt x="509" y="0"/>
                      <a:pt x="655" y="50"/>
                      <a:pt x="655" y="112"/>
                    </a:cubicBezTo>
                    <a:close/>
                  </a:path>
                </a:pathLst>
              </a:custGeom>
              <a:solidFill>
                <a:srgbClr val="0078AA"/>
              </a:solidFill>
              <a:ln w="9525">
                <a:noFill/>
                <a:round/>
                <a:headEnd/>
                <a:tailEnd/>
              </a:ln>
            </p:spPr>
            <p:txBody>
              <a:bodyPr vert="horz" wrap="square" lIns="91440" tIns="45720" rIns="91440" bIns="45720" numCol="1" anchor="t" anchorCtr="0" compatLnSpc="1">
                <a:prstTxWarp prst="textNoShape">
                  <a:avLst/>
                </a:prstTxWarp>
              </a:bodyPr>
              <a:lstStyle/>
              <a:p>
                <a:pPr algn="ctr" rtl="0"/>
                <a:endParaRPr lang="en-US" altLang="ja-JP" kern="1200">
                  <a:solidFill>
                    <a:srgbClr val="3A3A3A"/>
                  </a:solidFill>
                  <a:latin typeface="Arial" pitchFamily="34" charset="0"/>
                  <a:ea typeface="MS PGothic" pitchFamily="34" charset="-128"/>
                  <a:cs typeface="Arial" pitchFamily="34" charset="0"/>
                </a:endParaRPr>
              </a:p>
            </p:txBody>
          </p:sp>
          <p:sp>
            <p:nvSpPr>
              <p:cNvPr id="1036" name="Freeform 12"/>
              <p:cNvSpPr>
                <a:spLocks/>
              </p:cNvSpPr>
              <p:nvPr/>
            </p:nvSpPr>
            <p:spPr bwMode="auto">
              <a:xfrm>
                <a:off x="2851376" y="2982901"/>
                <a:ext cx="654102" cy="288924"/>
              </a:xfrm>
              <a:custGeom>
                <a:avLst/>
                <a:gdLst/>
                <a:ahLst/>
                <a:cxnLst>
                  <a:cxn ang="0">
                    <a:pos x="655" y="112"/>
                  </a:cxn>
                  <a:cxn ang="0">
                    <a:pos x="655" y="112"/>
                  </a:cxn>
                  <a:cxn ang="0">
                    <a:pos x="328" y="224"/>
                  </a:cxn>
                  <a:cxn ang="0">
                    <a:pos x="0" y="112"/>
                  </a:cxn>
                  <a:cxn ang="0">
                    <a:pos x="328" y="0"/>
                  </a:cxn>
                  <a:cxn ang="0">
                    <a:pos x="655" y="112"/>
                  </a:cxn>
                </a:cxnLst>
                <a:rect l="0" t="0" r="r" b="b"/>
                <a:pathLst>
                  <a:path w="655" h="224">
                    <a:moveTo>
                      <a:pt x="655" y="112"/>
                    </a:moveTo>
                    <a:cubicBezTo>
                      <a:pt x="655" y="112"/>
                      <a:pt x="655" y="112"/>
                      <a:pt x="655" y="112"/>
                    </a:cubicBezTo>
                    <a:cubicBezTo>
                      <a:pt x="655" y="174"/>
                      <a:pt x="509" y="224"/>
                      <a:pt x="328" y="224"/>
                    </a:cubicBezTo>
                    <a:cubicBezTo>
                      <a:pt x="147" y="224"/>
                      <a:pt x="0" y="174"/>
                      <a:pt x="0" y="112"/>
                    </a:cubicBezTo>
                    <a:cubicBezTo>
                      <a:pt x="0" y="50"/>
                      <a:pt x="147" y="0"/>
                      <a:pt x="328" y="0"/>
                    </a:cubicBezTo>
                    <a:cubicBezTo>
                      <a:pt x="509" y="0"/>
                      <a:pt x="655" y="50"/>
                      <a:pt x="655" y="112"/>
                    </a:cubicBezTo>
                    <a:close/>
                  </a:path>
                </a:pathLst>
              </a:custGeom>
              <a:noFill/>
              <a:ln w="2" cap="flat">
                <a:solidFill>
                  <a:srgbClr val="AAE6FF"/>
                </a:solidFill>
                <a:prstDash val="solid"/>
                <a:round/>
                <a:headEnd/>
                <a:tailEnd/>
              </a:ln>
            </p:spPr>
            <p:txBody>
              <a:bodyPr vert="horz" wrap="square" lIns="91440" tIns="45720" rIns="91440" bIns="45720" numCol="1" anchor="t" anchorCtr="0" compatLnSpc="1">
                <a:prstTxWarp prst="textNoShape">
                  <a:avLst/>
                </a:prstTxWarp>
              </a:bodyPr>
              <a:lstStyle/>
              <a:p>
                <a:pPr algn="ctr" rtl="0"/>
                <a:endParaRPr lang="en-US" altLang="ja-JP" kern="1200">
                  <a:solidFill>
                    <a:srgbClr val="3A3A3A"/>
                  </a:solidFill>
                  <a:latin typeface="Arial" pitchFamily="34" charset="0"/>
                  <a:ea typeface="MS PGothic" pitchFamily="34" charset="-128"/>
                  <a:cs typeface="Arial" pitchFamily="34" charset="0"/>
                </a:endParaRPr>
              </a:p>
            </p:txBody>
          </p:sp>
          <p:sp>
            <p:nvSpPr>
              <p:cNvPr id="1037" name="Freeform 13"/>
              <p:cNvSpPr>
                <a:spLocks/>
              </p:cNvSpPr>
              <p:nvPr/>
            </p:nvSpPr>
            <p:spPr bwMode="auto">
              <a:xfrm>
                <a:off x="2861400" y="2900930"/>
                <a:ext cx="655690" cy="206377"/>
              </a:xfrm>
              <a:custGeom>
                <a:avLst/>
                <a:gdLst/>
                <a:ahLst/>
                <a:cxnLst>
                  <a:cxn ang="0">
                    <a:pos x="0" y="0"/>
                  </a:cxn>
                  <a:cxn ang="0">
                    <a:pos x="0" y="130"/>
                  </a:cxn>
                  <a:cxn ang="0">
                    <a:pos x="413" y="130"/>
                  </a:cxn>
                  <a:cxn ang="0">
                    <a:pos x="413" y="0"/>
                  </a:cxn>
                  <a:cxn ang="0">
                    <a:pos x="0" y="0"/>
                  </a:cxn>
                  <a:cxn ang="0">
                    <a:pos x="0" y="0"/>
                  </a:cxn>
                </a:cxnLst>
                <a:rect l="0" t="0" r="r" b="b"/>
                <a:pathLst>
                  <a:path w="413" h="130">
                    <a:moveTo>
                      <a:pt x="0" y="0"/>
                    </a:moveTo>
                    <a:lnTo>
                      <a:pt x="0" y="130"/>
                    </a:lnTo>
                    <a:lnTo>
                      <a:pt x="413" y="130"/>
                    </a:lnTo>
                    <a:lnTo>
                      <a:pt x="413" y="0"/>
                    </a:lnTo>
                    <a:lnTo>
                      <a:pt x="0" y="0"/>
                    </a:lnTo>
                    <a:lnTo>
                      <a:pt x="0" y="0"/>
                    </a:lnTo>
                    <a:close/>
                  </a:path>
                </a:pathLst>
              </a:custGeom>
              <a:solidFill>
                <a:srgbClr val="0078AA"/>
              </a:solidFill>
              <a:ln w="9525">
                <a:noFill/>
                <a:round/>
                <a:headEnd/>
                <a:tailEnd/>
              </a:ln>
            </p:spPr>
            <p:txBody>
              <a:bodyPr vert="horz" wrap="square" lIns="91440" tIns="45720" rIns="91440" bIns="45720" numCol="1" anchor="t" anchorCtr="0" compatLnSpc="1">
                <a:prstTxWarp prst="textNoShape">
                  <a:avLst/>
                </a:prstTxWarp>
              </a:bodyPr>
              <a:lstStyle/>
              <a:p>
                <a:pPr algn="ctr" rtl="0"/>
                <a:endParaRPr lang="en-US" altLang="ja-JP" kern="1200">
                  <a:solidFill>
                    <a:srgbClr val="3A3A3A"/>
                  </a:solidFill>
                  <a:latin typeface="Arial" pitchFamily="34" charset="0"/>
                  <a:ea typeface="MS PGothic" pitchFamily="34" charset="-128"/>
                  <a:cs typeface="Arial" pitchFamily="34" charset="0"/>
                </a:endParaRPr>
              </a:p>
            </p:txBody>
          </p:sp>
          <p:sp>
            <p:nvSpPr>
              <p:cNvPr id="1038" name="Freeform 14"/>
              <p:cNvSpPr>
                <a:spLocks/>
              </p:cNvSpPr>
              <p:nvPr/>
            </p:nvSpPr>
            <p:spPr bwMode="auto">
              <a:xfrm>
                <a:off x="2851376" y="2776526"/>
                <a:ext cx="654102" cy="288924"/>
              </a:xfrm>
              <a:custGeom>
                <a:avLst/>
                <a:gdLst/>
                <a:ahLst/>
                <a:cxnLst>
                  <a:cxn ang="0">
                    <a:pos x="655" y="112"/>
                  </a:cxn>
                  <a:cxn ang="0">
                    <a:pos x="655" y="112"/>
                  </a:cxn>
                  <a:cxn ang="0">
                    <a:pos x="328" y="224"/>
                  </a:cxn>
                  <a:cxn ang="0">
                    <a:pos x="0" y="112"/>
                  </a:cxn>
                  <a:cxn ang="0">
                    <a:pos x="328" y="0"/>
                  </a:cxn>
                  <a:cxn ang="0">
                    <a:pos x="655" y="112"/>
                  </a:cxn>
                </a:cxnLst>
                <a:rect l="0" t="0" r="r" b="b"/>
                <a:pathLst>
                  <a:path w="655" h="224">
                    <a:moveTo>
                      <a:pt x="655" y="112"/>
                    </a:moveTo>
                    <a:cubicBezTo>
                      <a:pt x="655" y="112"/>
                      <a:pt x="655" y="112"/>
                      <a:pt x="655" y="112"/>
                    </a:cubicBezTo>
                    <a:cubicBezTo>
                      <a:pt x="655" y="174"/>
                      <a:pt x="509" y="224"/>
                      <a:pt x="328" y="224"/>
                    </a:cubicBezTo>
                    <a:cubicBezTo>
                      <a:pt x="147" y="224"/>
                      <a:pt x="0" y="174"/>
                      <a:pt x="0" y="112"/>
                    </a:cubicBezTo>
                    <a:cubicBezTo>
                      <a:pt x="0" y="50"/>
                      <a:pt x="147" y="0"/>
                      <a:pt x="328" y="0"/>
                    </a:cubicBezTo>
                    <a:cubicBezTo>
                      <a:pt x="509" y="0"/>
                      <a:pt x="655" y="50"/>
                      <a:pt x="655" y="112"/>
                    </a:cubicBezTo>
                    <a:close/>
                  </a:path>
                </a:pathLst>
              </a:custGeom>
              <a:solidFill>
                <a:srgbClr val="00B4FF"/>
              </a:solidFill>
              <a:ln w="9525">
                <a:noFill/>
                <a:round/>
                <a:headEnd/>
                <a:tailEnd/>
              </a:ln>
            </p:spPr>
            <p:txBody>
              <a:bodyPr vert="horz" wrap="square" lIns="91440" tIns="45720" rIns="91440" bIns="45720" numCol="1" anchor="t" anchorCtr="0" compatLnSpc="1">
                <a:prstTxWarp prst="textNoShape">
                  <a:avLst/>
                </a:prstTxWarp>
              </a:bodyPr>
              <a:lstStyle/>
              <a:p>
                <a:pPr algn="ctr" rtl="0"/>
                <a:endParaRPr lang="en-US" altLang="ja-JP" kern="1200">
                  <a:solidFill>
                    <a:srgbClr val="3A3A3A"/>
                  </a:solidFill>
                  <a:latin typeface="Arial" pitchFamily="34" charset="0"/>
                  <a:ea typeface="MS PGothic" pitchFamily="34" charset="-128"/>
                  <a:cs typeface="Arial" pitchFamily="34" charset="0"/>
                </a:endParaRPr>
              </a:p>
            </p:txBody>
          </p:sp>
          <p:sp>
            <p:nvSpPr>
              <p:cNvPr id="1039" name="Freeform 15"/>
              <p:cNvSpPr>
                <a:spLocks/>
              </p:cNvSpPr>
              <p:nvPr/>
            </p:nvSpPr>
            <p:spPr bwMode="auto">
              <a:xfrm>
                <a:off x="2851376" y="2776525"/>
                <a:ext cx="654102" cy="288924"/>
              </a:xfrm>
              <a:custGeom>
                <a:avLst/>
                <a:gdLst/>
                <a:ahLst/>
                <a:cxnLst>
                  <a:cxn ang="0">
                    <a:pos x="655" y="112"/>
                  </a:cxn>
                  <a:cxn ang="0">
                    <a:pos x="655" y="112"/>
                  </a:cxn>
                  <a:cxn ang="0">
                    <a:pos x="328" y="224"/>
                  </a:cxn>
                  <a:cxn ang="0">
                    <a:pos x="0" y="112"/>
                  </a:cxn>
                  <a:cxn ang="0">
                    <a:pos x="328" y="0"/>
                  </a:cxn>
                  <a:cxn ang="0">
                    <a:pos x="655" y="112"/>
                  </a:cxn>
                </a:cxnLst>
                <a:rect l="0" t="0" r="r" b="b"/>
                <a:pathLst>
                  <a:path w="655" h="224">
                    <a:moveTo>
                      <a:pt x="655" y="112"/>
                    </a:moveTo>
                    <a:cubicBezTo>
                      <a:pt x="655" y="112"/>
                      <a:pt x="655" y="112"/>
                      <a:pt x="655" y="112"/>
                    </a:cubicBezTo>
                    <a:cubicBezTo>
                      <a:pt x="655" y="174"/>
                      <a:pt x="509" y="224"/>
                      <a:pt x="328" y="224"/>
                    </a:cubicBezTo>
                    <a:cubicBezTo>
                      <a:pt x="147" y="224"/>
                      <a:pt x="0" y="174"/>
                      <a:pt x="0" y="112"/>
                    </a:cubicBezTo>
                    <a:cubicBezTo>
                      <a:pt x="0" y="50"/>
                      <a:pt x="147" y="0"/>
                      <a:pt x="328" y="0"/>
                    </a:cubicBezTo>
                    <a:cubicBezTo>
                      <a:pt x="509" y="0"/>
                      <a:pt x="655" y="50"/>
                      <a:pt x="655" y="112"/>
                    </a:cubicBezTo>
                    <a:close/>
                  </a:path>
                </a:pathLst>
              </a:custGeom>
              <a:noFill/>
              <a:ln w="2" cap="flat">
                <a:solidFill>
                  <a:srgbClr val="AAE6FF"/>
                </a:solidFill>
                <a:prstDash val="solid"/>
                <a:round/>
                <a:headEnd/>
                <a:tailEnd/>
              </a:ln>
            </p:spPr>
            <p:txBody>
              <a:bodyPr vert="horz" wrap="square" lIns="91440" tIns="45720" rIns="91440" bIns="45720" numCol="1" anchor="t" anchorCtr="0" compatLnSpc="1">
                <a:prstTxWarp prst="textNoShape">
                  <a:avLst/>
                </a:prstTxWarp>
              </a:bodyPr>
              <a:lstStyle/>
              <a:p>
                <a:pPr algn="ctr" rtl="0"/>
                <a:endParaRPr lang="en-US" altLang="ja-JP" kern="1200">
                  <a:solidFill>
                    <a:srgbClr val="3A3A3A"/>
                  </a:solidFill>
                  <a:latin typeface="Arial" pitchFamily="34" charset="0"/>
                  <a:ea typeface="MS PGothic" pitchFamily="34" charset="-128"/>
                  <a:cs typeface="Arial" pitchFamily="34" charset="0"/>
                </a:endParaRPr>
              </a:p>
            </p:txBody>
          </p:sp>
          <p:sp>
            <p:nvSpPr>
              <p:cNvPr id="1040" name="Freeform 16"/>
              <p:cNvSpPr>
                <a:spLocks/>
              </p:cNvSpPr>
              <p:nvPr/>
            </p:nvSpPr>
            <p:spPr bwMode="auto">
              <a:xfrm>
                <a:off x="3186366" y="2814626"/>
                <a:ext cx="215917" cy="95250"/>
              </a:xfrm>
              <a:custGeom>
                <a:avLst/>
                <a:gdLst/>
                <a:ahLst/>
                <a:cxnLst>
                  <a:cxn ang="0">
                    <a:pos x="0" y="47"/>
                  </a:cxn>
                  <a:cxn ang="0">
                    <a:pos x="31" y="60"/>
                  </a:cxn>
                  <a:cxn ang="0">
                    <a:pos x="102" y="23"/>
                  </a:cxn>
                  <a:cxn ang="0">
                    <a:pos x="136" y="34"/>
                  </a:cxn>
                  <a:cxn ang="0">
                    <a:pos x="119" y="0"/>
                  </a:cxn>
                  <a:cxn ang="0">
                    <a:pos x="32" y="0"/>
                  </a:cxn>
                  <a:cxn ang="0">
                    <a:pos x="68" y="12"/>
                  </a:cxn>
                  <a:cxn ang="0">
                    <a:pos x="0" y="47"/>
                  </a:cxn>
                  <a:cxn ang="0">
                    <a:pos x="0" y="47"/>
                  </a:cxn>
                </a:cxnLst>
                <a:rect l="0" t="0" r="r" b="b"/>
                <a:pathLst>
                  <a:path w="136" h="60">
                    <a:moveTo>
                      <a:pt x="0" y="47"/>
                    </a:moveTo>
                    <a:lnTo>
                      <a:pt x="31" y="60"/>
                    </a:lnTo>
                    <a:lnTo>
                      <a:pt x="102" y="23"/>
                    </a:lnTo>
                    <a:lnTo>
                      <a:pt x="136" y="34"/>
                    </a:lnTo>
                    <a:lnTo>
                      <a:pt x="119" y="0"/>
                    </a:lnTo>
                    <a:lnTo>
                      <a:pt x="32" y="0"/>
                    </a:lnTo>
                    <a:lnTo>
                      <a:pt x="68" y="12"/>
                    </a:lnTo>
                    <a:lnTo>
                      <a:pt x="0" y="47"/>
                    </a:lnTo>
                    <a:lnTo>
                      <a:pt x="0" y="47"/>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pPr algn="ctr" rtl="0"/>
                <a:endParaRPr lang="en-US" altLang="ja-JP" kern="1200">
                  <a:solidFill>
                    <a:srgbClr val="3A3A3A"/>
                  </a:solidFill>
                  <a:latin typeface="Arial" pitchFamily="34" charset="0"/>
                  <a:ea typeface="MS PGothic" pitchFamily="34" charset="-128"/>
                  <a:cs typeface="Arial" pitchFamily="34" charset="0"/>
                </a:endParaRPr>
              </a:p>
            </p:txBody>
          </p:sp>
          <p:sp>
            <p:nvSpPr>
              <p:cNvPr id="1041" name="Freeform 17"/>
              <p:cNvSpPr>
                <a:spLocks/>
              </p:cNvSpPr>
              <p:nvPr/>
            </p:nvSpPr>
            <p:spPr bwMode="auto">
              <a:xfrm>
                <a:off x="2952984" y="2927337"/>
                <a:ext cx="214329" cy="93663"/>
              </a:xfrm>
              <a:custGeom>
                <a:avLst/>
                <a:gdLst/>
                <a:ahLst/>
                <a:cxnLst>
                  <a:cxn ang="0">
                    <a:pos x="135" y="13"/>
                  </a:cxn>
                  <a:cxn ang="0">
                    <a:pos x="105" y="0"/>
                  </a:cxn>
                  <a:cxn ang="0">
                    <a:pos x="33" y="37"/>
                  </a:cxn>
                  <a:cxn ang="0">
                    <a:pos x="0" y="27"/>
                  </a:cxn>
                  <a:cxn ang="0">
                    <a:pos x="17" y="59"/>
                  </a:cxn>
                  <a:cxn ang="0">
                    <a:pos x="103" y="59"/>
                  </a:cxn>
                  <a:cxn ang="0">
                    <a:pos x="68" y="48"/>
                  </a:cxn>
                  <a:cxn ang="0">
                    <a:pos x="135" y="13"/>
                  </a:cxn>
                  <a:cxn ang="0">
                    <a:pos x="135" y="13"/>
                  </a:cxn>
                </a:cxnLst>
                <a:rect l="0" t="0" r="r" b="b"/>
                <a:pathLst>
                  <a:path w="135" h="59">
                    <a:moveTo>
                      <a:pt x="135" y="13"/>
                    </a:moveTo>
                    <a:lnTo>
                      <a:pt x="105" y="0"/>
                    </a:lnTo>
                    <a:lnTo>
                      <a:pt x="33" y="37"/>
                    </a:lnTo>
                    <a:lnTo>
                      <a:pt x="0" y="27"/>
                    </a:lnTo>
                    <a:lnTo>
                      <a:pt x="17" y="59"/>
                    </a:lnTo>
                    <a:lnTo>
                      <a:pt x="103" y="59"/>
                    </a:lnTo>
                    <a:lnTo>
                      <a:pt x="68" y="48"/>
                    </a:lnTo>
                    <a:lnTo>
                      <a:pt x="135" y="13"/>
                    </a:lnTo>
                    <a:lnTo>
                      <a:pt x="135" y="13"/>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pPr algn="ctr" rtl="0"/>
                <a:endParaRPr lang="en-US" altLang="ja-JP" kern="1200">
                  <a:solidFill>
                    <a:srgbClr val="3A3A3A"/>
                  </a:solidFill>
                  <a:latin typeface="Arial" pitchFamily="34" charset="0"/>
                  <a:ea typeface="MS PGothic" pitchFamily="34" charset="-128"/>
                  <a:cs typeface="Arial" pitchFamily="34" charset="0"/>
                </a:endParaRPr>
              </a:p>
            </p:txBody>
          </p:sp>
          <p:sp>
            <p:nvSpPr>
              <p:cNvPr id="1042" name="Freeform 18"/>
              <p:cNvSpPr>
                <a:spLocks/>
              </p:cNvSpPr>
              <p:nvPr/>
            </p:nvSpPr>
            <p:spPr bwMode="auto">
              <a:xfrm>
                <a:off x="2964098" y="2813041"/>
                <a:ext cx="214329" cy="93663"/>
              </a:xfrm>
              <a:custGeom>
                <a:avLst/>
                <a:gdLst/>
                <a:ahLst/>
                <a:cxnLst>
                  <a:cxn ang="0">
                    <a:pos x="0" y="13"/>
                  </a:cxn>
                  <a:cxn ang="0">
                    <a:pos x="30" y="0"/>
                  </a:cxn>
                  <a:cxn ang="0">
                    <a:pos x="102" y="37"/>
                  </a:cxn>
                  <a:cxn ang="0">
                    <a:pos x="135" y="26"/>
                  </a:cxn>
                  <a:cxn ang="0">
                    <a:pos x="118" y="59"/>
                  </a:cxn>
                  <a:cxn ang="0">
                    <a:pos x="32" y="59"/>
                  </a:cxn>
                  <a:cxn ang="0">
                    <a:pos x="67" y="48"/>
                  </a:cxn>
                  <a:cxn ang="0">
                    <a:pos x="0" y="13"/>
                  </a:cxn>
                  <a:cxn ang="0">
                    <a:pos x="0" y="13"/>
                  </a:cxn>
                </a:cxnLst>
                <a:rect l="0" t="0" r="r" b="b"/>
                <a:pathLst>
                  <a:path w="135" h="59">
                    <a:moveTo>
                      <a:pt x="0" y="13"/>
                    </a:moveTo>
                    <a:lnTo>
                      <a:pt x="30" y="0"/>
                    </a:lnTo>
                    <a:lnTo>
                      <a:pt x="102" y="37"/>
                    </a:lnTo>
                    <a:lnTo>
                      <a:pt x="135" y="26"/>
                    </a:lnTo>
                    <a:lnTo>
                      <a:pt x="118" y="59"/>
                    </a:lnTo>
                    <a:lnTo>
                      <a:pt x="32" y="59"/>
                    </a:lnTo>
                    <a:lnTo>
                      <a:pt x="67" y="48"/>
                    </a:lnTo>
                    <a:lnTo>
                      <a:pt x="0" y="13"/>
                    </a:lnTo>
                    <a:lnTo>
                      <a:pt x="0" y="13"/>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pPr algn="ctr" rtl="0"/>
                <a:endParaRPr lang="en-US" altLang="ja-JP" kern="1200">
                  <a:solidFill>
                    <a:srgbClr val="3A3A3A"/>
                  </a:solidFill>
                  <a:latin typeface="Arial" pitchFamily="34" charset="0"/>
                  <a:ea typeface="MS PGothic" pitchFamily="34" charset="-128"/>
                  <a:cs typeface="Arial" pitchFamily="34" charset="0"/>
                </a:endParaRPr>
              </a:p>
            </p:txBody>
          </p:sp>
          <p:sp>
            <p:nvSpPr>
              <p:cNvPr id="1043" name="Freeform 19"/>
              <p:cNvSpPr>
                <a:spLocks/>
              </p:cNvSpPr>
              <p:nvPr/>
            </p:nvSpPr>
            <p:spPr bwMode="auto">
              <a:xfrm>
                <a:off x="3180015" y="2933690"/>
                <a:ext cx="215917" cy="93663"/>
              </a:xfrm>
              <a:custGeom>
                <a:avLst/>
                <a:gdLst/>
                <a:ahLst/>
                <a:cxnLst>
                  <a:cxn ang="0">
                    <a:pos x="136" y="46"/>
                  </a:cxn>
                  <a:cxn ang="0">
                    <a:pos x="105" y="59"/>
                  </a:cxn>
                  <a:cxn ang="0">
                    <a:pos x="33" y="23"/>
                  </a:cxn>
                  <a:cxn ang="0">
                    <a:pos x="0" y="33"/>
                  </a:cxn>
                  <a:cxn ang="0">
                    <a:pos x="18" y="0"/>
                  </a:cxn>
                  <a:cxn ang="0">
                    <a:pos x="104" y="0"/>
                  </a:cxn>
                  <a:cxn ang="0">
                    <a:pos x="68" y="11"/>
                  </a:cxn>
                  <a:cxn ang="0">
                    <a:pos x="136" y="46"/>
                  </a:cxn>
                  <a:cxn ang="0">
                    <a:pos x="136" y="46"/>
                  </a:cxn>
                </a:cxnLst>
                <a:rect l="0" t="0" r="r" b="b"/>
                <a:pathLst>
                  <a:path w="136" h="59">
                    <a:moveTo>
                      <a:pt x="136" y="46"/>
                    </a:moveTo>
                    <a:lnTo>
                      <a:pt x="105" y="59"/>
                    </a:lnTo>
                    <a:lnTo>
                      <a:pt x="33" y="23"/>
                    </a:lnTo>
                    <a:lnTo>
                      <a:pt x="0" y="33"/>
                    </a:lnTo>
                    <a:lnTo>
                      <a:pt x="18" y="0"/>
                    </a:lnTo>
                    <a:lnTo>
                      <a:pt x="104" y="0"/>
                    </a:lnTo>
                    <a:lnTo>
                      <a:pt x="68" y="11"/>
                    </a:lnTo>
                    <a:lnTo>
                      <a:pt x="136" y="46"/>
                    </a:lnTo>
                    <a:lnTo>
                      <a:pt x="136" y="46"/>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pPr algn="ctr" rtl="0"/>
                <a:endParaRPr lang="en-US" altLang="ja-JP" kern="1200">
                  <a:solidFill>
                    <a:srgbClr val="3A3A3A"/>
                  </a:solidFill>
                  <a:latin typeface="Arial" pitchFamily="34" charset="0"/>
                  <a:ea typeface="MS PGothic" pitchFamily="34" charset="-128"/>
                  <a:cs typeface="Arial" pitchFamily="34" charset="0"/>
                </a:endParaRPr>
              </a:p>
            </p:txBody>
          </p:sp>
          <p:sp>
            <p:nvSpPr>
              <p:cNvPr id="1044" name="Freeform 20"/>
              <p:cNvSpPr>
                <a:spLocks/>
              </p:cNvSpPr>
              <p:nvPr/>
            </p:nvSpPr>
            <p:spPr bwMode="auto">
              <a:xfrm>
                <a:off x="3191128" y="2819390"/>
                <a:ext cx="215917" cy="95250"/>
              </a:xfrm>
              <a:custGeom>
                <a:avLst/>
                <a:gdLst/>
                <a:ahLst/>
                <a:cxnLst>
                  <a:cxn ang="0">
                    <a:pos x="0" y="47"/>
                  </a:cxn>
                  <a:cxn ang="0">
                    <a:pos x="30" y="60"/>
                  </a:cxn>
                  <a:cxn ang="0">
                    <a:pos x="102" y="23"/>
                  </a:cxn>
                  <a:cxn ang="0">
                    <a:pos x="136" y="34"/>
                  </a:cxn>
                  <a:cxn ang="0">
                    <a:pos x="118" y="0"/>
                  </a:cxn>
                  <a:cxn ang="0">
                    <a:pos x="31" y="0"/>
                  </a:cxn>
                  <a:cxn ang="0">
                    <a:pos x="68" y="12"/>
                  </a:cxn>
                  <a:cxn ang="0">
                    <a:pos x="0" y="47"/>
                  </a:cxn>
                  <a:cxn ang="0">
                    <a:pos x="0" y="47"/>
                  </a:cxn>
                </a:cxnLst>
                <a:rect l="0" t="0" r="r" b="b"/>
                <a:pathLst>
                  <a:path w="136" h="60">
                    <a:moveTo>
                      <a:pt x="0" y="47"/>
                    </a:moveTo>
                    <a:lnTo>
                      <a:pt x="30" y="60"/>
                    </a:lnTo>
                    <a:lnTo>
                      <a:pt x="102" y="23"/>
                    </a:lnTo>
                    <a:lnTo>
                      <a:pt x="136" y="34"/>
                    </a:lnTo>
                    <a:lnTo>
                      <a:pt x="118" y="0"/>
                    </a:lnTo>
                    <a:lnTo>
                      <a:pt x="31" y="0"/>
                    </a:lnTo>
                    <a:lnTo>
                      <a:pt x="68" y="12"/>
                    </a:lnTo>
                    <a:lnTo>
                      <a:pt x="0" y="47"/>
                    </a:lnTo>
                    <a:lnTo>
                      <a:pt x="0" y="47"/>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pPr algn="ctr" rtl="0"/>
                <a:endParaRPr lang="en-US" altLang="ja-JP" kern="1200">
                  <a:solidFill>
                    <a:srgbClr val="3A3A3A"/>
                  </a:solidFill>
                  <a:latin typeface="Arial" pitchFamily="34" charset="0"/>
                  <a:ea typeface="MS PGothic" pitchFamily="34" charset="-128"/>
                  <a:cs typeface="Arial" pitchFamily="34" charset="0"/>
                </a:endParaRPr>
              </a:p>
            </p:txBody>
          </p:sp>
          <p:sp>
            <p:nvSpPr>
              <p:cNvPr id="1045" name="Freeform 21"/>
              <p:cNvSpPr>
                <a:spLocks/>
              </p:cNvSpPr>
              <p:nvPr/>
            </p:nvSpPr>
            <p:spPr bwMode="auto">
              <a:xfrm>
                <a:off x="2956159" y="2932103"/>
                <a:ext cx="214329" cy="93663"/>
              </a:xfrm>
              <a:custGeom>
                <a:avLst/>
                <a:gdLst/>
                <a:ahLst/>
                <a:cxnLst>
                  <a:cxn ang="0">
                    <a:pos x="135" y="13"/>
                  </a:cxn>
                  <a:cxn ang="0">
                    <a:pos x="105" y="0"/>
                  </a:cxn>
                  <a:cxn ang="0">
                    <a:pos x="33" y="38"/>
                  </a:cxn>
                  <a:cxn ang="0">
                    <a:pos x="0" y="27"/>
                  </a:cxn>
                  <a:cxn ang="0">
                    <a:pos x="18" y="59"/>
                  </a:cxn>
                  <a:cxn ang="0">
                    <a:pos x="104" y="59"/>
                  </a:cxn>
                  <a:cxn ang="0">
                    <a:pos x="68" y="48"/>
                  </a:cxn>
                  <a:cxn ang="0">
                    <a:pos x="135" y="13"/>
                  </a:cxn>
                  <a:cxn ang="0">
                    <a:pos x="135" y="13"/>
                  </a:cxn>
                </a:cxnLst>
                <a:rect l="0" t="0" r="r" b="b"/>
                <a:pathLst>
                  <a:path w="135" h="59">
                    <a:moveTo>
                      <a:pt x="135" y="13"/>
                    </a:moveTo>
                    <a:lnTo>
                      <a:pt x="105" y="0"/>
                    </a:lnTo>
                    <a:lnTo>
                      <a:pt x="33" y="38"/>
                    </a:lnTo>
                    <a:lnTo>
                      <a:pt x="0" y="27"/>
                    </a:lnTo>
                    <a:lnTo>
                      <a:pt x="18" y="59"/>
                    </a:lnTo>
                    <a:lnTo>
                      <a:pt x="104" y="59"/>
                    </a:lnTo>
                    <a:lnTo>
                      <a:pt x="68" y="48"/>
                    </a:lnTo>
                    <a:lnTo>
                      <a:pt x="135" y="13"/>
                    </a:lnTo>
                    <a:lnTo>
                      <a:pt x="135" y="13"/>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pPr algn="ctr" rtl="0"/>
                <a:endParaRPr lang="en-US" altLang="ja-JP" kern="1200">
                  <a:solidFill>
                    <a:srgbClr val="3A3A3A"/>
                  </a:solidFill>
                  <a:latin typeface="Arial" pitchFamily="34" charset="0"/>
                  <a:ea typeface="MS PGothic" pitchFamily="34" charset="-128"/>
                  <a:cs typeface="Arial" pitchFamily="34" charset="0"/>
                </a:endParaRPr>
              </a:p>
            </p:txBody>
          </p:sp>
          <p:sp>
            <p:nvSpPr>
              <p:cNvPr id="1046" name="Freeform 22"/>
              <p:cNvSpPr>
                <a:spLocks/>
              </p:cNvSpPr>
              <p:nvPr/>
            </p:nvSpPr>
            <p:spPr bwMode="auto">
              <a:xfrm>
                <a:off x="2967273" y="2817807"/>
                <a:ext cx="215917" cy="93663"/>
              </a:xfrm>
              <a:custGeom>
                <a:avLst/>
                <a:gdLst/>
                <a:ahLst/>
                <a:cxnLst>
                  <a:cxn ang="0">
                    <a:pos x="0" y="13"/>
                  </a:cxn>
                  <a:cxn ang="0">
                    <a:pos x="31" y="0"/>
                  </a:cxn>
                  <a:cxn ang="0">
                    <a:pos x="103" y="37"/>
                  </a:cxn>
                  <a:cxn ang="0">
                    <a:pos x="136" y="27"/>
                  </a:cxn>
                  <a:cxn ang="0">
                    <a:pos x="118" y="59"/>
                  </a:cxn>
                  <a:cxn ang="0">
                    <a:pos x="32" y="59"/>
                  </a:cxn>
                  <a:cxn ang="0">
                    <a:pos x="68" y="48"/>
                  </a:cxn>
                  <a:cxn ang="0">
                    <a:pos x="0" y="13"/>
                  </a:cxn>
                  <a:cxn ang="0">
                    <a:pos x="0" y="13"/>
                  </a:cxn>
                </a:cxnLst>
                <a:rect l="0" t="0" r="r" b="b"/>
                <a:pathLst>
                  <a:path w="136" h="59">
                    <a:moveTo>
                      <a:pt x="0" y="13"/>
                    </a:moveTo>
                    <a:lnTo>
                      <a:pt x="31" y="0"/>
                    </a:lnTo>
                    <a:lnTo>
                      <a:pt x="103" y="37"/>
                    </a:lnTo>
                    <a:lnTo>
                      <a:pt x="136" y="27"/>
                    </a:lnTo>
                    <a:lnTo>
                      <a:pt x="118" y="59"/>
                    </a:lnTo>
                    <a:lnTo>
                      <a:pt x="32" y="59"/>
                    </a:lnTo>
                    <a:lnTo>
                      <a:pt x="68" y="48"/>
                    </a:lnTo>
                    <a:lnTo>
                      <a:pt x="0" y="13"/>
                    </a:lnTo>
                    <a:lnTo>
                      <a:pt x="0" y="13"/>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pPr algn="ctr" rtl="0"/>
                <a:endParaRPr lang="en-US" altLang="ja-JP" kern="1200">
                  <a:solidFill>
                    <a:srgbClr val="3A3A3A"/>
                  </a:solidFill>
                  <a:latin typeface="Arial" pitchFamily="34" charset="0"/>
                  <a:ea typeface="MS PGothic" pitchFamily="34" charset="-128"/>
                  <a:cs typeface="Arial" pitchFamily="34" charset="0"/>
                </a:endParaRPr>
              </a:p>
            </p:txBody>
          </p:sp>
          <p:sp>
            <p:nvSpPr>
              <p:cNvPr id="1047" name="Freeform 23"/>
              <p:cNvSpPr>
                <a:spLocks/>
              </p:cNvSpPr>
              <p:nvPr/>
            </p:nvSpPr>
            <p:spPr bwMode="auto">
              <a:xfrm>
                <a:off x="3184778" y="2938457"/>
                <a:ext cx="214329" cy="95250"/>
              </a:xfrm>
              <a:custGeom>
                <a:avLst/>
                <a:gdLst/>
                <a:ahLst/>
                <a:cxnLst>
                  <a:cxn ang="0">
                    <a:pos x="135" y="47"/>
                  </a:cxn>
                  <a:cxn ang="0">
                    <a:pos x="105" y="60"/>
                  </a:cxn>
                  <a:cxn ang="0">
                    <a:pos x="33" y="23"/>
                  </a:cxn>
                  <a:cxn ang="0">
                    <a:pos x="0" y="34"/>
                  </a:cxn>
                  <a:cxn ang="0">
                    <a:pos x="17" y="0"/>
                  </a:cxn>
                  <a:cxn ang="0">
                    <a:pos x="104" y="0"/>
                  </a:cxn>
                  <a:cxn ang="0">
                    <a:pos x="67" y="12"/>
                  </a:cxn>
                  <a:cxn ang="0">
                    <a:pos x="135" y="47"/>
                  </a:cxn>
                  <a:cxn ang="0">
                    <a:pos x="135" y="47"/>
                  </a:cxn>
                </a:cxnLst>
                <a:rect l="0" t="0" r="r" b="b"/>
                <a:pathLst>
                  <a:path w="135" h="60">
                    <a:moveTo>
                      <a:pt x="135" y="47"/>
                    </a:moveTo>
                    <a:lnTo>
                      <a:pt x="105" y="60"/>
                    </a:lnTo>
                    <a:lnTo>
                      <a:pt x="33" y="23"/>
                    </a:lnTo>
                    <a:lnTo>
                      <a:pt x="0" y="34"/>
                    </a:lnTo>
                    <a:lnTo>
                      <a:pt x="17" y="0"/>
                    </a:lnTo>
                    <a:lnTo>
                      <a:pt x="104" y="0"/>
                    </a:lnTo>
                    <a:lnTo>
                      <a:pt x="67" y="12"/>
                    </a:lnTo>
                    <a:lnTo>
                      <a:pt x="135" y="47"/>
                    </a:lnTo>
                    <a:lnTo>
                      <a:pt x="135" y="47"/>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pPr algn="ctr" rtl="0"/>
                <a:endParaRPr lang="en-US" altLang="ja-JP" kern="1200">
                  <a:solidFill>
                    <a:srgbClr val="3A3A3A"/>
                  </a:solidFill>
                  <a:latin typeface="Arial" pitchFamily="34" charset="0"/>
                  <a:ea typeface="MS PGothic" pitchFamily="34" charset="-128"/>
                  <a:cs typeface="Arial" pitchFamily="34" charset="0"/>
                </a:endParaRPr>
              </a:p>
            </p:txBody>
          </p:sp>
          <p:sp>
            <p:nvSpPr>
              <p:cNvPr id="1048" name="Line 24"/>
              <p:cNvSpPr>
                <a:spLocks noChangeShapeType="1"/>
              </p:cNvSpPr>
              <p:nvPr/>
            </p:nvSpPr>
            <p:spPr bwMode="auto">
              <a:xfrm>
                <a:off x="2851375" y="2922583"/>
                <a:ext cx="1587" cy="207962"/>
              </a:xfrm>
              <a:prstGeom prst="line">
                <a:avLst/>
              </a:prstGeom>
              <a:noFill/>
              <a:ln w="2" cap="sq">
                <a:solidFill>
                  <a:srgbClr val="AAE6FF"/>
                </a:solidFill>
                <a:prstDash val="solid"/>
                <a:bevel/>
                <a:headEnd/>
                <a:tailEnd/>
              </a:ln>
            </p:spPr>
            <p:txBody>
              <a:bodyPr vert="horz" wrap="square" lIns="91440" tIns="45720" rIns="91440" bIns="45720" numCol="1" anchor="t" anchorCtr="0" compatLnSpc="1">
                <a:prstTxWarp prst="textNoShape">
                  <a:avLst/>
                </a:prstTxWarp>
              </a:bodyPr>
              <a:lstStyle/>
              <a:p>
                <a:pPr algn="ctr" rtl="0"/>
                <a:endParaRPr lang="en-US" altLang="ja-JP" kern="1200">
                  <a:solidFill>
                    <a:srgbClr val="3A3A3A"/>
                  </a:solidFill>
                  <a:latin typeface="Arial" pitchFamily="34" charset="0"/>
                  <a:ea typeface="MS PGothic" pitchFamily="34" charset="-128"/>
                  <a:cs typeface="Arial" pitchFamily="34" charset="0"/>
                </a:endParaRPr>
              </a:p>
            </p:txBody>
          </p:sp>
          <p:sp>
            <p:nvSpPr>
              <p:cNvPr id="1049" name="Line 25"/>
              <p:cNvSpPr>
                <a:spLocks noChangeShapeType="1"/>
              </p:cNvSpPr>
              <p:nvPr/>
            </p:nvSpPr>
            <p:spPr bwMode="auto">
              <a:xfrm>
                <a:off x="3505200" y="2922588"/>
                <a:ext cx="1587" cy="207962"/>
              </a:xfrm>
              <a:prstGeom prst="line">
                <a:avLst/>
              </a:prstGeom>
              <a:noFill/>
              <a:ln w="2" cap="sq">
                <a:solidFill>
                  <a:srgbClr val="AAE6FF"/>
                </a:solidFill>
                <a:prstDash val="solid"/>
                <a:bevel/>
                <a:headEnd/>
                <a:tailEnd/>
              </a:ln>
            </p:spPr>
            <p:txBody>
              <a:bodyPr vert="horz" wrap="square" lIns="91440" tIns="45720" rIns="91440" bIns="45720" numCol="1" anchor="t" anchorCtr="0" compatLnSpc="1">
                <a:prstTxWarp prst="textNoShape">
                  <a:avLst/>
                </a:prstTxWarp>
              </a:bodyPr>
              <a:lstStyle/>
              <a:p>
                <a:pPr algn="ctr" rtl="0"/>
                <a:endParaRPr lang="en-US" altLang="ja-JP" kern="1200">
                  <a:solidFill>
                    <a:srgbClr val="3A3A3A"/>
                  </a:solidFill>
                  <a:latin typeface="Arial" pitchFamily="34" charset="0"/>
                  <a:ea typeface="MS PGothic" pitchFamily="34" charset="-128"/>
                  <a:cs typeface="Arial" pitchFamily="34" charset="0"/>
                </a:endParaRPr>
              </a:p>
            </p:txBody>
          </p:sp>
        </p:grpSp>
      </p:grpSp>
      <p:grpSp>
        <p:nvGrpSpPr>
          <p:cNvPr id="14" name="Group 1"/>
          <p:cNvGrpSpPr/>
          <p:nvPr/>
        </p:nvGrpSpPr>
        <p:grpSpPr>
          <a:xfrm>
            <a:off x="4251571" y="4538970"/>
            <a:ext cx="957772" cy="1107996"/>
            <a:chOff x="-2499275" y="5727715"/>
            <a:chExt cx="957772" cy="1107996"/>
          </a:xfrm>
        </p:grpSpPr>
        <p:sp>
          <p:nvSpPr>
            <p:cNvPr id="106" name="TextBox 149"/>
            <p:cNvSpPr txBox="1">
              <a:spLocks noChangeArrowheads="1"/>
            </p:cNvSpPr>
            <p:nvPr/>
          </p:nvSpPr>
          <p:spPr bwMode="auto">
            <a:xfrm>
              <a:off x="-2499275" y="5727715"/>
              <a:ext cx="957772" cy="1107996"/>
            </a:xfrm>
            <a:prstGeom prst="rect">
              <a:avLst/>
            </a:prstGeom>
            <a:noFill/>
            <a:ln w="9525">
              <a:noFill/>
              <a:miter lim="800000"/>
              <a:headEnd/>
              <a:tailEnd/>
            </a:ln>
          </p:spPr>
          <p:txBody>
            <a:bodyPr wrap="square">
              <a:spAutoFit/>
            </a:bodyPr>
            <a:lstStyle/>
            <a:p>
              <a:pPr algn="ctr" defTabSz="914400">
                <a:spcBef>
                  <a:spcPct val="0"/>
                </a:spcBef>
                <a:spcAft>
                  <a:spcPct val="0"/>
                </a:spcAft>
                <a:buNone/>
              </a:pPr>
              <a:r>
                <a:rPr lang="en-US" altLang="ja-JP" sz="1100" b="0" i="0" kern="1200" smtClean="0">
                  <a:solidFill>
                    <a:srgbClr val="3A3A3A"/>
                  </a:solidFill>
                  <a:latin typeface="Arial" pitchFamily="34" charset="0"/>
                  <a:ea typeface="MS PGothic" pitchFamily="34" charset="-128"/>
                  <a:cs typeface="Arial" pitchFamily="34" charset="0"/>
                </a:rPr>
                <a:t>PoE</a:t>
              </a:r>
            </a:p>
            <a:p>
              <a:pPr algn="ctr" defTabSz="914400">
                <a:spcBef>
                  <a:spcPct val="0"/>
                </a:spcBef>
                <a:spcAft>
                  <a:spcPct val="0"/>
                </a:spcAft>
                <a:buNone/>
              </a:pPr>
              <a:endParaRPr lang="en-US" altLang="ja-JP" sz="1100" kern="1200" smtClean="0">
                <a:solidFill>
                  <a:srgbClr val="3A3A3A"/>
                </a:solidFill>
                <a:latin typeface="Arial" pitchFamily="34" charset="0"/>
                <a:ea typeface="MS PGothic" pitchFamily="34" charset="-128"/>
                <a:cs typeface="Arial" pitchFamily="34" charset="0"/>
              </a:endParaRPr>
            </a:p>
            <a:p>
              <a:pPr algn="ctr" defTabSz="914400">
                <a:spcBef>
                  <a:spcPct val="0"/>
                </a:spcBef>
                <a:spcAft>
                  <a:spcPct val="0"/>
                </a:spcAft>
                <a:buNone/>
              </a:pPr>
              <a:endParaRPr lang="en-US" altLang="ja-JP" sz="1100" kern="1200" smtClean="0">
                <a:solidFill>
                  <a:srgbClr val="3A3A3A"/>
                </a:solidFill>
                <a:latin typeface="Arial" pitchFamily="34" charset="0"/>
                <a:ea typeface="MS PGothic" pitchFamily="34" charset="-128"/>
                <a:cs typeface="Arial" pitchFamily="34" charset="0"/>
              </a:endParaRPr>
            </a:p>
            <a:p>
              <a:pPr algn="ctr" defTabSz="914400">
                <a:spcBef>
                  <a:spcPct val="0"/>
                </a:spcBef>
                <a:spcAft>
                  <a:spcPct val="0"/>
                </a:spcAft>
                <a:buNone/>
              </a:pPr>
              <a:endParaRPr lang="en-US" altLang="ja-JP" sz="1100" kern="1200" smtClean="0">
                <a:solidFill>
                  <a:srgbClr val="3A3A3A"/>
                </a:solidFill>
                <a:latin typeface="Arial" pitchFamily="34" charset="0"/>
                <a:ea typeface="MS PGothic" pitchFamily="34" charset="-128"/>
                <a:cs typeface="Arial" pitchFamily="34" charset="0"/>
              </a:endParaRPr>
            </a:p>
            <a:p>
              <a:pPr algn="ctr" defTabSz="914400">
                <a:spcBef>
                  <a:spcPct val="0"/>
                </a:spcBef>
                <a:spcAft>
                  <a:spcPct val="0"/>
                </a:spcAft>
                <a:buNone/>
              </a:pPr>
              <a:endParaRPr lang="en-US" altLang="ja-JP" sz="1100" kern="1200" smtClean="0">
                <a:solidFill>
                  <a:srgbClr val="3A3A3A"/>
                </a:solidFill>
                <a:latin typeface="Arial" pitchFamily="34" charset="0"/>
                <a:ea typeface="MS PGothic" pitchFamily="34" charset="-128"/>
                <a:cs typeface="Arial" pitchFamily="34" charset="0"/>
              </a:endParaRPr>
            </a:p>
            <a:p>
              <a:pPr algn="ctr" defTabSz="914400">
                <a:spcBef>
                  <a:spcPct val="0"/>
                </a:spcBef>
                <a:spcAft>
                  <a:spcPct val="0"/>
                </a:spcAft>
                <a:buNone/>
              </a:pPr>
              <a:r>
                <a:rPr lang="ja-JP" altLang="en-US" sz="1100" b="0" i="0" kern="1200" smtClean="0">
                  <a:solidFill>
                    <a:srgbClr val="3A3A3A"/>
                  </a:solidFill>
                  <a:latin typeface="Arial" pitchFamily="34" charset="0"/>
                  <a:ea typeface="MS PGothic" pitchFamily="34" charset="-128"/>
                  <a:cs typeface="Arial" pitchFamily="34" charset="0"/>
                </a:rPr>
                <a:t>スイッチング</a:t>
              </a:r>
              <a:endParaRPr lang="en-US" altLang="ja-JP" sz="1100" b="0" i="0" kern="1200">
                <a:solidFill>
                  <a:srgbClr val="3A3A3A"/>
                </a:solidFill>
                <a:latin typeface="Arial" pitchFamily="34" charset="0"/>
                <a:ea typeface="MS PGothic" pitchFamily="34" charset="-128"/>
                <a:cs typeface="Arial" pitchFamily="34" charset="0"/>
              </a:endParaRPr>
            </a:p>
          </p:txBody>
        </p:sp>
        <p:pic>
          <p:nvPicPr>
            <p:cNvPr id="101" name="Picture 64"/>
            <p:cNvPicPr>
              <a:picLocks noChangeArrowheads="1"/>
            </p:cNvPicPr>
            <p:nvPr/>
          </p:nvPicPr>
          <p:blipFill>
            <a:blip r:embed="rId15" cstate="print"/>
            <a:srcRect/>
            <a:stretch>
              <a:fillRect/>
            </a:stretch>
          </p:blipFill>
          <p:spPr bwMode="auto">
            <a:xfrm>
              <a:off x="-2153855" y="6005241"/>
              <a:ext cx="285750" cy="501650"/>
            </a:xfrm>
            <a:prstGeom prst="rect">
              <a:avLst/>
            </a:prstGeom>
            <a:gradFill>
              <a:gsLst>
                <a:gs pos="0">
                  <a:srgbClr val="FFFF00">
                    <a:alpha val="34000"/>
                  </a:srgbClr>
                </a:gs>
                <a:gs pos="50000">
                  <a:srgbClr val="FFFF00"/>
                </a:gs>
                <a:gs pos="100000">
                  <a:srgbClr val="FFFF00">
                    <a:alpha val="34000"/>
                  </a:srgbClr>
                </a:gs>
              </a:gsLst>
              <a:lin ang="10800000" scaled="0"/>
            </a:gradFill>
            <a:ln>
              <a:noFill/>
            </a:ln>
            <a:effectLst>
              <a:outerShdw blurRad="63500" dist="63500" dir="5400000" algn="t" rotWithShape="0">
                <a:prstClr val="black">
                  <a:alpha val="59000"/>
                </a:prstClr>
              </a:outerShdw>
            </a:effectLst>
          </p:spPr>
        </p:pic>
      </p:grpSp>
      <p:grpSp>
        <p:nvGrpSpPr>
          <p:cNvPr id="15" name="Group 2"/>
          <p:cNvGrpSpPr/>
          <p:nvPr/>
        </p:nvGrpSpPr>
        <p:grpSpPr>
          <a:xfrm>
            <a:off x="4202551" y="3252741"/>
            <a:ext cx="1033271" cy="646966"/>
            <a:chOff x="-2330146" y="6222974"/>
            <a:chExt cx="1033271" cy="646966"/>
          </a:xfrm>
        </p:grpSpPr>
        <p:pic>
          <p:nvPicPr>
            <p:cNvPr id="163" name="Picture 27" descr="GatewayUniversal"/>
            <p:cNvPicPr>
              <a:picLocks noChangeAspect="1" noChangeArrowheads="1"/>
            </p:cNvPicPr>
            <p:nvPr/>
          </p:nvPicPr>
          <p:blipFill>
            <a:blip r:embed="rId16" cstate="print"/>
            <a:srcRect/>
            <a:stretch>
              <a:fillRect/>
            </a:stretch>
          </p:blipFill>
          <p:spPr bwMode="auto">
            <a:xfrm>
              <a:off x="-2051754" y="6491432"/>
              <a:ext cx="476491" cy="378508"/>
            </a:xfrm>
            <a:prstGeom prst="rect">
              <a:avLst/>
            </a:prstGeom>
            <a:gradFill>
              <a:gsLst>
                <a:gs pos="0">
                  <a:srgbClr val="FFFF00">
                    <a:alpha val="34000"/>
                  </a:srgbClr>
                </a:gs>
                <a:gs pos="50000">
                  <a:srgbClr val="FFFF00"/>
                </a:gs>
                <a:gs pos="100000">
                  <a:srgbClr val="FFFF00">
                    <a:alpha val="34000"/>
                  </a:srgbClr>
                </a:gs>
              </a:gsLst>
              <a:lin ang="10800000" scaled="0"/>
            </a:gradFill>
            <a:ln>
              <a:noFill/>
            </a:ln>
            <a:effectLst>
              <a:outerShdw blurRad="63500" dist="63500" dir="5400000" algn="t" rotWithShape="0">
                <a:prstClr val="black">
                  <a:alpha val="59000"/>
                </a:prstClr>
              </a:outerShdw>
            </a:effectLst>
          </p:spPr>
        </p:pic>
        <p:sp>
          <p:nvSpPr>
            <p:cNvPr id="165" name="TextBox 149"/>
            <p:cNvSpPr txBox="1">
              <a:spLocks noChangeArrowheads="1"/>
            </p:cNvSpPr>
            <p:nvPr/>
          </p:nvSpPr>
          <p:spPr bwMode="auto">
            <a:xfrm>
              <a:off x="-2330146" y="6222974"/>
              <a:ext cx="1033271" cy="261610"/>
            </a:xfrm>
            <a:prstGeom prst="rect">
              <a:avLst/>
            </a:prstGeom>
            <a:noFill/>
            <a:ln w="9525">
              <a:noFill/>
              <a:miter lim="800000"/>
              <a:headEnd/>
              <a:tailEnd/>
            </a:ln>
          </p:spPr>
          <p:txBody>
            <a:bodyPr>
              <a:spAutoFit/>
            </a:bodyPr>
            <a:lstStyle/>
            <a:p>
              <a:pPr algn="ctr" defTabSz="914400">
                <a:spcBef>
                  <a:spcPct val="0"/>
                </a:spcBef>
                <a:spcAft>
                  <a:spcPct val="0"/>
                </a:spcAft>
                <a:buNone/>
              </a:pPr>
              <a:r>
                <a:rPr lang="en-US" altLang="ja-JP" sz="1100" b="0" i="0" kern="1200" smtClean="0">
                  <a:solidFill>
                    <a:srgbClr val="3A3A3A"/>
                  </a:solidFill>
                  <a:latin typeface="Arial" pitchFamily="34" charset="0"/>
                  <a:ea typeface="MS PGothic" pitchFamily="34" charset="-128"/>
                  <a:cs typeface="Arial" pitchFamily="34" charset="0"/>
                </a:rPr>
                <a:t>CDN</a:t>
              </a:r>
              <a:endParaRPr lang="en-US" altLang="ja-JP" sz="1100" b="0" i="0" kern="1200">
                <a:solidFill>
                  <a:srgbClr val="3A3A3A"/>
                </a:solidFill>
                <a:latin typeface="Arial" pitchFamily="34" charset="0"/>
                <a:ea typeface="MS PGothic" pitchFamily="34" charset="-128"/>
                <a:cs typeface="Arial" pitchFamily="34" charset="0"/>
              </a:endParaRPr>
            </a:p>
          </p:txBody>
        </p:sp>
      </p:grpSp>
      <p:grpSp>
        <p:nvGrpSpPr>
          <p:cNvPr id="16" name="Group 181"/>
          <p:cNvGrpSpPr>
            <a:grpSpLocks noChangeAspect="1"/>
          </p:cNvGrpSpPr>
          <p:nvPr/>
        </p:nvGrpSpPr>
        <p:grpSpPr>
          <a:xfrm>
            <a:off x="5195161" y="2224439"/>
            <a:ext cx="398075" cy="333515"/>
            <a:chOff x="7772409" y="3276600"/>
            <a:chExt cx="1217160" cy="900339"/>
          </a:xfrm>
        </p:grpSpPr>
        <p:sp>
          <p:nvSpPr>
            <p:cNvPr id="185" name="TextBox 66"/>
            <p:cNvSpPr txBox="1"/>
            <p:nvPr/>
          </p:nvSpPr>
          <p:spPr bwMode="auto">
            <a:xfrm>
              <a:off x="7944303" y="3762602"/>
              <a:ext cx="755650" cy="233362"/>
            </a:xfrm>
            <a:prstGeom prst="rect">
              <a:avLst/>
            </a:prstGeom>
            <a:noFill/>
          </p:spPr>
          <p:txBody>
            <a:bodyPr>
              <a:normAutofit fontScale="25000" lnSpcReduction="20000"/>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lnSpc>
                  <a:spcPct val="90000"/>
                </a:lnSpc>
              </a:pPr>
              <a:endParaRPr lang="en-US" altLang="ja-JP" sz="1000" b="1">
                <a:solidFill>
                  <a:srgbClr val="0096D6"/>
                </a:solidFill>
                <a:latin typeface="Arial"/>
              </a:endParaRPr>
            </a:p>
          </p:txBody>
        </p:sp>
        <p:grpSp>
          <p:nvGrpSpPr>
            <p:cNvPr id="17" name="Group 187"/>
            <p:cNvGrpSpPr>
              <a:grpSpLocks/>
            </p:cNvGrpSpPr>
            <p:nvPr/>
          </p:nvGrpSpPr>
          <p:grpSpPr bwMode="auto">
            <a:xfrm>
              <a:off x="7772409" y="3276600"/>
              <a:ext cx="1217160" cy="900339"/>
              <a:chOff x="7424636" y="3669875"/>
              <a:chExt cx="824650" cy="496035"/>
            </a:xfrm>
          </p:grpSpPr>
          <p:sp>
            <p:nvSpPr>
              <p:cNvPr id="191" name="Freeform 190"/>
              <p:cNvSpPr>
                <a:spLocks/>
              </p:cNvSpPr>
              <p:nvPr/>
            </p:nvSpPr>
            <p:spPr bwMode="auto">
              <a:xfrm>
                <a:off x="7424636" y="3747060"/>
                <a:ext cx="739192" cy="418850"/>
              </a:xfrm>
              <a:custGeom>
                <a:avLst/>
                <a:gdLst>
                  <a:gd name="T0" fmla="*/ 0 w 718"/>
                  <a:gd name="T1" fmla="*/ 0 h 407"/>
                  <a:gd name="T2" fmla="*/ 0 w 718"/>
                  <a:gd name="T3" fmla="*/ 418850 h 407"/>
                  <a:gd name="T4" fmla="*/ 739192 w 718"/>
                  <a:gd name="T5" fmla="*/ 418850 h 407"/>
                  <a:gd name="T6" fmla="*/ 739192 w 718"/>
                  <a:gd name="T7" fmla="*/ 0 h 407"/>
                  <a:gd name="T8" fmla="*/ 12354 w 718"/>
                  <a:gd name="T9" fmla="*/ 0 h 407"/>
                  <a:gd name="T10" fmla="*/ 0 w 718"/>
                  <a:gd name="T11" fmla="*/ 0 h 407"/>
                  <a:gd name="T12" fmla="*/ 0 60000 65536"/>
                  <a:gd name="T13" fmla="*/ 0 60000 65536"/>
                  <a:gd name="T14" fmla="*/ 0 60000 65536"/>
                  <a:gd name="T15" fmla="*/ 0 60000 65536"/>
                  <a:gd name="T16" fmla="*/ 0 60000 65536"/>
                  <a:gd name="T17" fmla="*/ 0 60000 65536"/>
                  <a:gd name="T18" fmla="*/ 0 w 718"/>
                  <a:gd name="T19" fmla="*/ 0 h 407"/>
                  <a:gd name="T20" fmla="*/ 718 w 718"/>
                  <a:gd name="T21" fmla="*/ 407 h 407"/>
                </a:gdLst>
                <a:ahLst/>
                <a:cxnLst>
                  <a:cxn ang="T12">
                    <a:pos x="T0" y="T1"/>
                  </a:cxn>
                  <a:cxn ang="T13">
                    <a:pos x="T2" y="T3"/>
                  </a:cxn>
                  <a:cxn ang="T14">
                    <a:pos x="T4" y="T5"/>
                  </a:cxn>
                  <a:cxn ang="T15">
                    <a:pos x="T6" y="T7"/>
                  </a:cxn>
                  <a:cxn ang="T16">
                    <a:pos x="T8" y="T9"/>
                  </a:cxn>
                  <a:cxn ang="T17">
                    <a:pos x="T10" y="T11"/>
                  </a:cxn>
                </a:cxnLst>
                <a:rect l="T18" t="T19" r="T20" b="T21"/>
                <a:pathLst>
                  <a:path w="718" h="407">
                    <a:moveTo>
                      <a:pt x="0" y="0"/>
                    </a:moveTo>
                    <a:lnTo>
                      <a:pt x="0" y="407"/>
                    </a:lnTo>
                    <a:lnTo>
                      <a:pt x="718" y="407"/>
                    </a:lnTo>
                    <a:lnTo>
                      <a:pt x="718" y="0"/>
                    </a:lnTo>
                    <a:lnTo>
                      <a:pt x="12" y="0"/>
                    </a:lnTo>
                    <a:lnTo>
                      <a:pt x="0" y="0"/>
                    </a:lnTo>
                    <a:close/>
                  </a:path>
                </a:pathLst>
              </a:custGeom>
              <a:solidFill>
                <a:srgbClr val="1096D4"/>
              </a:solidFill>
              <a:ln w="11113">
                <a:solidFill>
                  <a:srgbClr val="AEE2FA"/>
                </a:solidFill>
                <a:round/>
                <a:headEnd/>
                <a:tailEnd/>
              </a:ln>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ltLang="ja-JP">
                  <a:solidFill>
                    <a:srgbClr val="0096D6"/>
                  </a:solidFill>
                  <a:latin typeface="Arial"/>
                </a:endParaRPr>
              </a:p>
            </p:txBody>
          </p:sp>
          <p:sp>
            <p:nvSpPr>
              <p:cNvPr id="192" name="Freeform 191"/>
              <p:cNvSpPr>
                <a:spLocks/>
              </p:cNvSpPr>
              <p:nvPr/>
            </p:nvSpPr>
            <p:spPr bwMode="auto">
              <a:xfrm>
                <a:off x="7429664" y="3669875"/>
                <a:ext cx="819622" cy="82911"/>
              </a:xfrm>
              <a:custGeom>
                <a:avLst/>
                <a:gdLst>
                  <a:gd name="T0" fmla="*/ 0 w 796"/>
                  <a:gd name="T1" fmla="*/ 75 h 80"/>
                  <a:gd name="T2" fmla="*/ 87 w 796"/>
                  <a:gd name="T3" fmla="*/ 0 h 80"/>
                  <a:gd name="T4" fmla="*/ 796 w 796"/>
                  <a:gd name="T5" fmla="*/ 4 h 80"/>
                  <a:gd name="T6" fmla="*/ 709 w 796"/>
                  <a:gd name="T7" fmla="*/ 80 h 80"/>
                  <a:gd name="T8" fmla="*/ 0 w 796"/>
                  <a:gd name="T9" fmla="*/ 75 h 80"/>
                  <a:gd name="T10" fmla="*/ 0 w 796"/>
                  <a:gd name="T11" fmla="*/ 75 h 80"/>
                  <a:gd name="T12" fmla="*/ 0 60000 65536"/>
                  <a:gd name="T13" fmla="*/ 0 60000 65536"/>
                  <a:gd name="T14" fmla="*/ 0 60000 65536"/>
                  <a:gd name="T15" fmla="*/ 0 60000 65536"/>
                  <a:gd name="T16" fmla="*/ 0 60000 65536"/>
                  <a:gd name="T17" fmla="*/ 0 60000 65536"/>
                  <a:gd name="T18" fmla="*/ 0 w 796"/>
                  <a:gd name="T19" fmla="*/ 0 h 80"/>
                  <a:gd name="T20" fmla="*/ 796 w 796"/>
                  <a:gd name="T21" fmla="*/ 80 h 80"/>
                </a:gdLst>
                <a:ahLst/>
                <a:cxnLst>
                  <a:cxn ang="T12">
                    <a:pos x="T0" y="T1"/>
                  </a:cxn>
                  <a:cxn ang="T13">
                    <a:pos x="T2" y="T3"/>
                  </a:cxn>
                  <a:cxn ang="T14">
                    <a:pos x="T4" y="T5"/>
                  </a:cxn>
                  <a:cxn ang="T15">
                    <a:pos x="T6" y="T7"/>
                  </a:cxn>
                  <a:cxn ang="T16">
                    <a:pos x="T8" y="T9"/>
                  </a:cxn>
                  <a:cxn ang="T17">
                    <a:pos x="T10" y="T11"/>
                  </a:cxn>
                </a:cxnLst>
                <a:rect l="T18" t="T19" r="T20" b="T21"/>
                <a:pathLst>
                  <a:path w="796" h="80">
                    <a:moveTo>
                      <a:pt x="0" y="75"/>
                    </a:moveTo>
                    <a:lnTo>
                      <a:pt x="87" y="0"/>
                    </a:lnTo>
                    <a:lnTo>
                      <a:pt x="796" y="4"/>
                    </a:lnTo>
                    <a:lnTo>
                      <a:pt x="709" y="80"/>
                    </a:lnTo>
                    <a:lnTo>
                      <a:pt x="0" y="75"/>
                    </a:lnTo>
                    <a:close/>
                  </a:path>
                </a:pathLst>
              </a:custGeom>
              <a:solidFill>
                <a:srgbClr val="46AFE3"/>
              </a:solidFill>
              <a:ln w="11113">
                <a:solidFill>
                  <a:srgbClr val="AEE2FA"/>
                </a:solidFill>
                <a:round/>
                <a:headEnd/>
                <a:tailEnd/>
              </a:ln>
            </p:spPr>
            <p:txBody>
              <a:bodyPr>
                <a:normAutofit fontScale="25000" lnSpcReduction="20000"/>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endParaRPr lang="en-US" altLang="ja-JP">
                  <a:solidFill>
                    <a:srgbClr val="0096D6"/>
                  </a:solidFill>
                  <a:latin typeface="Arial"/>
                </a:endParaRPr>
              </a:p>
            </p:txBody>
          </p:sp>
          <p:sp>
            <p:nvSpPr>
              <p:cNvPr id="193" name="Freeform 192"/>
              <p:cNvSpPr>
                <a:spLocks/>
              </p:cNvSpPr>
              <p:nvPr/>
            </p:nvSpPr>
            <p:spPr bwMode="auto">
              <a:xfrm>
                <a:off x="8163836" y="3677076"/>
                <a:ext cx="85450" cy="488829"/>
              </a:xfrm>
              <a:custGeom>
                <a:avLst/>
                <a:gdLst>
                  <a:gd name="T0" fmla="*/ 85450 w 83"/>
                  <a:gd name="T1" fmla="*/ 415762 h 475"/>
                  <a:gd name="T2" fmla="*/ 0 w 83"/>
                  <a:gd name="T3" fmla="*/ 488829 h 475"/>
                  <a:gd name="T4" fmla="*/ 0 w 83"/>
                  <a:gd name="T5" fmla="*/ 73067 h 475"/>
                  <a:gd name="T6" fmla="*/ 85450 w 83"/>
                  <a:gd name="T7" fmla="*/ 0 h 475"/>
                  <a:gd name="T8" fmla="*/ 85450 w 83"/>
                  <a:gd name="T9" fmla="*/ 415762 h 475"/>
                  <a:gd name="T10" fmla="*/ 0 60000 65536"/>
                  <a:gd name="T11" fmla="*/ 0 60000 65536"/>
                  <a:gd name="T12" fmla="*/ 0 60000 65536"/>
                  <a:gd name="T13" fmla="*/ 0 60000 65536"/>
                  <a:gd name="T14" fmla="*/ 0 60000 65536"/>
                  <a:gd name="T15" fmla="*/ 0 w 83"/>
                  <a:gd name="T16" fmla="*/ 0 h 475"/>
                  <a:gd name="T17" fmla="*/ 83 w 83"/>
                  <a:gd name="T18" fmla="*/ 475 h 475"/>
                </a:gdLst>
                <a:ahLst/>
                <a:cxnLst>
                  <a:cxn ang="T10">
                    <a:pos x="T0" y="T1"/>
                  </a:cxn>
                  <a:cxn ang="T11">
                    <a:pos x="T2" y="T3"/>
                  </a:cxn>
                  <a:cxn ang="T12">
                    <a:pos x="T4" y="T5"/>
                  </a:cxn>
                  <a:cxn ang="T13">
                    <a:pos x="T6" y="T7"/>
                  </a:cxn>
                  <a:cxn ang="T14">
                    <a:pos x="T8" y="T9"/>
                  </a:cxn>
                </a:cxnLst>
                <a:rect l="T15" t="T16" r="T17" b="T18"/>
                <a:pathLst>
                  <a:path w="83" h="475">
                    <a:moveTo>
                      <a:pt x="83" y="404"/>
                    </a:moveTo>
                    <a:lnTo>
                      <a:pt x="0" y="475"/>
                    </a:lnTo>
                    <a:lnTo>
                      <a:pt x="0" y="71"/>
                    </a:lnTo>
                    <a:lnTo>
                      <a:pt x="83" y="0"/>
                    </a:lnTo>
                    <a:lnTo>
                      <a:pt x="83" y="404"/>
                    </a:lnTo>
                    <a:close/>
                  </a:path>
                </a:pathLst>
              </a:custGeom>
              <a:solidFill>
                <a:srgbClr val="015B80"/>
              </a:solidFill>
              <a:ln w="11113">
                <a:solidFill>
                  <a:srgbClr val="AEE2FA"/>
                </a:solidFill>
                <a:round/>
                <a:headEnd/>
                <a:tailEnd/>
              </a:ln>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ltLang="ja-JP">
                  <a:solidFill>
                    <a:srgbClr val="0096D6"/>
                  </a:solidFill>
                  <a:latin typeface="Arial"/>
                </a:endParaRPr>
              </a:p>
            </p:txBody>
          </p:sp>
        </p:grpSp>
        <p:pic>
          <p:nvPicPr>
            <p:cNvPr id="189" name="Picture 188"/>
            <p:cNvPicPr>
              <a:picLocks noChangeAspect="1"/>
            </p:cNvPicPr>
            <p:nvPr/>
          </p:nvPicPr>
          <p:blipFill>
            <a:blip r:embed="rId17" cstate="print"/>
            <a:stretch>
              <a:fillRect/>
            </a:stretch>
          </p:blipFill>
          <p:spPr>
            <a:xfrm>
              <a:off x="8001000" y="3429000"/>
              <a:ext cx="685800" cy="685800"/>
            </a:xfrm>
            <a:prstGeom prst="rect">
              <a:avLst/>
            </a:prstGeom>
            <a:gradFill>
              <a:gsLst>
                <a:gs pos="0">
                  <a:srgbClr val="FFFF00">
                    <a:alpha val="34000"/>
                  </a:srgbClr>
                </a:gs>
                <a:gs pos="50000">
                  <a:srgbClr val="FFFF00"/>
                </a:gs>
                <a:gs pos="100000">
                  <a:srgbClr val="FFFF00">
                    <a:alpha val="34000"/>
                  </a:srgbClr>
                </a:gs>
              </a:gsLst>
              <a:lin ang="10800000" scaled="0"/>
            </a:gradFill>
            <a:ln>
              <a:noFill/>
            </a:ln>
            <a:effectLst>
              <a:outerShdw blurRad="63500" dist="63500" dir="5400000" algn="t" rotWithShape="0">
                <a:prstClr val="black">
                  <a:alpha val="59000"/>
                </a:prstClr>
              </a:outerShdw>
            </a:effectLst>
          </p:spPr>
        </p:pic>
      </p:grpSp>
      <p:sp>
        <p:nvSpPr>
          <p:cNvPr id="183" name="Rectangle 182"/>
          <p:cNvSpPr>
            <a:spLocks noChangeArrowheads="1"/>
          </p:cNvSpPr>
          <p:nvPr/>
        </p:nvSpPr>
        <p:spPr bwMode="auto">
          <a:xfrm>
            <a:off x="4201609" y="2640230"/>
            <a:ext cx="1569637" cy="430887"/>
          </a:xfrm>
          <a:prstGeom prst="rect">
            <a:avLst/>
          </a:prstGeom>
          <a:noFill/>
          <a:ln w="9525">
            <a:noFill/>
            <a:miter lim="800000"/>
            <a:headEnd/>
            <a:tailEnd/>
          </a:ln>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defTabSz="914400">
              <a:buNone/>
            </a:pPr>
            <a:r>
              <a:rPr lang="en-US" altLang="ja-JP" sz="1100" b="0" i="0" dirty="0" smtClean="0">
                <a:solidFill>
                  <a:srgbClr val="3A3A3A"/>
                </a:solidFill>
                <a:latin typeface="Arial" pitchFamily="34" charset="0"/>
                <a:ea typeface="MS PGothic" pitchFamily="34" charset="-128"/>
                <a:cs typeface="Arial" pitchFamily="34" charset="0"/>
              </a:rPr>
              <a:t>Cisco</a:t>
            </a:r>
            <a:r>
              <a:rPr lang="en-US" altLang="ja-JP" sz="1100" b="0" i="0" baseline="30000" dirty="0" smtClean="0">
                <a:solidFill>
                  <a:srgbClr val="3A3A3A"/>
                </a:solidFill>
                <a:latin typeface="Arial" pitchFamily="34" charset="0"/>
                <a:ea typeface="MS PGothic" pitchFamily="34" charset="-128"/>
                <a:cs typeface="Arial" pitchFamily="34" charset="0"/>
              </a:rPr>
              <a:t>® </a:t>
            </a:r>
            <a:r>
              <a:rPr lang="en-US" altLang="ja-JP" sz="1100" b="0" i="0" dirty="0" smtClean="0">
                <a:solidFill>
                  <a:srgbClr val="3A3A3A"/>
                </a:solidFill>
                <a:latin typeface="Arial" pitchFamily="34" charset="0"/>
                <a:ea typeface="MS PGothic" pitchFamily="34" charset="-128"/>
                <a:cs typeface="Arial" pitchFamily="34" charset="0"/>
              </a:rPr>
              <a:t> Identity Services Engine</a:t>
            </a:r>
            <a:endParaRPr lang="en-US" altLang="ja-JP" sz="1100" dirty="0">
              <a:solidFill>
                <a:srgbClr val="3A3A3A"/>
              </a:solidFill>
              <a:latin typeface="Arial" pitchFamily="34" charset="0"/>
              <a:ea typeface="MS PGothic" pitchFamily="34" charset="-128"/>
              <a:cs typeface="Arial" pitchFamily="34" charset="0"/>
            </a:endParaRPr>
          </a:p>
        </p:txBody>
      </p:sp>
      <p:sp>
        <p:nvSpPr>
          <p:cNvPr id="205" name="Left-Right Arrow 204"/>
          <p:cNvSpPr/>
          <p:nvPr/>
        </p:nvSpPr>
        <p:spPr>
          <a:xfrm>
            <a:off x="3631556" y="2862216"/>
            <a:ext cx="586740" cy="327660"/>
          </a:xfrm>
          <a:prstGeom prst="leftRightArrow">
            <a:avLst/>
          </a:prstGeom>
          <a:solidFill>
            <a:schemeClr val="accent6"/>
          </a:solidFill>
          <a:ln>
            <a:noFill/>
          </a:ln>
          <a:effectLst>
            <a:outerShdw blurRad="63500" dist="63500" dir="5400000" algn="t" rotWithShape="0">
              <a:prstClr val="black">
                <a:alpha val="59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30622" tIns="65311" rIns="130622" bIns="65311" rtlCol="0" anchor="ctr"/>
          <a:lstStyle/>
          <a:p>
            <a:pPr algn="ctr" rtl="0"/>
            <a:endParaRPr lang="en-US" altLang="ja-JP" sz="3200" b="1" kern="1200">
              <a:solidFill>
                <a:srgbClr val="0096D6">
                  <a:lumMod val="50000"/>
                </a:srgbClr>
              </a:solidFill>
              <a:latin typeface="Arial"/>
              <a:ea typeface="+mn-ea"/>
              <a:cs typeface="+mn-cs"/>
            </a:endParaRPr>
          </a:p>
        </p:txBody>
      </p:sp>
      <p:sp>
        <p:nvSpPr>
          <p:cNvPr id="206" name="Left-Right Arrow 205"/>
          <p:cNvSpPr/>
          <p:nvPr/>
        </p:nvSpPr>
        <p:spPr>
          <a:xfrm>
            <a:off x="5957248" y="2862216"/>
            <a:ext cx="586740" cy="327660"/>
          </a:xfrm>
          <a:prstGeom prst="leftRightArrow">
            <a:avLst/>
          </a:prstGeom>
          <a:solidFill>
            <a:schemeClr val="accent6"/>
          </a:solidFill>
          <a:ln>
            <a:noFill/>
          </a:ln>
          <a:effectLst>
            <a:outerShdw blurRad="63500" dist="63500" dir="5400000" algn="t" rotWithShape="0">
              <a:prstClr val="black">
                <a:alpha val="59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30622" tIns="65311" rIns="130622" bIns="65311" rtlCol="0" anchor="ctr"/>
          <a:lstStyle/>
          <a:p>
            <a:pPr algn="ctr" rtl="0"/>
            <a:endParaRPr lang="en-US" altLang="ja-JP" sz="3200" b="1" kern="1200">
              <a:solidFill>
                <a:srgbClr val="0096D6">
                  <a:lumMod val="50000"/>
                </a:srgbClr>
              </a:solidFill>
              <a:latin typeface="Arial"/>
              <a:ea typeface="+mn-ea"/>
              <a:cs typeface="+mn-cs"/>
            </a:endParaRPr>
          </a:p>
        </p:txBody>
      </p:sp>
      <p:sp>
        <p:nvSpPr>
          <p:cNvPr id="2052" name="AutoShape 4" descr="data:image/jpg;base64,/9j/4AAQSkZJRgABAQAAAQABAAD/2wCEAAkGBggGEBUUERMUEBQWEiIaFxgYGCMcHRoeHxwaICIYHhwZJyYqGR4pHx4XITgsLycpNSwtHSM9NTAqNS0rLjUBCQoKDQwOGg8PGTEjHiQvNTMyNCktKi41NTU1NDU1NTUsMC40LCwpNDIyKy8pLyovMiksKik1NCwsNTU1KSksLP/AABEIAFAAoAMBIgACEQEDEQH/xAAbAAEBAAMBAQEAAAAAAAAAAAAABgMEBQcCAf/EADgQAAIBAwMCBAMFBgcBAAAAAAECAwAEEQUSIQYxEyJRYSMyQQcUQnGhFVKBkbHRMzRDcnTB4Rb/xAAZAQEAAwEBAAAAAAAAAAAAAAAAAQIEAwX/xAArEQACAgECAwcEAwAAAAAAAAAAAQIRAwRBEiExE2FxgZGxwWKh0eEyQlH/2gAMAwEAAhEDEQA/APcaUpQClKUApSlAKUpQClKUApSlAKUpQClKUApSlAKUpQClTXVmv/s9liDFMpvYjg4zgAH6ZOefb3qCn6vnsZkeB5CwYZQuzK4+qkMTz7itmHRzyq0Ys2sx4pUz2KlfgbjPbiufoeu2vUMZki3bQ5XzDByKy8LqzZxK6OjSudpevWervMkRJaF9j5BHPPbPfsa6NRKLi6YUlJWhSlc6/wBestNmhhckPMSEwMjj1P0pGLk6QclHmzo0rV1O+XTIZJSCwjQsQO5wM45r40bU01mCOZVKh1yAe4/lU8L4eLYjiXFw7m7SlKqWFKUoBStLV9Wt9FiMsmdoIHAyea243EgBHYjNRauivEr4b5n1Slc3Qtbj16MuqlAHK4OPpjnilq6DnFSUX1Z0qUpUliW636PXqNQ6yCKRFIyflZe+Gx2wec/pUD07oTadfwi42EHc0Z3ApI69hu/3Y4POa9juII7pGRhlWGCPY15V12bbRJBAiYUReTdzncSWbLdzkAfwFelo82Wb7FfxafivA8jXYYQks9dC46c1HVr8y/eI2jUY27hg55yPcdv71z/st/yTf8h/+q2vs7kvJ7BDMWOWOwt32fTv3HfHtWpbfZx9zBEd7dRqTnCsAMn64FZ4QjjjPDOW/Xws741kqE1cuT61fM5H/wBJfaXHqcisWZLkLHnkLksMgew/oK/NQttW0R7JjezTCeZd6luM+U8Y/DgkYqqtujbGNblXZpVuX3ODgYPPYj3Of4VL6x0ZJpE1mY3uLkLcKPN5hGgIPGB5R7+1bMeXFKVL268vtzOWTFljG379Of35G5Y6leN+18yOfDLeH5j5PK/y/u9hWhYapeyHScyufEL78tnd5sc+vFUWqfZ/Y6nNJIJZovFHxFRsK59T+hxWS36Itrf7p8Vz91LbeB5txzz/AOVz7bDV/H017l3hzX+/qT9iUf8AanU9pd3bXTxqpdVhX5NqjlWHuK+7PUZ9Bi0ycyMsBjMcq5O38RBx69/5VQXn2c2Fy8hWWeJJTl40bCFvXH584rcuujLW7sUtGd9qY2vgbsgnn0+pFWeoxUltfSuiqvMqtPltveut9Xd+RBQ9X6skFwjvIJbgo9vycgO5BCn6DGK3uob68tndIbm8ke3hXfsx4aEKMs7Hl8nJ/vVfcdFafPNbSZYfdlCqoxhgvy5/I81r6p0BZ6lLJIJZovGHxERhtYjsSCPXnFStTg4rqvLw+F6kPT51Fq78/H5foT17qOra5Lp6pO8DT25LlDge7bfXANYNV1TVpbl7dZLxlt41QGBcsz4HxJPYmq+16Mt7WS1fxHJtoyi8DzA57/z+lNY6MttRm8dJZbWUjDNE2Nw9/wBKrHUYlJLantvf4LS0+Vpu+drfavycPVbvUL3RQ1yrJKHAbcu0nDYDY9xiqy+uUtLNmZzEBD84GSpwMED6nOK17npiG5sxbGSQqMedjuY4OeSe9asfRa4KyXM8yFSpRm49j+Y4IryctvLKUVyf7LdnmjNtK7ild7q+vrscXp/Vb+O8iUvcNFMhPx8ZOATuXHYdq09D0++ks5po7l4RG7lUXsSBklvz7VT6f0ZDYzRy+NLI0YwNxBG3GAvbgDmteP7PrVFK+POFY5dQwAbn6gCsvZT379/AxrS6ilxK6v8At/qXzZydR1jVbyK3ldpo4Gi+I8I5DgkZPtwD/E1baTIs0EZEhmBQec9247kfQ1xtW6bsHKKbh7ZSgjEauFDgfhwe55/Wu5p9tb2cSJF8iqAuDnj1z9fWu2OMlJtm7TYssMjc+apb793cbFYp7WC6xvRXx23AH+tZaV36G8/AAKh7LQupLEfAKwZkG8M2/cR4pMuM8Bi0YIBzhc4zxVzSgIfT9K6osyW/ffcwMi7icSd2C427tmcDOO3Oa+rXT+so9pMo3Nt37irAEIwwFGMAtgtgnORjsRVtSgIqDR+o7eJCrOr75WceIuTv24JO3aWwGA4ABIzxml7onUtxLFJ4h3JCp4ZdolCTAjaR+ItGCfTOMcVa0oCOutL6nvrcK7KZBdeJnO0BU8yqCpyQzgd8YHcH649G6SvIHjaZFYrdtKDuJ2qyNxjJy2/Zn6EgHAq1pQELDoOvNbSpIu5zcrKgEgwxJJYPn/TBwMdyoB+bIrb+49VbwwZV+IokJ2tlQ8h8g4wm0pwecZ7mq+lARaWnWSRsDIGfwhtOU4YlS+RgZPzBOwGDu7g1sX+ka9qE6B3zAskTkAqAdhQny4JzuDk8kEFMcg1WUoCMg6d1yCXyvsXxWUMGywhDKV+bOG5kzx6e1Yks+tIURVbO1EyzOrMSPCznjzcrLn2f1FXFKAghpPVdigSHK8Pgh0xzt2Ehhkkec9+eAeM1ni0zq2Fgd4JL5Yl1Pd2bAyP8MA4x39DVtSgJ/T9DuL+EpqHxyHyuSOxVcjyY7NuA9sV3LeCO1RUQbVUAAegHYVkpQClKUApSlAKUpQClKUApSlAKUpQClKUApSlAKUpQClKUB//Z"/>
          <p:cNvSpPr>
            <a:spLocks noChangeAspect="1" noChangeArrowheads="1"/>
          </p:cNvSpPr>
          <p:nvPr/>
        </p:nvSpPr>
        <p:spPr bwMode="auto">
          <a:xfrm>
            <a:off x="63500" y="-374650"/>
            <a:ext cx="1524000" cy="762000"/>
          </a:xfrm>
          <a:prstGeom prst="rect">
            <a:avLst/>
          </a:prstGeom>
          <a:noFill/>
        </p:spPr>
        <p:txBody>
          <a:bodyPr vert="horz" wrap="square" lIns="91440" tIns="45720" rIns="91440" bIns="45720" numCol="1" anchor="t" anchorCtr="0" compatLnSpc="1">
            <a:prstTxWarp prst="textNoShape">
              <a:avLst/>
            </a:prstTxWarp>
          </a:bodyPr>
          <a:lstStyle/>
          <a:p>
            <a:pPr algn="l" rtl="0"/>
            <a:endParaRPr lang="en-US" altLang="ja-JP" kern="1200">
              <a:solidFill>
                <a:srgbClr val="0096D6"/>
              </a:solidFill>
              <a:latin typeface="Arial"/>
              <a:ea typeface="+mn-ea"/>
              <a:cs typeface="+mn-cs"/>
            </a:endParaRPr>
          </a:p>
        </p:txBody>
      </p:sp>
      <p:sp>
        <p:nvSpPr>
          <p:cNvPr id="2054" name="AutoShape 6" descr="data:image/jpg;base64,/9j/4AAQSkZJRgABAQAAAQABAAD/2wCEAAkGBggGEBUUERMUEBQWEiIaFxgYGCMcHRoeHxwaICIYHhwZJyYqGR4pHx4XITgsLycpNSwtHSM9NTAqNS0rLjUBCQoKDQwOGg8PGTEjHiQvNTMyNCktKi41NTU1NDU1NTUsMC40LCwpNDIyKy8pLyovMiksKik1NCwsNTU1KSksLP/AABEIAFAAoAMBIgACEQEDEQH/xAAbAAEBAAMBAQEAAAAAAAAAAAAABgMEBQcCAf/EADgQAAIBAwMCBAMFBgcBAAAAAAECAwAEEQUSIQYxEyJRYSMyQQcUQnGhFVKBkbHRMzRDcnTB4Rb/xAAZAQEAAwEBAAAAAAAAAAAAAAAAAQIEAwX/xAArEQACAgECAwcEAwAAAAAAAAAAAQIRAwRBEiExE2FxgZGxwWKh0eEyQlH/2gAMAwEAAhEDEQA/APcaUpQClKUApSlAKUpQClKUApSlAKUpQClKUApSlAKUpQClTXVmv/s9liDFMpvYjg4zgAH6ZOefb3qCn6vnsZkeB5CwYZQuzK4+qkMTz7itmHRzyq0Ys2sx4pUz2KlfgbjPbiufoeu2vUMZki3bQ5XzDByKy8LqzZxK6OjSudpevWervMkRJaF9j5BHPPbPfsa6NRKLi6YUlJWhSlc6/wBestNmhhckPMSEwMjj1P0pGLk6QclHmzo0rV1O+XTIZJSCwjQsQO5wM45r40bU01mCOZVKh1yAe4/lU8L4eLYjiXFw7m7SlKqWFKUoBStLV9Wt9FiMsmdoIHAyea243EgBHYjNRauivEr4b5n1Slc3Qtbj16MuqlAHK4OPpjnilq6DnFSUX1Z0qUpUliW636PXqNQ6yCKRFIyflZe+Gx2wec/pUD07oTadfwi42EHc0Z3ApI69hu/3Y4POa9juII7pGRhlWGCPY15V12bbRJBAiYUReTdzncSWbLdzkAfwFelo82Wb7FfxafivA8jXYYQks9dC46c1HVr8y/eI2jUY27hg55yPcdv71z/st/yTf8h/+q2vs7kvJ7BDMWOWOwt32fTv3HfHtWpbfZx9zBEd7dRqTnCsAMn64FZ4QjjjPDOW/Xws741kqE1cuT61fM5H/wBJfaXHqcisWZLkLHnkLksMgew/oK/NQttW0R7JjezTCeZd6luM+U8Y/DgkYqqtujbGNblXZpVuX3ODgYPPYj3Of4VL6x0ZJpE1mY3uLkLcKPN5hGgIPGB5R7+1bMeXFKVL268vtzOWTFljG379Of35G5Y6leN+18yOfDLeH5j5PK/y/u9hWhYapeyHScyufEL78tnd5sc+vFUWqfZ/Y6nNJIJZovFHxFRsK59T+hxWS36Itrf7p8Vz91LbeB5txzz/AOVz7bDV/H017l3hzX+/qT9iUf8AanU9pd3bXTxqpdVhX5NqjlWHuK+7PUZ9Bi0ycyMsBjMcq5O38RBx69/5VQXn2c2Fy8hWWeJJTl40bCFvXH584rcuujLW7sUtGd9qY2vgbsgnn0+pFWeoxUltfSuiqvMqtPltveut9Xd+RBQ9X6skFwjvIJbgo9vycgO5BCn6DGK3uob68tndIbm8ke3hXfsx4aEKMs7Hl8nJ/vVfcdFafPNbSZYfdlCqoxhgvy5/I81r6p0BZ6lLJIJZovGHxERhtYjsSCPXnFStTg4rqvLw+F6kPT51Fq78/H5foT17qOra5Lp6pO8DT25LlDge7bfXANYNV1TVpbl7dZLxlt41QGBcsz4HxJPYmq+16Mt7WS1fxHJtoyi8DzA57/z+lNY6MttRm8dJZbWUjDNE2Nw9/wBKrHUYlJLantvf4LS0+Vpu+drfavycPVbvUL3RQ1yrJKHAbcu0nDYDY9xiqy+uUtLNmZzEBD84GSpwMED6nOK17npiG5sxbGSQqMedjuY4OeSe9asfRa4KyXM8yFSpRm49j+Y4IryctvLKUVyf7LdnmjNtK7ild7q+vrscXp/Vb+O8iUvcNFMhPx8ZOATuXHYdq09D0++ks5po7l4RG7lUXsSBklvz7VT6f0ZDYzRy+NLI0YwNxBG3GAvbgDmteP7PrVFK+POFY5dQwAbn6gCsvZT379/AxrS6ilxK6v8At/qXzZydR1jVbyK3ldpo4Gi+I8I5DgkZPtwD/E1baTIs0EZEhmBQec9247kfQ1xtW6bsHKKbh7ZSgjEauFDgfhwe55/Wu5p9tb2cSJF8iqAuDnj1z9fWu2OMlJtm7TYssMjc+apb793cbFYp7WC6xvRXx23AH+tZaV36G8/AAKh7LQupLEfAKwZkG8M2/cR4pMuM8Bi0YIBzhc4zxVzSgIfT9K6osyW/ffcwMi7icSd2C427tmcDOO3Oa+rXT+so9pMo3Nt37irAEIwwFGMAtgtgnORjsRVtSgIqDR+o7eJCrOr75WceIuTv24JO3aWwGA4ABIzxml7onUtxLFJ4h3JCp4ZdolCTAjaR+ItGCfTOMcVa0oCOutL6nvrcK7KZBdeJnO0BU8yqCpyQzgd8YHcH649G6SvIHjaZFYrdtKDuJ2qyNxjJy2/Zn6EgHAq1pQELDoOvNbSpIu5zcrKgEgwxJJYPn/TBwMdyoB+bIrb+49VbwwZV+IokJ2tlQ8h8g4wm0pwecZ7mq+lARaWnWSRsDIGfwhtOU4YlS+RgZPzBOwGDu7g1sX+ka9qE6B3zAskTkAqAdhQny4JzuDk8kEFMcg1WUoCMg6d1yCXyvsXxWUMGywhDKV+bOG5kzx6e1Yks+tIURVbO1EyzOrMSPCznjzcrLn2f1FXFKAghpPVdigSHK8Pgh0xzt2Ehhkkec9+eAeM1ni0zq2Fgd4JL5Yl1Pd2bAyP8MA4x39DVtSgJ/T9DuL+EpqHxyHyuSOxVcjyY7NuA9sV3LeCO1RUQbVUAAegHYVkpQClKUApSlAKUpQClKUApSlAKUpQClKUApSlAKUpQClKUB//Z"/>
          <p:cNvSpPr>
            <a:spLocks noChangeAspect="1" noChangeArrowheads="1"/>
          </p:cNvSpPr>
          <p:nvPr/>
        </p:nvSpPr>
        <p:spPr bwMode="auto">
          <a:xfrm>
            <a:off x="63500" y="-374650"/>
            <a:ext cx="1524000" cy="762000"/>
          </a:xfrm>
          <a:prstGeom prst="rect">
            <a:avLst/>
          </a:prstGeom>
          <a:noFill/>
        </p:spPr>
        <p:txBody>
          <a:bodyPr vert="horz" wrap="square" lIns="91440" tIns="45720" rIns="91440" bIns="45720" numCol="1" anchor="t" anchorCtr="0" compatLnSpc="1">
            <a:prstTxWarp prst="textNoShape">
              <a:avLst/>
            </a:prstTxWarp>
          </a:bodyPr>
          <a:lstStyle/>
          <a:p>
            <a:pPr algn="l" rtl="0"/>
            <a:endParaRPr lang="en-US" altLang="ja-JP" kern="1200">
              <a:solidFill>
                <a:srgbClr val="0096D6"/>
              </a:solidFill>
              <a:latin typeface="Arial"/>
              <a:ea typeface="+mn-ea"/>
              <a:cs typeface="+mn-cs"/>
            </a:endParaRPr>
          </a:p>
        </p:txBody>
      </p:sp>
      <p:sp>
        <p:nvSpPr>
          <p:cNvPr id="2056" name="AutoShape 8" descr="data:image/jpg;base64,/9j/4AAQSkZJRgABAQAAAQABAAD/2wCEAAkGBggGEBUUERMUEBQWEiIaFxgYGCMcHRoeHxwaICIYHhwZJyYqGR4pHx4XITgsLycpNSwtHSM9NTAqNS0rLjUBCQoKDQwOGg8PGTEjHiQvNTMyNCktKi41NTU1NDU1NTUsMC40LCwpNDIyKy8pLyovMiksKik1NCwsNTU1KSksLP/AABEIAFAAoAMBIgACEQEDEQH/xAAbAAEBAAMBAQEAAAAAAAAAAAAABgMEBQcCAf/EADgQAAIBAwMCBAMFBgcBAAAAAAECAwAEEQUSIQYxEyJRYSMyQQcUQnGhFVKBkbHRMzRDcnTB4Rb/xAAZAQEAAwEBAAAAAAAAAAAAAAAAAQIEAwX/xAArEQACAgECAwcEAwAAAAAAAAAAAQIRAwRBEiExE2FxgZGxwWKh0eEyQlH/2gAMAwEAAhEDEQA/APcaUpQClKUApSlAKUpQClKUApSlAKUpQClKUApSlAKUpQClTXVmv/s9liDFMpvYjg4zgAH6ZOefb3qCn6vnsZkeB5CwYZQuzK4+qkMTz7itmHRzyq0Ys2sx4pUz2KlfgbjPbiufoeu2vUMZki3bQ5XzDByKy8LqzZxK6OjSudpevWervMkRJaF9j5BHPPbPfsa6NRKLi6YUlJWhSlc6/wBestNmhhckPMSEwMjj1P0pGLk6QclHmzo0rV1O+XTIZJSCwjQsQO5wM45r40bU01mCOZVKh1yAe4/lU8L4eLYjiXFw7m7SlKqWFKUoBStLV9Wt9FiMsmdoIHAyea243EgBHYjNRauivEr4b5n1Slc3Qtbj16MuqlAHK4OPpjnilq6DnFSUX1Z0qUpUliW636PXqNQ6yCKRFIyflZe+Gx2wec/pUD07oTadfwi42EHc0Z3ApI69hu/3Y4POa9juII7pGRhlWGCPY15V12bbRJBAiYUReTdzncSWbLdzkAfwFelo82Wb7FfxafivA8jXYYQks9dC46c1HVr8y/eI2jUY27hg55yPcdv71z/st/yTf8h/+q2vs7kvJ7BDMWOWOwt32fTv3HfHtWpbfZx9zBEd7dRqTnCsAMn64FZ4QjjjPDOW/Xws741kqE1cuT61fM5H/wBJfaXHqcisWZLkLHnkLksMgew/oK/NQttW0R7JjezTCeZd6luM+U8Y/DgkYqqtujbGNblXZpVuX3ODgYPPYj3Of4VL6x0ZJpE1mY3uLkLcKPN5hGgIPGB5R7+1bMeXFKVL268vtzOWTFljG379Of35G5Y6leN+18yOfDLeH5j5PK/y/u9hWhYapeyHScyufEL78tnd5sc+vFUWqfZ/Y6nNJIJZovFHxFRsK59T+hxWS36Itrf7p8Vz91LbeB5txzz/AOVz7bDV/H017l3hzX+/qT9iUf8AanU9pd3bXTxqpdVhX5NqjlWHuK+7PUZ9Bi0ycyMsBjMcq5O38RBx69/5VQXn2c2Fy8hWWeJJTl40bCFvXH584rcuujLW7sUtGd9qY2vgbsgnn0+pFWeoxUltfSuiqvMqtPltveut9Xd+RBQ9X6skFwjvIJbgo9vycgO5BCn6DGK3uob68tndIbm8ke3hXfsx4aEKMs7Hl8nJ/vVfcdFafPNbSZYfdlCqoxhgvy5/I81r6p0BZ6lLJIJZovGHxERhtYjsSCPXnFStTg4rqvLw+F6kPT51Fq78/H5foT17qOra5Lp6pO8DT25LlDge7bfXANYNV1TVpbl7dZLxlt41QGBcsz4HxJPYmq+16Mt7WS1fxHJtoyi8DzA57/z+lNY6MttRm8dJZbWUjDNE2Nw9/wBKrHUYlJLantvf4LS0+Vpu+drfavycPVbvUL3RQ1yrJKHAbcu0nDYDY9xiqy+uUtLNmZzEBD84GSpwMED6nOK17npiG5sxbGSQqMedjuY4OeSe9asfRa4KyXM8yFSpRm49j+Y4IryctvLKUVyf7LdnmjNtK7ild7q+vrscXp/Vb+O8iUvcNFMhPx8ZOATuXHYdq09D0++ks5po7l4RG7lUXsSBklvz7VT6f0ZDYzRy+NLI0YwNxBG3GAvbgDmteP7PrVFK+POFY5dQwAbn6gCsvZT379/AxrS6ilxK6v8At/qXzZydR1jVbyK3ldpo4Gi+I8I5DgkZPtwD/E1baTIs0EZEhmBQec9247kfQ1xtW6bsHKKbh7ZSgjEauFDgfhwe55/Wu5p9tb2cSJF8iqAuDnj1z9fWu2OMlJtm7TYssMjc+apb793cbFYp7WC6xvRXx23AH+tZaV36G8/AAKh7LQupLEfAKwZkG8M2/cR4pMuM8Bi0YIBzhc4zxVzSgIfT9K6osyW/ffcwMi7icSd2C427tmcDOO3Oa+rXT+so9pMo3Nt37irAEIwwFGMAtgtgnORjsRVtSgIqDR+o7eJCrOr75WceIuTv24JO3aWwGA4ABIzxml7onUtxLFJ4h3JCp4ZdolCTAjaR+ItGCfTOMcVa0oCOutL6nvrcK7KZBdeJnO0BU8yqCpyQzgd8YHcH649G6SvIHjaZFYrdtKDuJ2qyNxjJy2/Zn6EgHAq1pQELDoOvNbSpIu5zcrKgEgwxJJYPn/TBwMdyoB+bIrb+49VbwwZV+IokJ2tlQ8h8g4wm0pwecZ7mq+lARaWnWSRsDIGfwhtOU4YlS+RgZPzBOwGDu7g1sX+ka9qE6B3zAskTkAqAdhQny4JzuDk8kEFMcg1WUoCMg6d1yCXyvsXxWUMGywhDKV+bOG5kzx6e1Yks+tIURVbO1EyzOrMSPCznjzcrLn2f1FXFKAghpPVdigSHK8Pgh0xzt2Ehhkkec9+eAeM1ni0zq2Fgd4JL5Yl1Pd2bAyP8MA4x39DVtSgJ/T9DuL+EpqHxyHyuSOxVcjyY7NuA9sV3LeCO1RUQbVUAAegHYVkpQClKUApSlAKUpQClKUApSlAKUpQClKUApSlAKUpQClKUB//Z"/>
          <p:cNvSpPr>
            <a:spLocks noChangeAspect="1" noChangeArrowheads="1"/>
          </p:cNvSpPr>
          <p:nvPr/>
        </p:nvSpPr>
        <p:spPr bwMode="auto">
          <a:xfrm>
            <a:off x="63500" y="-374650"/>
            <a:ext cx="1524000" cy="762000"/>
          </a:xfrm>
          <a:prstGeom prst="rect">
            <a:avLst/>
          </a:prstGeom>
          <a:noFill/>
        </p:spPr>
        <p:txBody>
          <a:bodyPr vert="horz" wrap="square" lIns="91440" tIns="45720" rIns="91440" bIns="45720" numCol="1" anchor="t" anchorCtr="0" compatLnSpc="1">
            <a:prstTxWarp prst="textNoShape">
              <a:avLst/>
            </a:prstTxWarp>
          </a:bodyPr>
          <a:lstStyle/>
          <a:p>
            <a:pPr algn="l" rtl="0"/>
            <a:endParaRPr lang="en-US" altLang="ja-JP" kern="1200">
              <a:solidFill>
                <a:srgbClr val="0096D6"/>
              </a:solidFill>
              <a:latin typeface="Arial"/>
              <a:ea typeface="+mn-ea"/>
              <a:cs typeface="+mn-cs"/>
            </a:endParaRPr>
          </a:p>
        </p:txBody>
      </p:sp>
      <p:sp>
        <p:nvSpPr>
          <p:cNvPr id="2058" name="AutoShape 10" descr="data:image/jpg;base64,/9j/4AAQSkZJRgABAQAAAQABAAD/2wCEAAkGBggGEBUUERMUEBQWEiIaFxgYGCMcHRoeHxwaICIYHhwZJyYqGR4pHx4XITgsLycpNSwtHSM9NTAqNS0rLjUBCQoKDQwOGg8PGTEjHiQvNTMyNCktKi41NTU1NDU1NTUsMC40LCwpNDIyKy8pLyovMiksKik1NCwsNTU1KSksLP/AABEIAFAAoAMBIgACEQEDEQH/xAAbAAEBAAMBAQEAAAAAAAAAAAAABgMEBQcCAf/EADgQAAIBAwMCBAMFBgcBAAAAAAECAwAEEQUSIQYxEyJRYSMyQQcUQnGhFVKBkbHRMzRDcnTB4Rb/xAAZAQEAAwEBAAAAAAAAAAAAAAAAAQIEAwX/xAArEQACAgECAwcEAwAAAAAAAAAAAQIRAwRBEiExE2FxgZGxwWKh0eEyQlH/2gAMAwEAAhEDEQA/APcaUpQClKUApSlAKUpQClKUApSlAKUpQClKUApSlAKUpQClTXVmv/s9liDFMpvYjg4zgAH6ZOefb3qCn6vnsZkeB5CwYZQuzK4+qkMTz7itmHRzyq0Ys2sx4pUz2KlfgbjPbiufoeu2vUMZki3bQ5XzDByKy8LqzZxK6OjSudpevWervMkRJaF9j5BHPPbPfsa6NRKLi6YUlJWhSlc6/wBestNmhhckPMSEwMjj1P0pGLk6QclHmzo0rV1O+XTIZJSCwjQsQO5wM45r40bU01mCOZVKh1yAe4/lU8L4eLYjiXFw7m7SlKqWFKUoBStLV9Wt9FiMsmdoIHAyea243EgBHYjNRauivEr4b5n1Slc3Qtbj16MuqlAHK4OPpjnilq6DnFSUX1Z0qUpUliW636PXqNQ6yCKRFIyflZe+Gx2wec/pUD07oTadfwi42EHc0Z3ApI69hu/3Y4POa9juII7pGRhlWGCPY15V12bbRJBAiYUReTdzncSWbLdzkAfwFelo82Wb7FfxafivA8jXYYQks9dC46c1HVr8y/eI2jUY27hg55yPcdv71z/st/yTf8h/+q2vs7kvJ7BDMWOWOwt32fTv3HfHtWpbfZx9zBEd7dRqTnCsAMn64FZ4QjjjPDOW/Xws741kqE1cuT61fM5H/wBJfaXHqcisWZLkLHnkLksMgew/oK/NQttW0R7JjezTCeZd6luM+U8Y/DgkYqqtujbGNblXZpVuX3ODgYPPYj3Of4VL6x0ZJpE1mY3uLkLcKPN5hGgIPGB5R7+1bMeXFKVL268vtzOWTFljG379Of35G5Y6leN+18yOfDLeH5j5PK/y/u9hWhYapeyHScyufEL78tnd5sc+vFUWqfZ/Y6nNJIJZovFHxFRsK59T+hxWS36Itrf7p8Vz91LbeB5txzz/AOVz7bDV/H017l3hzX+/qT9iUf8AanU9pd3bXTxqpdVhX5NqjlWHuK+7PUZ9Bi0ycyMsBjMcq5O38RBx69/5VQXn2c2Fy8hWWeJJTl40bCFvXH584rcuujLW7sUtGd9qY2vgbsgnn0+pFWeoxUltfSuiqvMqtPltveut9Xd+RBQ9X6skFwjvIJbgo9vycgO5BCn6DGK3uob68tndIbm8ke3hXfsx4aEKMs7Hl8nJ/vVfcdFafPNbSZYfdlCqoxhgvy5/I81r6p0BZ6lLJIJZovGHxERhtYjsSCPXnFStTg4rqvLw+F6kPT51Fq78/H5foT17qOra5Lp6pO8DT25LlDge7bfXANYNV1TVpbl7dZLxlt41QGBcsz4HxJPYmq+16Mt7WS1fxHJtoyi8DzA57/z+lNY6MttRm8dJZbWUjDNE2Nw9/wBKrHUYlJLantvf4LS0+Vpu+drfavycPVbvUL3RQ1yrJKHAbcu0nDYDY9xiqy+uUtLNmZzEBD84GSpwMED6nOK17npiG5sxbGSQqMedjuY4OeSe9asfRa4KyXM8yFSpRm49j+Y4IryctvLKUVyf7LdnmjNtK7ild7q+vrscXp/Vb+O8iUvcNFMhPx8ZOATuXHYdq09D0++ks5po7l4RG7lUXsSBklvz7VT6f0ZDYzRy+NLI0YwNxBG3GAvbgDmteP7PrVFK+POFY5dQwAbn6gCsvZT379/AxrS6ilxK6v8At/qXzZydR1jVbyK3ldpo4Gi+I8I5DgkZPtwD/E1baTIs0EZEhmBQec9247kfQ1xtW6bsHKKbh7ZSgjEauFDgfhwe55/Wu5p9tb2cSJF8iqAuDnj1z9fWu2OMlJtm7TYssMjc+apb793cbFYp7WC6xvRXx23AH+tZaV36G8/AAKh7LQupLEfAKwZkG8M2/cR4pMuM8Bi0YIBzhc4zxVzSgIfT9K6osyW/ffcwMi7icSd2C427tmcDOO3Oa+rXT+so9pMo3Nt37irAEIwwFGMAtgtgnORjsRVtSgIqDR+o7eJCrOr75WceIuTv24JO3aWwGA4ABIzxml7onUtxLFJ4h3JCp4ZdolCTAjaR+ItGCfTOMcVa0oCOutL6nvrcK7KZBdeJnO0BU8yqCpyQzgd8YHcH649G6SvIHjaZFYrdtKDuJ2qyNxjJy2/Zn6EgHAq1pQELDoOvNbSpIu5zcrKgEgwxJJYPn/TBwMdyoB+bIrb+49VbwwZV+IokJ2tlQ8h8g4wm0pwecZ7mq+lARaWnWSRsDIGfwhtOU4YlS+RgZPzBOwGDu7g1sX+ka9qE6B3zAskTkAqAdhQny4JzuDk8kEFMcg1WUoCMg6d1yCXyvsXxWUMGywhDKV+bOG5kzx6e1Yks+tIURVbO1EyzOrMSPCznjzcrLn2f1FXFKAghpPVdigSHK8Pgh0xzt2Ehhkkec9+eAeM1ni0zq2Fgd4JL5Yl1Pd2bAyP8MA4x39DVtSgJ/T9DuL+EpqHxyHyuSOxVcjyY7NuA9sV3LeCO1RUQbVUAAegHYVkpQClKUApSlAKUpQClKUApSlAKUpQClKUApSlAKUpQClKUB//Z"/>
          <p:cNvSpPr>
            <a:spLocks noChangeAspect="1" noChangeArrowheads="1"/>
          </p:cNvSpPr>
          <p:nvPr/>
        </p:nvSpPr>
        <p:spPr bwMode="auto">
          <a:xfrm>
            <a:off x="63500" y="-374650"/>
            <a:ext cx="1524000" cy="762000"/>
          </a:xfrm>
          <a:prstGeom prst="rect">
            <a:avLst/>
          </a:prstGeom>
          <a:noFill/>
        </p:spPr>
        <p:txBody>
          <a:bodyPr vert="horz" wrap="square" lIns="91440" tIns="45720" rIns="91440" bIns="45720" numCol="1" anchor="t" anchorCtr="0" compatLnSpc="1">
            <a:prstTxWarp prst="textNoShape">
              <a:avLst/>
            </a:prstTxWarp>
          </a:bodyPr>
          <a:lstStyle/>
          <a:p>
            <a:pPr algn="l" rtl="0"/>
            <a:endParaRPr lang="en-US" altLang="ja-JP" kern="1200">
              <a:solidFill>
                <a:srgbClr val="0096D6"/>
              </a:solidFill>
              <a:latin typeface="Arial"/>
              <a:ea typeface="+mn-ea"/>
              <a:cs typeface="+mn-cs"/>
            </a:endParaRPr>
          </a:p>
        </p:txBody>
      </p:sp>
      <p:grpSp>
        <p:nvGrpSpPr>
          <p:cNvPr id="18" name="Group 142"/>
          <p:cNvGrpSpPr/>
          <p:nvPr/>
        </p:nvGrpSpPr>
        <p:grpSpPr>
          <a:xfrm>
            <a:off x="7757797" y="3090816"/>
            <a:ext cx="760869" cy="617533"/>
            <a:chOff x="5115028" y="2002396"/>
            <a:chExt cx="3266972" cy="2797344"/>
          </a:xfrm>
        </p:grpSpPr>
        <p:pic>
          <p:nvPicPr>
            <p:cNvPr id="146" name="Picture 129" descr="laptop_cutout"/>
            <p:cNvPicPr>
              <a:picLocks noChangeAspect="1" noChangeArrowheads="1"/>
            </p:cNvPicPr>
            <p:nvPr/>
          </p:nvPicPr>
          <p:blipFill>
            <a:blip r:embed="rId18" cstate="screen"/>
            <a:stretch>
              <a:fillRect/>
            </a:stretch>
          </p:blipFill>
          <p:spPr bwMode="auto">
            <a:xfrm>
              <a:off x="5115028" y="2002396"/>
              <a:ext cx="3266972" cy="2797344"/>
            </a:xfrm>
            <a:prstGeom prst="rect">
              <a:avLst/>
            </a:prstGeom>
            <a:noFill/>
            <a:ln>
              <a:noFill/>
            </a:ln>
          </p:spPr>
        </p:pic>
        <p:grpSp>
          <p:nvGrpSpPr>
            <p:cNvPr id="19" name="Group 14"/>
            <p:cNvGrpSpPr/>
            <p:nvPr/>
          </p:nvGrpSpPr>
          <p:grpSpPr>
            <a:xfrm>
              <a:off x="5570918" y="2119719"/>
              <a:ext cx="2357178" cy="1513422"/>
              <a:chOff x="6782188" y="4647518"/>
              <a:chExt cx="2048054" cy="1473882"/>
            </a:xfrm>
          </p:grpSpPr>
          <p:pic>
            <p:nvPicPr>
              <p:cNvPr id="161" name="Picture 11" descr="converj_vdi.png"/>
              <p:cNvPicPr>
                <a:picLocks noChangeAspect="1"/>
              </p:cNvPicPr>
              <p:nvPr/>
            </p:nvPicPr>
            <p:blipFill>
              <a:blip r:embed="rId19" cstate="screen"/>
              <a:srcRect/>
              <a:stretch>
                <a:fillRect/>
              </a:stretch>
            </p:blipFill>
            <p:spPr bwMode="auto">
              <a:xfrm>
                <a:off x="6847785" y="4701867"/>
                <a:ext cx="1982457" cy="1405567"/>
              </a:xfrm>
              <a:prstGeom prst="rect">
                <a:avLst/>
              </a:prstGeom>
              <a:noFill/>
              <a:ln w="9525">
                <a:noFill/>
                <a:miter lim="800000"/>
                <a:headEnd/>
                <a:tailEnd/>
              </a:ln>
              <a:effectLst>
                <a:innerShdw blurRad="114300">
                  <a:prstClr val="black"/>
                </a:innerShdw>
              </a:effectLst>
            </p:spPr>
          </p:pic>
          <p:pic>
            <p:nvPicPr>
              <p:cNvPr id="164" name="Picture 3" descr="HUB_Rich.png"/>
              <p:cNvPicPr>
                <a:picLocks noChangeAspect="1"/>
              </p:cNvPicPr>
              <p:nvPr/>
            </p:nvPicPr>
            <p:blipFill>
              <a:blip r:embed="rId20" cstate="screen"/>
              <a:srcRect/>
              <a:stretch>
                <a:fillRect/>
              </a:stretch>
            </p:blipFill>
            <p:spPr bwMode="auto">
              <a:xfrm>
                <a:off x="6782188" y="4647518"/>
                <a:ext cx="739387" cy="1473882"/>
              </a:xfrm>
              <a:prstGeom prst="rect">
                <a:avLst/>
              </a:prstGeom>
              <a:noFill/>
              <a:ln w="9525">
                <a:noFill/>
                <a:miter lim="800000"/>
                <a:headEnd/>
                <a:tailEnd/>
              </a:ln>
            </p:spPr>
          </p:pic>
        </p:grpSp>
        <p:sp>
          <p:nvSpPr>
            <p:cNvPr id="148" name="Rectangle 147"/>
            <p:cNvSpPr/>
            <p:nvPr/>
          </p:nvSpPr>
          <p:spPr>
            <a:xfrm>
              <a:off x="5619366" y="2165078"/>
              <a:ext cx="775489" cy="1443274"/>
            </a:xfrm>
            <a:prstGeom prst="rect">
              <a:avLst/>
            </a:prstGeom>
            <a:noFill/>
            <a:ln w="28575" cap="flat" cmpd="sng" algn="ctr">
              <a:solidFill>
                <a:srgbClr val="F68B1F"/>
              </a:solidFill>
              <a:prstDash val="solid"/>
              <a:round/>
              <a:headEnd type="none" w="med" len="med"/>
              <a:tailEnd type="none" w="med" len="med"/>
            </a:ln>
            <a:effectLst>
              <a:outerShdw blurRad="76200" dist="50800" dir="5400000" algn="ctr" rotWithShape="0">
                <a:srgbClr val="000000">
                  <a:alpha val="27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altLang="ja-JP" kern="1200">
                <a:solidFill>
                  <a:srgbClr val="FFFFFF"/>
                </a:solidFill>
                <a:latin typeface="Arial"/>
                <a:ea typeface="+mn-ea"/>
                <a:cs typeface="+mn-cs"/>
              </a:endParaRPr>
            </a:p>
          </p:txBody>
        </p:sp>
      </p:grpSp>
      <p:sp>
        <p:nvSpPr>
          <p:cNvPr id="168" name="Rounded Rectangle 167"/>
          <p:cNvSpPr/>
          <p:nvPr/>
        </p:nvSpPr>
        <p:spPr bwMode="auto">
          <a:xfrm>
            <a:off x="391817" y="6059714"/>
            <a:ext cx="8284264" cy="677263"/>
          </a:xfrm>
          <a:prstGeom prst="roundRect">
            <a:avLst/>
          </a:prstGeom>
          <a:gradFill>
            <a:gsLst>
              <a:gs pos="50000">
                <a:srgbClr val="FCFCFC"/>
              </a:gs>
              <a:gs pos="43000">
                <a:schemeClr val="bg1"/>
              </a:gs>
              <a:gs pos="100000">
                <a:srgbClr val="DBDBDB"/>
              </a:gs>
            </a:gsLst>
            <a:lin ang="8100000" scaled="1"/>
          </a:gradFill>
          <a:ln>
            <a:noFill/>
          </a:ln>
          <a:effectLst>
            <a:outerShdw blurRad="25400" dist="12700" dir="16200000" rotWithShape="0">
              <a:prstClr val="black">
                <a:alpha val="14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lnSpc>
                <a:spcPct val="95000"/>
              </a:lnSpc>
              <a:spcBef>
                <a:spcPct val="0"/>
              </a:spcBef>
              <a:spcAft>
                <a:spcPct val="0"/>
              </a:spcAft>
              <a:defRPr/>
            </a:pPr>
            <a:endParaRPr lang="en-US" altLang="ja-JP"/>
          </a:p>
        </p:txBody>
      </p:sp>
      <p:sp>
        <p:nvSpPr>
          <p:cNvPr id="170" name="TextBox 1560"/>
          <p:cNvSpPr txBox="1">
            <a:spLocks noChangeArrowheads="1"/>
          </p:cNvSpPr>
          <p:nvPr/>
        </p:nvSpPr>
        <p:spPr bwMode="auto">
          <a:xfrm>
            <a:off x="2819400" y="6026162"/>
            <a:ext cx="3591636" cy="261610"/>
          </a:xfrm>
          <a:prstGeom prst="rect">
            <a:avLst/>
          </a:prstGeom>
          <a:noFill/>
          <a:ln w="9525">
            <a:noFill/>
            <a:miter lim="800000"/>
            <a:headEnd/>
            <a:tailEnd/>
          </a:ln>
        </p:spPr>
        <p:txBody>
          <a:bodyPr wrap="square">
            <a:spAutoFit/>
          </a:bodyPr>
          <a:lstStyle/>
          <a:p>
            <a:pPr algn="ctr" defTabSz="914400">
              <a:buNone/>
            </a:pPr>
            <a:r>
              <a:rPr lang="ja-JP" altLang="en-US" sz="1100" b="1" i="0" kern="1200" smtClean="0">
                <a:solidFill>
                  <a:srgbClr val="3A3A3A"/>
                </a:solidFill>
                <a:latin typeface="Arial" pitchFamily="34" charset="0"/>
                <a:ea typeface="MS PGothic" pitchFamily="34" charset="-128"/>
                <a:cs typeface="Arial" pitchFamily="34" charset="0"/>
              </a:rPr>
              <a:t>エンドツーエンドの管理および最適化 </a:t>
            </a:r>
            <a:endParaRPr lang="en-US" altLang="ja-JP" sz="1100" b="1" i="0" kern="1200">
              <a:solidFill>
                <a:srgbClr val="3A3A3A"/>
              </a:solidFill>
              <a:latin typeface="Arial" pitchFamily="34" charset="0"/>
              <a:ea typeface="MS PGothic" pitchFamily="34" charset="-128"/>
              <a:cs typeface="Arial" pitchFamily="34" charset="0"/>
            </a:endParaRPr>
          </a:p>
        </p:txBody>
      </p:sp>
      <p:grpSp>
        <p:nvGrpSpPr>
          <p:cNvPr id="20" name="Group 146"/>
          <p:cNvGrpSpPr/>
          <p:nvPr/>
        </p:nvGrpSpPr>
        <p:grpSpPr>
          <a:xfrm>
            <a:off x="2667000" y="6252882"/>
            <a:ext cx="3966053" cy="443753"/>
            <a:chOff x="2667000" y="6019800"/>
            <a:chExt cx="3966053" cy="382173"/>
          </a:xfrm>
        </p:grpSpPr>
        <p:sp>
          <p:nvSpPr>
            <p:cNvPr id="213" name="Rounded Rectangle 212"/>
            <p:cNvSpPr/>
            <p:nvPr/>
          </p:nvSpPr>
          <p:spPr>
            <a:xfrm>
              <a:off x="2667000" y="6019800"/>
              <a:ext cx="3966053" cy="382173"/>
            </a:xfrm>
            <a:prstGeom prst="roundRect">
              <a:avLst>
                <a:gd name="adj" fmla="val 7418"/>
              </a:avLst>
            </a:prstGeom>
            <a:solidFill>
              <a:schemeClr val="bg1"/>
            </a:solidFill>
            <a:ln w="38100" algn="ctr">
              <a:noFill/>
              <a:round/>
              <a:headEnd/>
              <a:tailEnd/>
            </a:ln>
            <a:effectLst>
              <a:softEdge rad="635000"/>
            </a:effectLst>
            <a:scene3d>
              <a:camera prst="orthographicFront"/>
              <a:lightRig rig="brightRoom" dir="t"/>
            </a:scene3d>
            <a:sp3d prstMaterial="metal">
              <a:bevelT w="38100" h="38100" prst="softRound"/>
              <a:bevelB w="38100" h="38100" prst="softRound"/>
            </a:sp3d>
          </p:spPr>
          <p:txBody>
            <a:bodyPr wrap="none" lIns="73025" tIns="36511" rIns="73025" bIns="36511" anchor="ctr"/>
            <a:lstStyle/>
            <a:p>
              <a:pPr algn="l" rtl="0" eaLnBrk="0" fontAlgn="base" hangingPunct="0">
                <a:lnSpc>
                  <a:spcPct val="95000"/>
                </a:lnSpc>
                <a:spcBef>
                  <a:spcPct val="0"/>
                </a:spcBef>
                <a:spcAft>
                  <a:spcPct val="0"/>
                </a:spcAft>
                <a:defRPr/>
              </a:pPr>
              <a:endParaRPr lang="en-US" altLang="ja-JP" b="1" kern="1200">
                <a:ln>
                  <a:solidFill>
                    <a:srgbClr val="F68B1F"/>
                  </a:solidFill>
                </a:ln>
                <a:solidFill>
                  <a:srgbClr val="FFFFFF"/>
                </a:solidFill>
                <a:latin typeface="Arial"/>
                <a:ea typeface="+mn-ea"/>
                <a:cs typeface="+mn-cs"/>
              </a:endParaRPr>
            </a:p>
          </p:txBody>
        </p:sp>
        <p:pic>
          <p:nvPicPr>
            <p:cNvPr id="169" name="Picture 168" descr="appsense_logo.gif"/>
            <p:cNvPicPr>
              <a:picLocks noChangeAspect="1"/>
            </p:cNvPicPr>
            <p:nvPr/>
          </p:nvPicPr>
          <p:blipFill>
            <a:blip r:embed="rId21" cstate="print">
              <a:duotone>
                <a:prstClr val="black"/>
                <a:srgbClr val="FFFFFF">
                  <a:tint val="45000"/>
                  <a:satMod val="400000"/>
                </a:srgbClr>
              </a:duotone>
            </a:blip>
            <a:srcRect l="5201" t="32471" b="26164"/>
            <a:stretch>
              <a:fillRect/>
            </a:stretch>
          </p:blipFill>
          <p:spPr>
            <a:xfrm>
              <a:off x="2753218" y="6095408"/>
              <a:ext cx="972556" cy="235158"/>
            </a:xfrm>
            <a:prstGeom prst="rect">
              <a:avLst/>
            </a:prstGeom>
          </p:spPr>
        </p:pic>
        <p:pic>
          <p:nvPicPr>
            <p:cNvPr id="2059" name="Picture 11"/>
            <p:cNvPicPr>
              <a:picLocks noChangeAspect="1" noChangeArrowheads="1"/>
            </p:cNvPicPr>
            <p:nvPr/>
          </p:nvPicPr>
          <p:blipFill>
            <a:blip r:embed="rId22" cstate="print"/>
            <a:srcRect/>
            <a:stretch>
              <a:fillRect/>
            </a:stretch>
          </p:blipFill>
          <p:spPr bwMode="auto">
            <a:xfrm>
              <a:off x="4418885" y="6021099"/>
              <a:ext cx="1324769" cy="354204"/>
            </a:xfrm>
            <a:prstGeom prst="rect">
              <a:avLst/>
            </a:prstGeom>
            <a:noFill/>
            <a:ln w="9525">
              <a:noFill/>
              <a:miter lim="800000"/>
              <a:headEnd/>
              <a:tailEnd/>
            </a:ln>
          </p:spPr>
        </p:pic>
        <p:pic>
          <p:nvPicPr>
            <p:cNvPr id="2060" name="Picture 12"/>
            <p:cNvPicPr>
              <a:picLocks noChangeAspect="1" noChangeArrowheads="1"/>
            </p:cNvPicPr>
            <p:nvPr/>
          </p:nvPicPr>
          <p:blipFill>
            <a:blip r:embed="rId23" cstate="print"/>
            <a:srcRect/>
            <a:stretch>
              <a:fillRect/>
            </a:stretch>
          </p:blipFill>
          <p:spPr bwMode="auto">
            <a:xfrm>
              <a:off x="3799847" y="6019800"/>
              <a:ext cx="677331" cy="354204"/>
            </a:xfrm>
            <a:prstGeom prst="rect">
              <a:avLst/>
            </a:prstGeom>
            <a:noFill/>
            <a:ln w="9525">
              <a:noFill/>
              <a:miter lim="800000"/>
              <a:headEnd/>
              <a:tailEnd/>
            </a:ln>
          </p:spPr>
        </p:pic>
        <p:pic>
          <p:nvPicPr>
            <p:cNvPr id="2061" name="Picture 13"/>
            <p:cNvPicPr>
              <a:picLocks noChangeAspect="1" noChangeArrowheads="1"/>
            </p:cNvPicPr>
            <p:nvPr/>
          </p:nvPicPr>
          <p:blipFill>
            <a:blip r:embed="rId24" cstate="print"/>
            <a:srcRect/>
            <a:stretch>
              <a:fillRect/>
            </a:stretch>
          </p:blipFill>
          <p:spPr bwMode="auto">
            <a:xfrm>
              <a:off x="5797718" y="6023610"/>
              <a:ext cx="710257" cy="354204"/>
            </a:xfrm>
            <a:prstGeom prst="rect">
              <a:avLst/>
            </a:prstGeom>
            <a:noFill/>
            <a:ln w="9525">
              <a:noFill/>
              <a:miter lim="800000"/>
              <a:headEnd/>
              <a:tailEnd/>
            </a:ln>
          </p:spPr>
        </p:pic>
      </p:grpSp>
      <p:sp>
        <p:nvSpPr>
          <p:cNvPr id="136" name="TextBox 135"/>
          <p:cNvSpPr txBox="1"/>
          <p:nvPr/>
        </p:nvSpPr>
        <p:spPr>
          <a:xfrm>
            <a:off x="889880" y="2387087"/>
            <a:ext cx="2145139" cy="261610"/>
          </a:xfrm>
          <a:prstGeom prst="rect">
            <a:avLst/>
          </a:prstGeom>
          <a:noFill/>
        </p:spPr>
        <p:txBody>
          <a:bodyPr wrap="none" rtlCol="0">
            <a:spAutoFit/>
          </a:bodyPr>
          <a:lstStyle/>
          <a:p>
            <a:pPr algn="l" defTabSz="914400">
              <a:buNone/>
            </a:pPr>
            <a:r>
              <a:rPr lang="en-US" altLang="ja-JP" sz="1100" b="0" i="0" kern="1200" smtClean="0">
                <a:solidFill>
                  <a:srgbClr val="3A3A3A"/>
                </a:solidFill>
                <a:latin typeface="Arial" pitchFamily="34" charset="0"/>
                <a:ea typeface="MS PGothic" pitchFamily="34" charset="-128"/>
                <a:cs typeface="Arial" pitchFamily="34" charset="0"/>
              </a:rPr>
              <a:t>Desktop Virtualization Software</a:t>
            </a:r>
            <a:endParaRPr lang="en-US" altLang="ja-JP" sz="1100" b="0" i="0" kern="1200">
              <a:solidFill>
                <a:srgbClr val="3A3A3A"/>
              </a:solidFill>
              <a:latin typeface="Arial" pitchFamily="34" charset="0"/>
              <a:ea typeface="MS PGothic" pitchFamily="34" charset="-128"/>
              <a:cs typeface="Arial" pitchFamily="34" charset="0"/>
            </a:endParaRPr>
          </a:p>
        </p:txBody>
      </p:sp>
      <p:sp>
        <p:nvSpPr>
          <p:cNvPr id="171" name="TextBox 170"/>
          <p:cNvSpPr txBox="1"/>
          <p:nvPr/>
        </p:nvSpPr>
        <p:spPr>
          <a:xfrm>
            <a:off x="1607609" y="5256444"/>
            <a:ext cx="889987" cy="261610"/>
          </a:xfrm>
          <a:prstGeom prst="rect">
            <a:avLst/>
          </a:prstGeom>
          <a:noFill/>
        </p:spPr>
        <p:txBody>
          <a:bodyPr wrap="none" rtlCol="0">
            <a:spAutoFit/>
          </a:bodyPr>
          <a:lstStyle/>
          <a:p>
            <a:pPr algn="l" defTabSz="914400">
              <a:buNone/>
            </a:pPr>
            <a:r>
              <a:rPr lang="ja-JP" altLang="en-US" sz="1100" b="0" i="0" kern="1200" smtClean="0">
                <a:solidFill>
                  <a:srgbClr val="3A3A3A"/>
                </a:solidFill>
                <a:latin typeface="Arial"/>
                <a:ea typeface="+mn-ea"/>
                <a:cs typeface="+mn-cs"/>
              </a:rPr>
              <a:t>ストレージ</a:t>
            </a:r>
            <a:endParaRPr lang="en-US" altLang="ja-JP" sz="1100" b="0" i="0" kern="1200">
              <a:solidFill>
                <a:srgbClr val="3A3A3A"/>
              </a:solidFill>
              <a:latin typeface="Arial"/>
              <a:ea typeface="+mn-ea"/>
              <a:cs typeface="+mn-cs"/>
            </a:endParaRPr>
          </a:p>
        </p:txBody>
      </p:sp>
      <p:sp>
        <p:nvSpPr>
          <p:cNvPr id="173" name="TextBox 172"/>
          <p:cNvSpPr txBox="1"/>
          <p:nvPr/>
        </p:nvSpPr>
        <p:spPr>
          <a:xfrm>
            <a:off x="1089454" y="1647499"/>
            <a:ext cx="2141933" cy="261610"/>
          </a:xfrm>
          <a:prstGeom prst="rect">
            <a:avLst/>
          </a:prstGeom>
          <a:noFill/>
        </p:spPr>
        <p:txBody>
          <a:bodyPr wrap="none" rtlCol="0">
            <a:spAutoFit/>
          </a:bodyPr>
          <a:lstStyle/>
          <a:p>
            <a:pPr algn="l" defTabSz="914400">
              <a:buNone/>
            </a:pPr>
            <a:r>
              <a:rPr lang="ja-JP" altLang="en-US" sz="1100" b="0" i="0" kern="1200" smtClean="0">
                <a:solidFill>
                  <a:srgbClr val="3A3A3A"/>
                </a:solidFill>
                <a:latin typeface="Arial" pitchFamily="34" charset="0"/>
                <a:ea typeface="MS PGothic" pitchFamily="34" charset="-128"/>
                <a:cs typeface="Arial" pitchFamily="34" charset="0"/>
              </a:rPr>
              <a:t>アプリケーション</a:t>
            </a:r>
            <a:r>
              <a:rPr lang="en-US" altLang="ja-JP" sz="1100" b="0" i="0" kern="1200" smtClean="0">
                <a:solidFill>
                  <a:srgbClr val="3A3A3A"/>
                </a:solidFill>
                <a:latin typeface="Arial" pitchFamily="34" charset="0"/>
                <a:ea typeface="MS PGothic" pitchFamily="34" charset="-128"/>
                <a:cs typeface="Arial" pitchFamily="34" charset="0"/>
              </a:rPr>
              <a:t>/</a:t>
            </a:r>
            <a:r>
              <a:rPr lang="ja-JP" altLang="en-US" sz="1100" b="0" i="0" kern="1200" smtClean="0">
                <a:solidFill>
                  <a:srgbClr val="3A3A3A"/>
                </a:solidFill>
                <a:latin typeface="Arial" pitchFamily="34" charset="0"/>
                <a:ea typeface="MS PGothic" pitchFamily="34" charset="-128"/>
                <a:cs typeface="Arial" pitchFamily="34" charset="0"/>
              </a:rPr>
              <a:t>デスクトップ </a:t>
            </a:r>
            <a:r>
              <a:rPr lang="en-US" altLang="ja-JP" sz="1100" b="0" i="0" kern="1200" smtClean="0">
                <a:solidFill>
                  <a:srgbClr val="3A3A3A"/>
                </a:solidFill>
                <a:latin typeface="Arial" pitchFamily="34" charset="0"/>
                <a:ea typeface="MS PGothic" pitchFamily="34" charset="-128"/>
                <a:cs typeface="Arial" pitchFamily="34" charset="0"/>
              </a:rPr>
              <a:t>OS</a:t>
            </a:r>
            <a:endParaRPr lang="en-US" altLang="ja-JP" sz="1100" b="0" i="0" kern="1200">
              <a:solidFill>
                <a:srgbClr val="3A3A3A"/>
              </a:solidFill>
              <a:latin typeface="Arial" pitchFamily="34" charset="0"/>
              <a:ea typeface="MS PGothic" pitchFamily="34" charset="-128"/>
              <a:cs typeface="Arial" pitchFamily="34" charset="0"/>
            </a:endParaRPr>
          </a:p>
        </p:txBody>
      </p:sp>
      <p:pic>
        <p:nvPicPr>
          <p:cNvPr id="194" name="Picture 193" descr="WYSE-bk.png"/>
          <p:cNvPicPr>
            <a:picLocks noChangeAspect="1"/>
          </p:cNvPicPr>
          <p:nvPr/>
        </p:nvPicPr>
        <p:blipFill>
          <a:blip r:embed="rId25" cstate="print"/>
          <a:stretch>
            <a:fillRect/>
          </a:stretch>
        </p:blipFill>
        <p:spPr>
          <a:xfrm>
            <a:off x="7314827" y="5431463"/>
            <a:ext cx="648556" cy="341806"/>
          </a:xfrm>
          <a:prstGeom prst="rect">
            <a:avLst/>
          </a:prstGeom>
          <a:noFill/>
          <a:ln>
            <a:noFill/>
          </a:ln>
        </p:spPr>
      </p:pic>
      <p:grpSp>
        <p:nvGrpSpPr>
          <p:cNvPr id="231" name="Group 230"/>
          <p:cNvGrpSpPr/>
          <p:nvPr/>
        </p:nvGrpSpPr>
        <p:grpSpPr>
          <a:xfrm>
            <a:off x="2285781" y="5539114"/>
            <a:ext cx="991011" cy="258498"/>
            <a:chOff x="2066426" y="5611802"/>
            <a:chExt cx="991011" cy="258498"/>
          </a:xfrm>
        </p:grpSpPr>
        <p:pic>
          <p:nvPicPr>
            <p:cNvPr id="242" name="Picture 241" descr="NetApp-H.png"/>
            <p:cNvPicPr>
              <a:picLocks noChangeAspect="1"/>
            </p:cNvPicPr>
            <p:nvPr/>
          </p:nvPicPr>
          <p:blipFill>
            <a:blip r:embed="rId26" cstate="print"/>
            <a:srcRect l="34537"/>
            <a:stretch>
              <a:fillRect/>
            </a:stretch>
          </p:blipFill>
          <p:spPr>
            <a:xfrm>
              <a:off x="2417736" y="5611802"/>
              <a:ext cx="639701" cy="258498"/>
            </a:xfrm>
            <a:prstGeom prst="rect">
              <a:avLst/>
            </a:prstGeom>
          </p:spPr>
        </p:pic>
        <p:pic>
          <p:nvPicPr>
            <p:cNvPr id="147" name="Picture 146" descr="NetApp-H.png"/>
            <p:cNvPicPr>
              <a:picLocks noChangeAspect="1"/>
            </p:cNvPicPr>
            <p:nvPr/>
          </p:nvPicPr>
          <p:blipFill>
            <a:blip r:embed="rId27" cstate="screen"/>
            <a:srcRect r="66334"/>
            <a:stretch>
              <a:fillRect/>
            </a:stretch>
          </p:blipFill>
          <p:spPr>
            <a:xfrm>
              <a:off x="2066426" y="5611802"/>
              <a:ext cx="348727" cy="258498"/>
            </a:xfrm>
            <a:prstGeom prst="rect">
              <a:avLst/>
            </a:prstGeom>
          </p:spPr>
        </p:pic>
      </p:grpSp>
      <p:sp>
        <p:nvSpPr>
          <p:cNvPr id="201" name="Rectangle 200"/>
          <p:cNvSpPr/>
          <p:nvPr/>
        </p:nvSpPr>
        <p:spPr>
          <a:xfrm>
            <a:off x="1532684" y="2838690"/>
            <a:ext cx="1119217" cy="261610"/>
          </a:xfrm>
          <a:prstGeom prst="rect">
            <a:avLst/>
          </a:prstGeom>
        </p:spPr>
        <p:txBody>
          <a:bodyPr wrap="none">
            <a:spAutoFit/>
          </a:bodyPr>
          <a:lstStyle/>
          <a:p>
            <a:pPr algn="l" defTabSz="914400">
              <a:spcBef>
                <a:spcPct val="0"/>
              </a:spcBef>
              <a:spcAft>
                <a:spcPct val="0"/>
              </a:spcAft>
              <a:buNone/>
            </a:pPr>
            <a:r>
              <a:rPr lang="ja-JP" altLang="en-US" sz="1100" b="0" i="0" smtClean="0">
                <a:solidFill>
                  <a:srgbClr val="3A3A3A"/>
                </a:solidFill>
                <a:latin typeface="Arial" pitchFamily="34" charset="0"/>
                <a:ea typeface="MS PGothic" pitchFamily="34" charset="-128"/>
                <a:cs typeface="Arial" pitchFamily="34" charset="0"/>
              </a:rPr>
              <a:t>ハイパーバイザ</a:t>
            </a:r>
            <a:endParaRPr lang="en-US" altLang="ja-JP" sz="1100" dirty="0">
              <a:solidFill>
                <a:srgbClr val="3A3A3A"/>
              </a:solidFill>
              <a:latin typeface="Arial" pitchFamily="34" charset="0"/>
              <a:ea typeface="MS PGothic" pitchFamily="34" charset="-128"/>
              <a:cs typeface="Arial" pitchFamily="34" charset="0"/>
            </a:endParaRPr>
          </a:p>
        </p:txBody>
      </p:sp>
      <p:cxnSp>
        <p:nvCxnSpPr>
          <p:cNvPr id="217" name="Straight Connector 216"/>
          <p:cNvCxnSpPr/>
          <p:nvPr/>
        </p:nvCxnSpPr>
        <p:spPr>
          <a:xfrm>
            <a:off x="567700" y="2352526"/>
            <a:ext cx="2789499" cy="0"/>
          </a:xfrm>
          <a:prstGeom prst="line">
            <a:avLst/>
          </a:prstGeom>
          <a:ln>
            <a:gradFill flip="none" rotWithShape="1">
              <a:gsLst>
                <a:gs pos="0">
                  <a:schemeClr val="bg1">
                    <a:lumMod val="50000"/>
                    <a:alpha val="0"/>
                  </a:schemeClr>
                </a:gs>
                <a:gs pos="50000">
                  <a:schemeClr val="bg1">
                    <a:lumMod val="50000"/>
                  </a:schemeClr>
                </a:gs>
                <a:gs pos="100000">
                  <a:schemeClr val="bg1">
                    <a:lumMod val="50000"/>
                    <a:alpha val="0"/>
                  </a:schemeClr>
                </a:gs>
              </a:gsLst>
              <a:lin ang="10800000" scaled="1"/>
              <a:tileRect/>
            </a:gradFill>
          </a:ln>
        </p:spPr>
        <p:style>
          <a:lnRef idx="1">
            <a:schemeClr val="accent1"/>
          </a:lnRef>
          <a:fillRef idx="0">
            <a:schemeClr val="accent1"/>
          </a:fillRef>
          <a:effectRef idx="0">
            <a:schemeClr val="accent1"/>
          </a:effectRef>
          <a:fontRef idx="minor">
            <a:schemeClr val="tx1"/>
          </a:fontRef>
        </p:style>
      </p:cxnSp>
      <p:cxnSp>
        <p:nvCxnSpPr>
          <p:cNvPr id="218" name="Straight Connector 217"/>
          <p:cNvCxnSpPr/>
          <p:nvPr/>
        </p:nvCxnSpPr>
        <p:spPr>
          <a:xfrm>
            <a:off x="567700" y="3067659"/>
            <a:ext cx="2789499" cy="0"/>
          </a:xfrm>
          <a:prstGeom prst="line">
            <a:avLst/>
          </a:prstGeom>
          <a:ln>
            <a:gradFill flip="none" rotWithShape="1">
              <a:gsLst>
                <a:gs pos="0">
                  <a:schemeClr val="bg1">
                    <a:lumMod val="50000"/>
                    <a:alpha val="0"/>
                  </a:schemeClr>
                </a:gs>
                <a:gs pos="50000">
                  <a:schemeClr val="bg1">
                    <a:lumMod val="50000"/>
                  </a:schemeClr>
                </a:gs>
                <a:gs pos="100000">
                  <a:schemeClr val="bg1">
                    <a:lumMod val="50000"/>
                    <a:alpha val="0"/>
                  </a:schemeClr>
                </a:gs>
              </a:gsLst>
              <a:lin ang="10800000" scaled="1"/>
              <a:tileRect/>
            </a:gradFill>
          </a:ln>
        </p:spPr>
        <p:style>
          <a:lnRef idx="1">
            <a:schemeClr val="accent1"/>
          </a:lnRef>
          <a:fillRef idx="0">
            <a:schemeClr val="accent1"/>
          </a:fillRef>
          <a:effectRef idx="0">
            <a:schemeClr val="accent1"/>
          </a:effectRef>
          <a:fontRef idx="minor">
            <a:schemeClr val="tx1"/>
          </a:fontRef>
        </p:style>
      </p:cxnSp>
      <p:cxnSp>
        <p:nvCxnSpPr>
          <p:cNvPr id="221" name="Straight Connector 220"/>
          <p:cNvCxnSpPr/>
          <p:nvPr/>
        </p:nvCxnSpPr>
        <p:spPr>
          <a:xfrm>
            <a:off x="6813510" y="5353660"/>
            <a:ext cx="1632031" cy="0"/>
          </a:xfrm>
          <a:prstGeom prst="line">
            <a:avLst/>
          </a:prstGeom>
          <a:ln>
            <a:gradFill flip="none" rotWithShape="1">
              <a:gsLst>
                <a:gs pos="0">
                  <a:schemeClr val="bg1">
                    <a:lumMod val="50000"/>
                    <a:alpha val="0"/>
                  </a:schemeClr>
                </a:gs>
                <a:gs pos="50000">
                  <a:schemeClr val="bg1">
                    <a:lumMod val="50000"/>
                  </a:schemeClr>
                </a:gs>
                <a:gs pos="100000">
                  <a:schemeClr val="bg1">
                    <a:lumMod val="50000"/>
                    <a:alpha val="0"/>
                  </a:schemeClr>
                </a:gs>
              </a:gsLst>
              <a:lin ang="10800000" scaled="1"/>
              <a:tileRect/>
            </a:gradFill>
          </a:ln>
        </p:spPr>
        <p:style>
          <a:lnRef idx="1">
            <a:schemeClr val="accent1"/>
          </a:lnRef>
          <a:fillRef idx="0">
            <a:schemeClr val="accent1"/>
          </a:fillRef>
          <a:effectRef idx="0">
            <a:schemeClr val="accent1"/>
          </a:effectRef>
          <a:fontRef idx="minor">
            <a:schemeClr val="tx1"/>
          </a:fontRef>
        </p:style>
      </p:cxnSp>
      <p:sp>
        <p:nvSpPr>
          <p:cNvPr id="227" name="Rounded Rectangle 33"/>
          <p:cNvSpPr>
            <a:spLocks noChangeArrowheads="1"/>
          </p:cNvSpPr>
          <p:nvPr/>
        </p:nvSpPr>
        <p:spPr bwMode="auto">
          <a:xfrm>
            <a:off x="925871" y="1887981"/>
            <a:ext cx="1253613" cy="512728"/>
          </a:xfrm>
          <a:prstGeom prst="roundRect">
            <a:avLst>
              <a:gd name="adj" fmla="val 16667"/>
            </a:avLst>
          </a:prstGeom>
          <a:solidFill>
            <a:schemeClr val="accent6">
              <a:lumMod val="20000"/>
              <a:lumOff val="80000"/>
              <a:alpha val="40000"/>
            </a:schemeClr>
          </a:solidFill>
          <a:ln>
            <a:solidFill>
              <a:schemeClr val="accent6"/>
            </a:solidFill>
          </a:ln>
          <a:effectLst>
            <a:outerShdw blurRad="50800" dist="38100" dir="2700000" algn="tl" rotWithShape="0">
              <a:srgbClr val="000000">
                <a:alpha val="43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5000"/>
              </a:lnSpc>
              <a:defRPr/>
            </a:pPr>
            <a:endParaRPr lang="en-US" altLang="ja-JP" smtClean="0"/>
          </a:p>
        </p:txBody>
      </p:sp>
      <p:sp>
        <p:nvSpPr>
          <p:cNvPr id="228" name="Rectangle 227"/>
          <p:cNvSpPr/>
          <p:nvPr/>
        </p:nvSpPr>
        <p:spPr>
          <a:xfrm>
            <a:off x="378371" y="3446426"/>
            <a:ext cx="3175058" cy="1736203"/>
          </a:xfrm>
          <a:prstGeom prst="rect">
            <a:avLst/>
          </a:prstGeom>
          <a:solidFill>
            <a:schemeClr val="accent6">
              <a:lumMod val="20000"/>
              <a:lumOff val="80000"/>
              <a:alpha val="40000"/>
            </a:schemeClr>
          </a:solidFill>
          <a:ln>
            <a:solidFill>
              <a:schemeClr val="accent6"/>
            </a:solidFill>
          </a:ln>
          <a:effectLst>
            <a:outerShdw blurRad="50800" dist="38100" dir="2700000" algn="tl" rotWithShape="0">
              <a:srgbClr val="000000">
                <a:alpha val="43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tLang="ja-JP" smtClean="0"/>
          </a:p>
        </p:txBody>
      </p:sp>
      <p:grpSp>
        <p:nvGrpSpPr>
          <p:cNvPr id="21" name="Group 20"/>
          <p:cNvGrpSpPr/>
          <p:nvPr/>
        </p:nvGrpSpPr>
        <p:grpSpPr>
          <a:xfrm>
            <a:off x="369261" y="3518965"/>
            <a:ext cx="3133971" cy="1736753"/>
            <a:chOff x="-3868544" y="3719502"/>
            <a:chExt cx="3133971" cy="1736753"/>
          </a:xfrm>
        </p:grpSpPr>
        <p:grpSp>
          <p:nvGrpSpPr>
            <p:cNvPr id="2" name="Group 172"/>
            <p:cNvGrpSpPr/>
            <p:nvPr/>
          </p:nvGrpSpPr>
          <p:grpSpPr>
            <a:xfrm>
              <a:off x="-3868544" y="3719502"/>
              <a:ext cx="3133971" cy="1595594"/>
              <a:chOff x="499891" y="4049252"/>
              <a:chExt cx="3133971" cy="1595594"/>
            </a:xfrm>
          </p:grpSpPr>
          <p:grpSp>
            <p:nvGrpSpPr>
              <p:cNvPr id="3" name="Group 146"/>
              <p:cNvGrpSpPr/>
              <p:nvPr/>
            </p:nvGrpSpPr>
            <p:grpSpPr>
              <a:xfrm>
                <a:off x="2947625" y="4948549"/>
                <a:ext cx="686237" cy="545866"/>
                <a:chOff x="3102013" y="4431808"/>
                <a:chExt cx="686237" cy="545866"/>
              </a:xfrm>
            </p:grpSpPr>
            <p:pic>
              <p:nvPicPr>
                <p:cNvPr id="87" name="Picture 66" descr="Application Control Engine"/>
                <p:cNvPicPr>
                  <a:picLocks noChangeAspect="1" noChangeArrowheads="1"/>
                </p:cNvPicPr>
                <p:nvPr/>
              </p:nvPicPr>
              <p:blipFill>
                <a:blip r:embed="rId28" cstate="print"/>
                <a:srcRect/>
                <a:stretch>
                  <a:fillRect/>
                </a:stretch>
              </p:blipFill>
              <p:spPr bwMode="auto">
                <a:xfrm>
                  <a:off x="3332637" y="4671287"/>
                  <a:ext cx="455613" cy="306387"/>
                </a:xfrm>
                <a:prstGeom prst="rect">
                  <a:avLst/>
                </a:prstGeom>
                <a:noFill/>
                <a:ln w="9525">
                  <a:noFill/>
                  <a:miter lim="800000"/>
                  <a:headEnd/>
                  <a:tailEnd/>
                </a:ln>
              </p:spPr>
            </p:pic>
            <p:sp>
              <p:nvSpPr>
                <p:cNvPr id="208" name="TextBox 149"/>
                <p:cNvSpPr txBox="1">
                  <a:spLocks noChangeArrowheads="1"/>
                </p:cNvSpPr>
                <p:nvPr/>
              </p:nvSpPr>
              <p:spPr bwMode="auto">
                <a:xfrm>
                  <a:off x="3102013" y="4431808"/>
                  <a:ext cx="587376" cy="261610"/>
                </a:xfrm>
                <a:prstGeom prst="rect">
                  <a:avLst/>
                </a:prstGeom>
                <a:noFill/>
                <a:ln w="9525">
                  <a:noFill/>
                  <a:miter lim="800000"/>
                  <a:headEnd/>
                  <a:tailEnd/>
                </a:ln>
              </p:spPr>
              <p:txBody>
                <a:bodyPr>
                  <a:spAutoFit/>
                </a:bodyPr>
                <a:lstStyle/>
                <a:p>
                  <a:pPr algn="ctr" defTabSz="914400">
                    <a:spcBef>
                      <a:spcPct val="0"/>
                    </a:spcBef>
                    <a:spcAft>
                      <a:spcPct val="0"/>
                    </a:spcAft>
                    <a:buNone/>
                  </a:pPr>
                  <a:r>
                    <a:rPr lang="en-US" altLang="ja-JP" sz="1100" b="0" i="0" kern="1200" smtClean="0">
                      <a:solidFill>
                        <a:srgbClr val="3A3A3A"/>
                      </a:solidFill>
                      <a:latin typeface="Arial" pitchFamily="34" charset="0"/>
                      <a:ea typeface="MS PGothic" pitchFamily="34" charset="-128"/>
                      <a:cs typeface="Arial" pitchFamily="34" charset="0"/>
                    </a:rPr>
                    <a:t>ACE</a:t>
                  </a:r>
                  <a:endParaRPr lang="en-US" altLang="ja-JP" sz="1100" b="0" i="0" kern="1200">
                    <a:solidFill>
                      <a:srgbClr val="3A3A3A"/>
                    </a:solidFill>
                    <a:latin typeface="Arial" pitchFamily="34" charset="0"/>
                    <a:ea typeface="MS PGothic" pitchFamily="34" charset="-128"/>
                    <a:cs typeface="Arial" pitchFamily="34" charset="0"/>
                  </a:endParaRPr>
                </a:p>
              </p:txBody>
            </p:sp>
          </p:grpSp>
          <p:grpSp>
            <p:nvGrpSpPr>
              <p:cNvPr id="4" name="Group 121"/>
              <p:cNvGrpSpPr/>
              <p:nvPr/>
            </p:nvGrpSpPr>
            <p:grpSpPr>
              <a:xfrm>
                <a:off x="1400689" y="4993972"/>
                <a:ext cx="831272" cy="640080"/>
                <a:chOff x="394685" y="4144820"/>
                <a:chExt cx="892778" cy="788614"/>
              </a:xfrm>
            </p:grpSpPr>
            <p:sp>
              <p:nvSpPr>
                <p:cNvPr id="125" name="Rounded Rectangle 124"/>
                <p:cNvSpPr/>
                <p:nvPr/>
              </p:nvSpPr>
              <p:spPr>
                <a:xfrm>
                  <a:off x="540912" y="4144820"/>
                  <a:ext cx="589234" cy="788614"/>
                </a:xfrm>
                <a:prstGeom prst="roundRect">
                  <a:avLst/>
                </a:prstGeom>
                <a:solidFill>
                  <a:schemeClr val="bg1">
                    <a:lumMod val="65000"/>
                  </a:schemeClr>
                </a:solidFill>
                <a:ln w="6350" cap="rnd">
                  <a:solidFill>
                    <a:srgbClr val="3A3A3A">
                      <a:alpha val="92000"/>
                    </a:srgbClr>
                  </a:solidFill>
                  <a:prstDash val="sysDash"/>
                  <a:bevel/>
                  <a:headEnd/>
                  <a:tailEnd/>
                </a:ln>
              </p:spPr>
              <p:txBody>
                <a:bodyPr vert="horz" wrap="square" lIns="91440" tIns="45720" rIns="91440" bIns="45720" numCol="1" anchor="t" anchorCtr="0" compatLnSpc="1">
                  <a:prstTxWarp prst="textNoShape">
                    <a:avLst/>
                  </a:prstTxWarp>
                </a:bodyPr>
                <a:lstStyle/>
                <a:p>
                  <a:endParaRPr lang="en-US" altLang="ja-JP">
                    <a:solidFill>
                      <a:srgbClr val="0096D6"/>
                    </a:solidFill>
                    <a:latin typeface="Arial" pitchFamily="34" charset="0"/>
                    <a:ea typeface="MS PGothic" pitchFamily="34" charset="-128"/>
                    <a:cs typeface="Arial" pitchFamily="34" charset="0"/>
                  </a:endParaRPr>
                </a:p>
              </p:txBody>
            </p:sp>
            <p:pic>
              <p:nvPicPr>
                <p:cNvPr id="123" name="Picture 38" descr="CallManager"/>
                <p:cNvPicPr>
                  <a:picLocks noChangeArrowheads="1"/>
                </p:cNvPicPr>
                <p:nvPr/>
              </p:nvPicPr>
              <p:blipFill>
                <a:blip r:embed="rId29" cstate="print">
                  <a:lum contrast="-6000"/>
                </a:blip>
                <a:srcRect/>
                <a:stretch>
                  <a:fillRect/>
                </a:stretch>
              </p:blipFill>
              <p:spPr bwMode="auto">
                <a:xfrm>
                  <a:off x="664144" y="4572449"/>
                  <a:ext cx="342770" cy="304506"/>
                </a:xfrm>
                <a:prstGeom prst="rect">
                  <a:avLst/>
                </a:prstGeom>
                <a:noFill/>
                <a:ln w="9525">
                  <a:noFill/>
                  <a:miter lim="800000"/>
                  <a:headEnd/>
                  <a:tailEnd/>
                </a:ln>
              </p:spPr>
            </p:pic>
            <p:sp>
              <p:nvSpPr>
                <p:cNvPr id="124" name="Text Box 46"/>
                <p:cNvSpPr txBox="1">
                  <a:spLocks noChangeArrowheads="1"/>
                </p:cNvSpPr>
                <p:nvPr/>
              </p:nvSpPr>
              <p:spPr bwMode="auto">
                <a:xfrm>
                  <a:off x="394685" y="4196393"/>
                  <a:ext cx="892778" cy="238679"/>
                </a:xfrm>
                <a:prstGeom prst="rect">
                  <a:avLst/>
                </a:prstGeom>
                <a:noFill/>
                <a:ln w="9525">
                  <a:noFill/>
                  <a:miter lim="800000"/>
                  <a:headEnd/>
                  <a:tailEnd/>
                </a:ln>
              </p:spPr>
              <p:txBody>
                <a:bodyPr wrap="square" lIns="82124" tIns="41061" rIns="82124" bIns="41061">
                  <a:prstTxWarp prst="textNoShape">
                    <a:avLst/>
                  </a:prstTxWarp>
                  <a:spAutoFit/>
                </a:bodyPr>
                <a:lstStyle/>
                <a:p>
                  <a:pPr algn="ctr" defTabSz="1028700">
                    <a:lnSpc>
                      <a:spcPct val="90000"/>
                    </a:lnSpc>
                    <a:spcAft>
                      <a:spcPct val="0"/>
                    </a:spcAft>
                    <a:buNone/>
                  </a:pPr>
                  <a:r>
                    <a:rPr lang="en-US" altLang="ja-JP" sz="800" b="0" i="0" kern="1200" smtClean="0">
                      <a:solidFill>
                        <a:srgbClr val="3A3A3A"/>
                      </a:solidFill>
                      <a:latin typeface="Arial" pitchFamily="34" charset="0"/>
                      <a:ea typeface="MS PGothic" pitchFamily="34" charset="-128"/>
                      <a:cs typeface="Arial" pitchFamily="34" charset="0"/>
                    </a:rPr>
                    <a:t>Unified CM</a:t>
                  </a:r>
                  <a:endParaRPr lang="en-US" altLang="ja-JP" sz="800" kern="1200">
                    <a:solidFill>
                      <a:srgbClr val="3A3A3A"/>
                    </a:solidFill>
                    <a:latin typeface="Arial" pitchFamily="34" charset="0"/>
                    <a:ea typeface="MS PGothic" pitchFamily="34" charset="-128"/>
                    <a:cs typeface="Arial" pitchFamily="34" charset="0"/>
                  </a:endParaRPr>
                </a:p>
              </p:txBody>
            </p:sp>
          </p:grpSp>
          <p:grpSp>
            <p:nvGrpSpPr>
              <p:cNvPr id="5" name="Group 125"/>
              <p:cNvGrpSpPr/>
              <p:nvPr/>
            </p:nvGrpSpPr>
            <p:grpSpPr>
              <a:xfrm>
                <a:off x="1489537" y="4056083"/>
                <a:ext cx="548640" cy="640080"/>
                <a:chOff x="541328" y="4930666"/>
                <a:chExt cx="585216" cy="876397"/>
              </a:xfrm>
            </p:grpSpPr>
            <p:sp>
              <p:nvSpPr>
                <p:cNvPr id="130" name="Rounded Rectangle 129"/>
                <p:cNvSpPr/>
                <p:nvPr/>
              </p:nvSpPr>
              <p:spPr>
                <a:xfrm>
                  <a:off x="541328" y="4930666"/>
                  <a:ext cx="585216" cy="876397"/>
                </a:xfrm>
                <a:prstGeom prst="roundRect">
                  <a:avLst/>
                </a:prstGeom>
                <a:solidFill>
                  <a:schemeClr val="bg1">
                    <a:lumMod val="65000"/>
                  </a:schemeClr>
                </a:solidFill>
                <a:ln w="6350" cap="rnd">
                  <a:solidFill>
                    <a:srgbClr val="3A3A3A">
                      <a:alpha val="92000"/>
                    </a:srgbClr>
                  </a:solidFill>
                  <a:prstDash val="sysDash"/>
                  <a:bevel/>
                  <a:headEnd/>
                  <a:tailEnd/>
                </a:ln>
              </p:spPr>
              <p:txBody>
                <a:bodyPr vert="horz" wrap="square" lIns="91440" tIns="45720" rIns="91440" bIns="45720" numCol="1" anchor="t" anchorCtr="0" compatLnSpc="1">
                  <a:prstTxWarp prst="textNoShape">
                    <a:avLst/>
                  </a:prstTxWarp>
                </a:bodyPr>
                <a:lstStyle/>
                <a:p>
                  <a:endParaRPr lang="en-US" altLang="ja-JP">
                    <a:solidFill>
                      <a:srgbClr val="0096D6"/>
                    </a:solidFill>
                    <a:latin typeface="Arial" pitchFamily="34" charset="0"/>
                    <a:ea typeface="MS PGothic" pitchFamily="34" charset="-128"/>
                    <a:cs typeface="Arial" pitchFamily="34" charset="0"/>
                  </a:endParaRPr>
                </a:p>
              </p:txBody>
            </p:sp>
            <p:pic>
              <p:nvPicPr>
                <p:cNvPr id="127" name="Picture 38" descr="CallManager"/>
                <p:cNvPicPr>
                  <a:picLocks noChangeArrowheads="1"/>
                </p:cNvPicPr>
                <p:nvPr/>
              </p:nvPicPr>
              <p:blipFill>
                <a:blip r:embed="rId29" cstate="print">
                  <a:lum contrast="-6000"/>
                </a:blip>
                <a:srcRect/>
                <a:stretch>
                  <a:fillRect/>
                </a:stretch>
              </p:blipFill>
              <p:spPr bwMode="auto">
                <a:xfrm>
                  <a:off x="662551" y="5367875"/>
                  <a:ext cx="342770" cy="304506"/>
                </a:xfrm>
                <a:prstGeom prst="rect">
                  <a:avLst/>
                </a:prstGeom>
                <a:noFill/>
                <a:ln w="9525">
                  <a:noFill/>
                  <a:miter lim="800000"/>
                  <a:headEnd/>
                  <a:tailEnd/>
                </a:ln>
              </p:spPr>
            </p:pic>
            <p:sp>
              <p:nvSpPr>
                <p:cNvPr id="129" name="Text Box 46"/>
                <p:cNvSpPr txBox="1">
                  <a:spLocks noChangeArrowheads="1"/>
                </p:cNvSpPr>
                <p:nvPr/>
              </p:nvSpPr>
              <p:spPr bwMode="auto">
                <a:xfrm>
                  <a:off x="541328" y="5055556"/>
                  <a:ext cx="585216" cy="265247"/>
                </a:xfrm>
                <a:prstGeom prst="rect">
                  <a:avLst/>
                </a:prstGeom>
                <a:noFill/>
                <a:ln w="9525">
                  <a:noFill/>
                  <a:miter lim="800000"/>
                  <a:headEnd/>
                  <a:tailEnd/>
                </a:ln>
              </p:spPr>
              <p:txBody>
                <a:bodyPr wrap="square" lIns="82124" tIns="41061" rIns="82124" bIns="41061">
                  <a:prstTxWarp prst="textNoShape">
                    <a:avLst/>
                  </a:prstTxWarp>
                  <a:spAutoFit/>
                </a:bodyPr>
                <a:lstStyle/>
                <a:p>
                  <a:pPr algn="ctr" defTabSz="1028700">
                    <a:lnSpc>
                      <a:spcPct val="90000"/>
                    </a:lnSpc>
                    <a:spcBef>
                      <a:spcPct val="50000"/>
                    </a:spcBef>
                    <a:spcAft>
                      <a:spcPct val="0"/>
                    </a:spcAft>
                    <a:buNone/>
                  </a:pPr>
                  <a:r>
                    <a:rPr lang="en-US" altLang="ja-JP" sz="800" b="0" i="0" kern="1200" smtClean="0">
                      <a:solidFill>
                        <a:srgbClr val="3A3A3A"/>
                      </a:solidFill>
                      <a:latin typeface="Arial" pitchFamily="34" charset="0"/>
                      <a:ea typeface="MS PGothic" pitchFamily="34" charset="-128"/>
                      <a:cs typeface="Arial" pitchFamily="34" charset="0"/>
                    </a:rPr>
                    <a:t> Quad</a:t>
                  </a:r>
                  <a:endParaRPr lang="en-US" altLang="ja-JP" sz="800" b="0" i="0" kern="1200">
                    <a:solidFill>
                      <a:srgbClr val="3A3A3A"/>
                    </a:solidFill>
                    <a:latin typeface="Arial" pitchFamily="34" charset="0"/>
                    <a:ea typeface="MS PGothic" pitchFamily="34" charset="-128"/>
                    <a:cs typeface="Arial" pitchFamily="34" charset="0"/>
                  </a:endParaRPr>
                </a:p>
              </p:txBody>
            </p:sp>
          </p:grpSp>
          <p:grpSp>
            <p:nvGrpSpPr>
              <p:cNvPr id="6" name="Group 170"/>
              <p:cNvGrpSpPr/>
              <p:nvPr/>
            </p:nvGrpSpPr>
            <p:grpSpPr>
              <a:xfrm>
                <a:off x="2750876" y="4345730"/>
                <a:ext cx="825113" cy="435429"/>
                <a:chOff x="2709310" y="3947884"/>
                <a:chExt cx="825113" cy="435429"/>
              </a:xfrm>
            </p:grpSpPr>
            <p:sp>
              <p:nvSpPr>
                <p:cNvPr id="131" name="TextBox 149"/>
                <p:cNvSpPr txBox="1">
                  <a:spLocks noChangeArrowheads="1"/>
                </p:cNvSpPr>
                <p:nvPr/>
              </p:nvSpPr>
              <p:spPr bwMode="auto">
                <a:xfrm>
                  <a:off x="2709310" y="3990519"/>
                  <a:ext cx="587376" cy="261610"/>
                </a:xfrm>
                <a:prstGeom prst="rect">
                  <a:avLst/>
                </a:prstGeom>
                <a:noFill/>
                <a:ln w="9525">
                  <a:noFill/>
                  <a:miter lim="800000"/>
                  <a:headEnd/>
                  <a:tailEnd/>
                </a:ln>
              </p:spPr>
              <p:txBody>
                <a:bodyPr wrap="square">
                  <a:spAutoFit/>
                </a:bodyPr>
                <a:lstStyle/>
                <a:p>
                  <a:pPr algn="ctr" defTabSz="914400">
                    <a:spcBef>
                      <a:spcPct val="0"/>
                    </a:spcBef>
                    <a:spcAft>
                      <a:spcPct val="0"/>
                    </a:spcAft>
                    <a:buNone/>
                  </a:pPr>
                  <a:r>
                    <a:rPr lang="en-US" altLang="ja-JP" sz="1100" b="0" i="0" kern="1200" smtClean="0">
                      <a:solidFill>
                        <a:srgbClr val="3A3A3A"/>
                      </a:solidFill>
                      <a:latin typeface="Arial" pitchFamily="34" charset="0"/>
                      <a:ea typeface="MS PGothic" pitchFamily="34" charset="-128"/>
                      <a:cs typeface="Arial" pitchFamily="34" charset="0"/>
                    </a:rPr>
                    <a:t>ASA</a:t>
                  </a:r>
                  <a:endParaRPr lang="en-US" altLang="ja-JP" sz="1100" b="0" i="0" kern="1200">
                    <a:solidFill>
                      <a:srgbClr val="3A3A3A"/>
                    </a:solidFill>
                    <a:latin typeface="Arial" pitchFamily="34" charset="0"/>
                    <a:ea typeface="MS PGothic" pitchFamily="34" charset="-128"/>
                    <a:cs typeface="Arial" pitchFamily="34" charset="0"/>
                  </a:endParaRPr>
                </a:p>
              </p:txBody>
            </p:sp>
            <p:pic>
              <p:nvPicPr>
                <p:cNvPr id="132" name="Picture 57" descr="icon_color"/>
                <p:cNvPicPr>
                  <a:picLocks noChangeAspect="1" noChangeArrowheads="1"/>
                </p:cNvPicPr>
                <p:nvPr/>
              </p:nvPicPr>
              <p:blipFill>
                <a:blip r:embed="rId30" cstate="print"/>
                <a:srcRect/>
                <a:stretch>
                  <a:fillRect/>
                </a:stretch>
              </p:blipFill>
              <p:spPr bwMode="auto">
                <a:xfrm>
                  <a:off x="3154200" y="3947884"/>
                  <a:ext cx="380223" cy="435429"/>
                </a:xfrm>
                <a:prstGeom prst="rect">
                  <a:avLst/>
                </a:prstGeom>
                <a:noFill/>
                <a:ln w="9525">
                  <a:noFill/>
                  <a:miter lim="800000"/>
                  <a:headEnd/>
                  <a:tailEnd/>
                </a:ln>
              </p:spPr>
            </p:pic>
          </p:grpSp>
          <p:grpSp>
            <p:nvGrpSpPr>
              <p:cNvPr id="7" name="Group 132"/>
              <p:cNvGrpSpPr/>
              <p:nvPr/>
            </p:nvGrpSpPr>
            <p:grpSpPr>
              <a:xfrm>
                <a:off x="1086596" y="4477001"/>
                <a:ext cx="508756" cy="497200"/>
                <a:chOff x="1060957" y="4414763"/>
                <a:chExt cx="589959" cy="748643"/>
              </a:xfrm>
            </p:grpSpPr>
            <p:pic>
              <p:nvPicPr>
                <p:cNvPr id="134" name="Picture 133"/>
                <p:cNvPicPr>
                  <a:picLocks noChangeAspect="1"/>
                </p:cNvPicPr>
                <p:nvPr/>
              </p:nvPicPr>
              <p:blipFill>
                <a:blip r:embed="rId31" cstate="print"/>
                <a:stretch>
                  <a:fillRect/>
                </a:stretch>
              </p:blipFill>
              <p:spPr>
                <a:xfrm>
                  <a:off x="1156253" y="4892258"/>
                  <a:ext cx="410291" cy="271148"/>
                </a:xfrm>
                <a:prstGeom prst="rect">
                  <a:avLst/>
                </a:prstGeom>
              </p:spPr>
            </p:pic>
            <p:sp>
              <p:nvSpPr>
                <p:cNvPr id="135" name="TextBox 149"/>
                <p:cNvSpPr txBox="1">
                  <a:spLocks noChangeArrowheads="1"/>
                </p:cNvSpPr>
                <p:nvPr/>
              </p:nvSpPr>
              <p:spPr bwMode="auto">
                <a:xfrm>
                  <a:off x="1060957" y="4414763"/>
                  <a:ext cx="589959" cy="741480"/>
                </a:xfrm>
                <a:prstGeom prst="rect">
                  <a:avLst/>
                </a:prstGeom>
                <a:noFill/>
                <a:ln w="9525">
                  <a:noFill/>
                  <a:miter lim="800000"/>
                  <a:headEnd/>
                  <a:tailEnd/>
                </a:ln>
              </p:spPr>
              <p:txBody>
                <a:bodyPr wrap="square">
                  <a:spAutoFit/>
                </a:bodyPr>
                <a:lstStyle/>
                <a:p>
                  <a:pPr algn="ctr" defTabSz="914400">
                    <a:spcBef>
                      <a:spcPct val="0"/>
                    </a:spcBef>
                    <a:spcAft>
                      <a:spcPct val="0"/>
                    </a:spcAft>
                    <a:buNone/>
                  </a:pPr>
                  <a:r>
                    <a:rPr lang="en-US" altLang="ja-JP" sz="800" b="0" i="0" kern="1200" smtClean="0">
                      <a:solidFill>
                        <a:srgbClr val="3A3A3A"/>
                      </a:solidFill>
                      <a:latin typeface="Arial" pitchFamily="34" charset="0"/>
                      <a:ea typeface="MS PGothic" pitchFamily="34" charset="-128"/>
                      <a:cs typeface="Arial" pitchFamily="34" charset="0"/>
                    </a:rPr>
                    <a:t>Nexus 1000v</a:t>
                  </a:r>
                </a:p>
                <a:p>
                  <a:pPr algn="ctr" defTabSz="914400">
                    <a:spcBef>
                      <a:spcPct val="0"/>
                    </a:spcBef>
                    <a:spcAft>
                      <a:spcPct val="0"/>
                    </a:spcAft>
                    <a:buNone/>
                  </a:pPr>
                  <a:endParaRPr lang="en-US" altLang="ja-JP" sz="1000" kern="1200">
                    <a:solidFill>
                      <a:srgbClr val="3A3A3A"/>
                    </a:solidFill>
                    <a:latin typeface="Arial" pitchFamily="34" charset="0"/>
                    <a:ea typeface="MS PGothic" pitchFamily="34" charset="-128"/>
                    <a:cs typeface="Arial" pitchFamily="34" charset="0"/>
                  </a:endParaRPr>
                </a:p>
              </p:txBody>
            </p:sp>
          </p:grpSp>
          <p:grpSp>
            <p:nvGrpSpPr>
              <p:cNvPr id="8" name="Group 135"/>
              <p:cNvGrpSpPr/>
              <p:nvPr/>
            </p:nvGrpSpPr>
            <p:grpSpPr>
              <a:xfrm>
                <a:off x="605297" y="5004766"/>
                <a:ext cx="548640" cy="640080"/>
                <a:chOff x="514374" y="3283300"/>
                <a:chExt cx="587443" cy="876398"/>
              </a:xfrm>
            </p:grpSpPr>
            <p:sp>
              <p:nvSpPr>
                <p:cNvPr id="138" name="Rounded Rectangle 137"/>
                <p:cNvSpPr/>
                <p:nvPr/>
              </p:nvSpPr>
              <p:spPr>
                <a:xfrm>
                  <a:off x="514374" y="3283300"/>
                  <a:ext cx="587443" cy="876398"/>
                </a:xfrm>
                <a:prstGeom prst="roundRect">
                  <a:avLst/>
                </a:prstGeom>
                <a:solidFill>
                  <a:schemeClr val="bg1">
                    <a:lumMod val="65000"/>
                  </a:schemeClr>
                </a:solidFill>
                <a:ln w="6350" cap="rnd">
                  <a:solidFill>
                    <a:srgbClr val="3A3A3A">
                      <a:alpha val="92000"/>
                    </a:srgbClr>
                  </a:solidFill>
                  <a:prstDash val="sysDash"/>
                  <a:bevel/>
                  <a:headEnd/>
                  <a:tailEnd/>
                </a:ln>
              </p:spPr>
              <p:txBody>
                <a:bodyPr vert="horz" wrap="square" lIns="91440" tIns="45720" rIns="91440" bIns="45720" numCol="1" anchor="t" anchorCtr="0" compatLnSpc="1">
                  <a:prstTxWarp prst="textNoShape">
                    <a:avLst/>
                  </a:prstTxWarp>
                </a:bodyPr>
                <a:lstStyle/>
                <a:p>
                  <a:endParaRPr lang="en-US" altLang="ja-JP">
                    <a:solidFill>
                      <a:srgbClr val="0096D6"/>
                    </a:solidFill>
                    <a:latin typeface="Arial" pitchFamily="34" charset="0"/>
                    <a:ea typeface="MS PGothic" pitchFamily="34" charset="-128"/>
                    <a:cs typeface="Arial" pitchFamily="34" charset="0"/>
                  </a:endParaRPr>
                </a:p>
              </p:txBody>
            </p:sp>
            <p:sp>
              <p:nvSpPr>
                <p:cNvPr id="137" name="Text Box 46"/>
                <p:cNvSpPr txBox="1">
                  <a:spLocks noChangeArrowheads="1"/>
                </p:cNvSpPr>
                <p:nvPr/>
              </p:nvSpPr>
              <p:spPr bwMode="auto">
                <a:xfrm>
                  <a:off x="515488" y="3313098"/>
                  <a:ext cx="585216" cy="454880"/>
                </a:xfrm>
                <a:prstGeom prst="rect">
                  <a:avLst/>
                </a:prstGeom>
                <a:noFill/>
                <a:ln w="9525">
                  <a:noFill/>
                  <a:miter lim="800000"/>
                  <a:headEnd/>
                  <a:tailEnd/>
                </a:ln>
              </p:spPr>
              <p:txBody>
                <a:bodyPr wrap="square" lIns="82124" tIns="41061" rIns="82124" bIns="41061">
                  <a:prstTxWarp prst="textNoShape">
                    <a:avLst/>
                  </a:prstTxWarp>
                  <a:spAutoFit/>
                </a:bodyPr>
                <a:lstStyle/>
                <a:p>
                  <a:pPr algn="ctr" defTabSz="1028700">
                    <a:lnSpc>
                      <a:spcPct val="90000"/>
                    </a:lnSpc>
                    <a:spcBef>
                      <a:spcPct val="50000"/>
                    </a:spcBef>
                    <a:spcAft>
                      <a:spcPct val="0"/>
                    </a:spcAft>
                    <a:buNone/>
                  </a:pPr>
                  <a:r>
                    <a:rPr lang="en-US" altLang="ja-JP" sz="600" b="0" i="0" kern="1200" dirty="0" smtClean="0">
                      <a:solidFill>
                        <a:srgbClr val="3A3A3A"/>
                      </a:solidFill>
                      <a:latin typeface="Arial" pitchFamily="34" charset="0"/>
                      <a:ea typeface="MS PGothic" pitchFamily="34" charset="-128"/>
                      <a:cs typeface="Arial" pitchFamily="34" charset="0"/>
                    </a:rPr>
                    <a:t>Virtual Security Gateway</a:t>
                  </a:r>
                  <a:endParaRPr lang="en-US" altLang="ja-JP" sz="600" b="0" i="0" kern="1200" dirty="0">
                    <a:solidFill>
                      <a:srgbClr val="3A3A3A"/>
                    </a:solidFill>
                    <a:latin typeface="Arial" pitchFamily="34" charset="0"/>
                    <a:ea typeface="MS PGothic" pitchFamily="34" charset="-128"/>
                    <a:cs typeface="Arial" pitchFamily="34" charset="0"/>
                  </a:endParaRPr>
                </a:p>
              </p:txBody>
            </p:sp>
            <p:pic>
              <p:nvPicPr>
                <p:cNvPr id="139" name="Picture 45" descr="ICON_Firewall_Q308"/>
                <p:cNvPicPr>
                  <a:picLocks noChangeAspect="1" noChangeArrowheads="1"/>
                </p:cNvPicPr>
                <p:nvPr/>
              </p:nvPicPr>
              <p:blipFill>
                <a:blip r:embed="rId32" cstate="screen"/>
                <a:srcRect/>
                <a:stretch>
                  <a:fillRect/>
                </a:stretch>
              </p:blipFill>
              <p:spPr bwMode="auto">
                <a:xfrm>
                  <a:off x="545368" y="3683661"/>
                  <a:ext cx="525455" cy="398491"/>
                </a:xfrm>
                <a:prstGeom prst="rect">
                  <a:avLst/>
                </a:prstGeom>
                <a:noFill/>
                <a:ln w="9525">
                  <a:noFill/>
                  <a:miter lim="800000"/>
                  <a:headEnd/>
                  <a:tailEnd/>
                </a:ln>
                <a:effectLst/>
              </p:spPr>
            </p:pic>
          </p:grpSp>
          <p:grpSp>
            <p:nvGrpSpPr>
              <p:cNvPr id="9" name="Group 140"/>
              <p:cNvGrpSpPr/>
              <p:nvPr/>
            </p:nvGrpSpPr>
            <p:grpSpPr>
              <a:xfrm>
                <a:off x="499891" y="4049252"/>
                <a:ext cx="758290" cy="640080"/>
                <a:chOff x="360793" y="2464582"/>
                <a:chExt cx="892778" cy="841059"/>
              </a:xfrm>
            </p:grpSpPr>
            <p:sp>
              <p:nvSpPr>
                <p:cNvPr id="144" name="Rounded Rectangle 143"/>
                <p:cNvSpPr/>
                <p:nvPr/>
              </p:nvSpPr>
              <p:spPr>
                <a:xfrm>
                  <a:off x="484209" y="2464582"/>
                  <a:ext cx="645945" cy="841059"/>
                </a:xfrm>
                <a:prstGeom prst="roundRect">
                  <a:avLst/>
                </a:prstGeom>
                <a:solidFill>
                  <a:schemeClr val="bg1">
                    <a:lumMod val="65000"/>
                  </a:schemeClr>
                </a:solidFill>
                <a:ln w="6350" cap="rnd">
                  <a:solidFill>
                    <a:srgbClr val="3A3A3A">
                      <a:alpha val="92000"/>
                    </a:srgbClr>
                  </a:solidFill>
                  <a:prstDash val="sysDash"/>
                  <a:bevel/>
                  <a:headEnd/>
                  <a:tailEnd/>
                </a:ln>
              </p:spPr>
              <p:txBody>
                <a:bodyPr vert="horz" wrap="square" lIns="91440" tIns="45720" rIns="91440" bIns="45720" numCol="1" anchor="t" anchorCtr="0" compatLnSpc="1">
                  <a:prstTxWarp prst="textNoShape">
                    <a:avLst/>
                  </a:prstTxWarp>
                </a:bodyPr>
                <a:lstStyle/>
                <a:p>
                  <a:endParaRPr lang="en-US" altLang="ja-JP">
                    <a:solidFill>
                      <a:srgbClr val="0096D6"/>
                    </a:solidFill>
                    <a:latin typeface="Arial" pitchFamily="34" charset="0"/>
                    <a:ea typeface="MS PGothic" pitchFamily="34" charset="-128"/>
                    <a:cs typeface="Arial" pitchFamily="34" charset="0"/>
                  </a:endParaRPr>
                </a:p>
              </p:txBody>
            </p:sp>
            <p:sp>
              <p:nvSpPr>
                <p:cNvPr id="142" name="Text Box 46"/>
                <p:cNvSpPr txBox="1">
                  <a:spLocks noChangeArrowheads="1"/>
                </p:cNvSpPr>
                <p:nvPr/>
              </p:nvSpPr>
              <p:spPr bwMode="auto">
                <a:xfrm>
                  <a:off x="360793" y="2593412"/>
                  <a:ext cx="892778" cy="254551"/>
                </a:xfrm>
                <a:prstGeom prst="rect">
                  <a:avLst/>
                </a:prstGeom>
                <a:noFill/>
                <a:ln w="9525">
                  <a:noFill/>
                  <a:miter lim="800000"/>
                  <a:headEnd/>
                  <a:tailEnd/>
                </a:ln>
              </p:spPr>
              <p:txBody>
                <a:bodyPr wrap="square" lIns="82124" tIns="41061" rIns="82124" bIns="41061">
                  <a:prstTxWarp prst="textNoShape">
                    <a:avLst/>
                  </a:prstTxWarp>
                  <a:spAutoFit/>
                </a:bodyPr>
                <a:lstStyle/>
                <a:p>
                  <a:pPr algn="ctr" defTabSz="1028700">
                    <a:lnSpc>
                      <a:spcPct val="90000"/>
                    </a:lnSpc>
                    <a:spcBef>
                      <a:spcPct val="50000"/>
                    </a:spcBef>
                    <a:spcAft>
                      <a:spcPct val="0"/>
                    </a:spcAft>
                    <a:buNone/>
                  </a:pPr>
                  <a:r>
                    <a:rPr lang="en-US" altLang="ja-JP" sz="800" b="0" i="0" kern="1200" smtClean="0">
                      <a:solidFill>
                        <a:srgbClr val="3A3A3A"/>
                      </a:solidFill>
                      <a:latin typeface="Arial" pitchFamily="34" charset="0"/>
                      <a:ea typeface="MS PGothic" pitchFamily="34" charset="-128"/>
                      <a:cs typeface="Arial" pitchFamily="34" charset="0"/>
                    </a:rPr>
                    <a:t> WAAS</a:t>
                  </a:r>
                  <a:endParaRPr lang="en-US" altLang="ja-JP" sz="800" b="0" i="0" kern="1200">
                    <a:solidFill>
                      <a:srgbClr val="3A3A3A"/>
                    </a:solidFill>
                    <a:latin typeface="Arial" pitchFamily="34" charset="0"/>
                    <a:ea typeface="MS PGothic" pitchFamily="34" charset="-128"/>
                    <a:cs typeface="Arial" pitchFamily="34" charset="0"/>
                  </a:endParaRPr>
                </a:p>
              </p:txBody>
            </p:sp>
            <p:pic>
              <p:nvPicPr>
                <p:cNvPr id="145" name="Picture 5" descr="WAE"/>
                <p:cNvPicPr>
                  <a:picLocks noChangeAspect="1" noChangeArrowheads="1"/>
                </p:cNvPicPr>
                <p:nvPr/>
              </p:nvPicPr>
              <p:blipFill>
                <a:blip r:embed="rId14" cstate="print"/>
                <a:srcRect/>
                <a:stretch>
                  <a:fillRect/>
                </a:stretch>
              </p:blipFill>
              <p:spPr bwMode="auto">
                <a:xfrm>
                  <a:off x="596337" y="2897981"/>
                  <a:ext cx="421690" cy="287384"/>
                </a:xfrm>
                <a:prstGeom prst="rect">
                  <a:avLst/>
                </a:prstGeom>
                <a:noFill/>
                <a:ln w="9525">
                  <a:noFill/>
                  <a:miter lim="800000"/>
                  <a:headEnd/>
                  <a:tailEnd/>
                </a:ln>
              </p:spPr>
            </p:pic>
          </p:grpSp>
          <p:cxnSp>
            <p:nvCxnSpPr>
              <p:cNvPr id="150" name="Straight Arrow Connector 149"/>
              <p:cNvCxnSpPr>
                <a:stCxn id="156" idx="1"/>
                <a:endCxn id="134" idx="3"/>
              </p:cNvCxnSpPr>
              <p:nvPr/>
            </p:nvCxnSpPr>
            <p:spPr>
              <a:xfrm flipH="1">
                <a:off x="1522593" y="4879449"/>
                <a:ext cx="675784" cy="4713"/>
              </a:xfrm>
              <a:prstGeom prst="straightConnector1">
                <a:avLst/>
              </a:prstGeom>
              <a:solidFill>
                <a:schemeClr val="bg1">
                  <a:lumMod val="65000"/>
                </a:schemeClr>
              </a:solidFill>
              <a:ln w="6350" cap="rnd">
                <a:solidFill>
                  <a:srgbClr val="3A3A3A">
                    <a:alpha val="92000"/>
                  </a:srgbClr>
                </a:solidFill>
                <a:prstDash val="sysDash"/>
                <a:bevel/>
                <a:headEnd/>
                <a:tailEnd/>
              </a:ln>
            </p:spPr>
          </p:cxnSp>
          <p:cxnSp>
            <p:nvCxnSpPr>
              <p:cNvPr id="151" name="Straight Arrow Connector 150"/>
              <p:cNvCxnSpPr>
                <a:stCxn id="138" idx="3"/>
                <a:endCxn id="135" idx="2"/>
              </p:cNvCxnSpPr>
              <p:nvPr/>
            </p:nvCxnSpPr>
            <p:spPr>
              <a:xfrm flipV="1">
                <a:off x="1153937" y="4969444"/>
                <a:ext cx="187037" cy="355361"/>
              </a:xfrm>
              <a:prstGeom prst="straightConnector1">
                <a:avLst/>
              </a:prstGeom>
              <a:solidFill>
                <a:schemeClr val="bg1">
                  <a:lumMod val="65000"/>
                </a:schemeClr>
              </a:solidFill>
              <a:ln w="6350" cap="rnd">
                <a:solidFill>
                  <a:srgbClr val="3A3A3A">
                    <a:alpha val="92000"/>
                  </a:srgbClr>
                </a:solidFill>
                <a:prstDash val="sysDash"/>
                <a:bevel/>
                <a:headEnd/>
                <a:tailEnd/>
              </a:ln>
            </p:spPr>
          </p:cxnSp>
          <p:cxnSp>
            <p:nvCxnSpPr>
              <p:cNvPr id="157" name="Straight Arrow Connector 156"/>
              <p:cNvCxnSpPr>
                <a:stCxn id="144" idx="2"/>
                <a:endCxn id="134" idx="1"/>
              </p:cNvCxnSpPr>
              <p:nvPr/>
            </p:nvCxnSpPr>
            <p:spPr>
              <a:xfrm>
                <a:off x="879036" y="4689332"/>
                <a:ext cx="289739" cy="194830"/>
              </a:xfrm>
              <a:prstGeom prst="straightConnector1">
                <a:avLst/>
              </a:prstGeom>
              <a:solidFill>
                <a:schemeClr val="bg1">
                  <a:lumMod val="65000"/>
                </a:schemeClr>
              </a:solidFill>
              <a:ln w="6350" cap="rnd">
                <a:solidFill>
                  <a:srgbClr val="3A3A3A">
                    <a:alpha val="92000"/>
                  </a:srgbClr>
                </a:solidFill>
                <a:prstDash val="sysDash"/>
                <a:bevel/>
                <a:headEnd/>
                <a:tailEnd/>
              </a:ln>
            </p:spPr>
          </p:cxnSp>
          <p:cxnSp>
            <p:nvCxnSpPr>
              <p:cNvPr id="158" name="Straight Arrow Connector 157"/>
              <p:cNvCxnSpPr>
                <a:stCxn id="125" idx="1"/>
                <a:endCxn id="135" idx="2"/>
              </p:cNvCxnSpPr>
              <p:nvPr/>
            </p:nvCxnSpPr>
            <p:spPr>
              <a:xfrm flipH="1" flipV="1">
                <a:off x="1340974" y="4969444"/>
                <a:ext cx="195868" cy="344567"/>
              </a:xfrm>
              <a:prstGeom prst="straightConnector1">
                <a:avLst/>
              </a:prstGeom>
              <a:solidFill>
                <a:schemeClr val="bg1">
                  <a:lumMod val="65000"/>
                </a:schemeClr>
              </a:solidFill>
              <a:ln w="6350" cap="rnd">
                <a:solidFill>
                  <a:srgbClr val="3A3A3A">
                    <a:alpha val="92000"/>
                  </a:srgbClr>
                </a:solidFill>
                <a:prstDash val="sysDash"/>
                <a:bevel/>
                <a:headEnd/>
                <a:tailEnd/>
              </a:ln>
            </p:spPr>
          </p:cxnSp>
          <p:cxnSp>
            <p:nvCxnSpPr>
              <p:cNvPr id="162" name="Straight Arrow Connector 161"/>
              <p:cNvCxnSpPr>
                <a:stCxn id="130" idx="2"/>
                <a:endCxn id="134" idx="3"/>
              </p:cNvCxnSpPr>
              <p:nvPr/>
            </p:nvCxnSpPr>
            <p:spPr>
              <a:xfrm flipH="1">
                <a:off x="1522593" y="4696163"/>
                <a:ext cx="241264" cy="187999"/>
              </a:xfrm>
              <a:prstGeom prst="straightConnector1">
                <a:avLst/>
              </a:prstGeom>
              <a:solidFill>
                <a:schemeClr val="bg1">
                  <a:lumMod val="65000"/>
                </a:schemeClr>
              </a:solidFill>
              <a:ln w="6350" cap="rnd">
                <a:solidFill>
                  <a:srgbClr val="3A3A3A">
                    <a:alpha val="92000"/>
                  </a:srgbClr>
                </a:solidFill>
                <a:prstDash val="sysDash"/>
                <a:bevel/>
                <a:headEnd/>
                <a:tailEnd/>
              </a:ln>
            </p:spPr>
          </p:cxnSp>
        </p:grpSp>
        <p:grpSp>
          <p:nvGrpSpPr>
            <p:cNvPr id="10" name="Group 5"/>
            <p:cNvGrpSpPr/>
            <p:nvPr/>
          </p:nvGrpSpPr>
          <p:grpSpPr>
            <a:xfrm>
              <a:off x="-2170058" y="3984900"/>
              <a:ext cx="823174" cy="1342547"/>
              <a:chOff x="2093897" y="4812231"/>
              <a:chExt cx="823174" cy="1342547"/>
            </a:xfrm>
          </p:grpSpPr>
          <p:sp>
            <p:nvSpPr>
              <p:cNvPr id="154" name="TextBox 149"/>
              <p:cNvSpPr txBox="1">
                <a:spLocks noChangeArrowheads="1"/>
              </p:cNvSpPr>
              <p:nvPr/>
            </p:nvSpPr>
            <p:spPr bwMode="auto">
              <a:xfrm>
                <a:off x="2106613" y="5757746"/>
                <a:ext cx="807746" cy="397032"/>
              </a:xfrm>
              <a:prstGeom prst="rect">
                <a:avLst/>
              </a:prstGeom>
              <a:noFill/>
              <a:ln w="9525">
                <a:noFill/>
                <a:miter lim="800000"/>
                <a:headEnd/>
                <a:tailEnd/>
              </a:ln>
            </p:spPr>
            <p:txBody>
              <a:bodyPr wrap="square">
                <a:prstTxWarp prst="textNoShape">
                  <a:avLst/>
                </a:prstTxWarp>
                <a:spAutoFit/>
                <a:flatTx/>
              </a:bodyPr>
              <a:lstStyle/>
              <a:p>
                <a:pPr algn="ctr" defTabSz="914400">
                  <a:lnSpc>
                    <a:spcPct val="90000"/>
                  </a:lnSpc>
                  <a:spcBef>
                    <a:spcPct val="0"/>
                  </a:spcBef>
                  <a:spcAft>
                    <a:spcPct val="0"/>
                  </a:spcAft>
                  <a:buNone/>
                </a:pPr>
                <a:r>
                  <a:rPr lang="ja-JP" altLang="en-US" sz="1100" b="0" i="0" kern="1200" dirty="0" smtClean="0">
                    <a:solidFill>
                      <a:srgbClr val="3A3A3A"/>
                    </a:solidFill>
                    <a:latin typeface="Arial" pitchFamily="34" charset="0"/>
                    <a:ea typeface="MS PGothic" pitchFamily="34" charset="-128"/>
                    <a:cs typeface="Arial" pitchFamily="34" charset="0"/>
                  </a:rPr>
                  <a:t>コンピューティング</a:t>
                </a:r>
                <a:endParaRPr lang="en-US" altLang="ja-JP" sz="1100" b="0" i="0" kern="1200" dirty="0">
                  <a:solidFill>
                    <a:srgbClr val="3A3A3A"/>
                  </a:solidFill>
                  <a:latin typeface="Arial" pitchFamily="34" charset="0"/>
                  <a:ea typeface="MS PGothic" pitchFamily="34" charset="-128"/>
                  <a:cs typeface="Arial" pitchFamily="34" charset="0"/>
                </a:endParaRPr>
              </a:p>
            </p:txBody>
          </p:sp>
          <p:sp>
            <p:nvSpPr>
              <p:cNvPr id="155" name="TextBox 149"/>
              <p:cNvSpPr txBox="1">
                <a:spLocks noChangeArrowheads="1"/>
              </p:cNvSpPr>
              <p:nvPr/>
            </p:nvSpPr>
            <p:spPr bwMode="auto">
              <a:xfrm>
                <a:off x="2218340" y="4812231"/>
                <a:ext cx="493538" cy="155171"/>
              </a:xfrm>
              <a:prstGeom prst="rect">
                <a:avLst/>
              </a:prstGeom>
              <a:noFill/>
              <a:ln w="9525">
                <a:noFill/>
                <a:miter lim="800000"/>
                <a:headEnd/>
                <a:tailEnd/>
              </a:ln>
            </p:spPr>
            <p:txBody>
              <a:bodyPr wrap="square" lIns="0" tIns="0" rIns="0" bIns="0">
                <a:prstTxWarp prst="textNoShape">
                  <a:avLst/>
                </a:prstTxWarp>
                <a:spAutoFit/>
              </a:bodyPr>
              <a:lstStyle/>
              <a:p>
                <a:pPr algn="ctr" defTabSz="914400">
                  <a:lnSpc>
                    <a:spcPct val="90000"/>
                  </a:lnSpc>
                  <a:spcBef>
                    <a:spcPct val="0"/>
                  </a:spcBef>
                  <a:spcAft>
                    <a:spcPct val="0"/>
                  </a:spcAft>
                  <a:buNone/>
                </a:pPr>
                <a:r>
                  <a:rPr lang="en-US" altLang="ja-JP" sz="1100" b="0" i="0" kern="1200" smtClean="0">
                    <a:solidFill>
                      <a:srgbClr val="3A3A3A"/>
                    </a:solidFill>
                    <a:latin typeface="Arial" pitchFamily="34" charset="0"/>
                    <a:ea typeface="MS PGothic" pitchFamily="34" charset="-128"/>
                    <a:cs typeface="Arial" pitchFamily="34" charset="0"/>
                  </a:rPr>
                  <a:t>UCS</a:t>
                </a:r>
                <a:endParaRPr lang="en-US" altLang="ja-JP" sz="1100" b="0" i="0" kern="1200">
                  <a:solidFill>
                    <a:srgbClr val="3A3A3A"/>
                  </a:solidFill>
                  <a:latin typeface="Arial" pitchFamily="34" charset="0"/>
                  <a:ea typeface="MS PGothic" pitchFamily="34" charset="-128"/>
                  <a:cs typeface="Arial" pitchFamily="34" charset="0"/>
                </a:endParaRPr>
              </a:p>
            </p:txBody>
          </p:sp>
          <p:pic>
            <p:nvPicPr>
              <p:cNvPr id="156" name="Picture 14" descr="C:\Users\testuser\AppData\Local\Temp\VMwareDnD\5dd1dd5a\DGRM_Server_VMs_basic_6_ESX_blue_R2_Q308.png"/>
              <p:cNvPicPr>
                <a:picLocks noChangeAspect="1" noChangeArrowheads="1"/>
              </p:cNvPicPr>
              <p:nvPr/>
            </p:nvPicPr>
            <p:blipFill>
              <a:blip r:embed="rId33" cstate="print"/>
              <a:srcRect/>
              <a:stretch>
                <a:fillRect/>
              </a:stretch>
            </p:blipFill>
            <p:spPr bwMode="auto">
              <a:xfrm>
                <a:off x="2093897" y="4960312"/>
                <a:ext cx="823174" cy="833435"/>
              </a:xfrm>
              <a:prstGeom prst="rect">
                <a:avLst/>
              </a:prstGeom>
              <a:noFill/>
              <a:ln w="9525">
                <a:noFill/>
                <a:miter lim="800000"/>
                <a:headEnd/>
                <a:tailEnd/>
              </a:ln>
            </p:spPr>
          </p:pic>
          <p:sp>
            <p:nvSpPr>
              <p:cNvPr id="159" name="WordArt 99"/>
              <p:cNvSpPr>
                <a:spLocks noChangeArrowheads="1" noChangeShapeType="1" noTextEdit="1"/>
              </p:cNvSpPr>
              <p:nvPr/>
            </p:nvSpPr>
            <p:spPr bwMode="auto">
              <a:xfrm>
                <a:off x="2136753" y="5329577"/>
                <a:ext cx="340919" cy="259322"/>
              </a:xfrm>
              <a:prstGeom prst="rect">
                <a:avLst/>
              </a:prstGeom>
            </p:spPr>
            <p:txBody>
              <a:bodyPr wrap="none" fromWordArt="1">
                <a:prstTxWarp prst="textSlantDown">
                  <a:avLst>
                    <a:gd name="adj" fmla="val 28569"/>
                  </a:avLst>
                </a:prstTxWarp>
              </a:bodyPr>
              <a:lstStyle/>
              <a:p>
                <a:pPr algn="ctr" defTabSz="914400">
                  <a:spcBef>
                    <a:spcPct val="0"/>
                  </a:spcBef>
                  <a:spcAft>
                    <a:spcPct val="0"/>
                  </a:spcAft>
                  <a:buNone/>
                </a:pPr>
                <a:r>
                  <a:rPr lang="ja-JP" altLang="en-US" sz="3600" b="1" i="0" kern="10" smtClean="0">
                    <a:ln w="1905"/>
                    <a:solidFill>
                      <a:srgbClr val="3A3A3A"/>
                    </a:solidFill>
                    <a:effectLst>
                      <a:innerShdw blurRad="69850" dist="43180" dir="5400000">
                        <a:srgbClr val="000000">
                          <a:alpha val="65000"/>
                        </a:srgbClr>
                      </a:innerShdw>
                    </a:effectLst>
                    <a:latin typeface="Arial" pitchFamily="34" charset="0"/>
                    <a:ea typeface="MS PGothic" pitchFamily="34" charset="-128"/>
                    <a:cs typeface="Arial" pitchFamily="34" charset="0"/>
                  </a:rPr>
                  <a:t>ハイパーバイザ</a:t>
                </a:r>
                <a:endParaRPr lang="en-US" altLang="ja-JP" sz="3600" b="1" i="0" kern="10">
                  <a:ln w="1905"/>
                  <a:solidFill>
                    <a:srgbClr val="3A3A3A"/>
                  </a:solidFill>
                  <a:effectLst>
                    <a:innerShdw blurRad="69850" dist="43180" dir="5400000">
                      <a:srgbClr val="000000">
                        <a:alpha val="65000"/>
                      </a:srgbClr>
                    </a:innerShdw>
                  </a:effectLst>
                  <a:latin typeface="Arial" pitchFamily="34" charset="0"/>
                  <a:ea typeface="MS PGothic" pitchFamily="34" charset="-128"/>
                  <a:cs typeface="Arial" pitchFamily="34" charset="0"/>
                </a:endParaRPr>
              </a:p>
            </p:txBody>
          </p:sp>
        </p:grpSp>
        <p:pic>
          <p:nvPicPr>
            <p:cNvPr id="198" name="Picture 2" descr="C:\Users\tomg\AppData\Local\Microsoft\Windows\Temporary Internet Files\Content.Outlook\P323ZHQC\AC3-Icon.png"/>
            <p:cNvPicPr>
              <a:picLocks noChangeAspect="1" noChangeArrowheads="1"/>
            </p:cNvPicPr>
            <p:nvPr/>
          </p:nvPicPr>
          <p:blipFill>
            <a:blip r:embed="rId13" cstate="print">
              <a:extLst>
                <a:ext uri="{28A0092B-C50C-407E-A947-70E740481C1C}">
                  <a14:useLocalDpi xmlns:a14="http://schemas.microsoft.com/office/drawing/2010/main" xmlns="" val="0"/>
                </a:ext>
              </a:extLst>
            </a:blip>
            <a:srcRect/>
            <a:stretch>
              <a:fillRect/>
            </a:stretch>
          </p:blipFill>
          <p:spPr bwMode="auto">
            <a:xfrm flipH="1">
              <a:off x="-1028583" y="4028026"/>
              <a:ext cx="236137" cy="236137"/>
            </a:xfrm>
            <a:prstGeom prst="rect">
              <a:avLst/>
            </a:prstGeom>
            <a:noFill/>
            <a:extLst>
              <a:ext uri="{909E8E84-426E-40dd-AFC4-6F175D3DCCD1}">
                <a14:hiddenFill xmlns:a14="http://schemas.microsoft.com/office/drawing/2010/main" xmlns="">
                  <a:solidFill>
                    <a:srgbClr val="FFFFFF"/>
                  </a:solidFill>
                </a14:hiddenFill>
              </a:ext>
            </a:extLst>
          </p:spPr>
        </p:pic>
        <p:sp>
          <p:nvSpPr>
            <p:cNvPr id="199" name="TextBox 198"/>
            <p:cNvSpPr txBox="1"/>
            <p:nvPr/>
          </p:nvSpPr>
          <p:spPr>
            <a:xfrm>
              <a:off x="-1785809" y="3735836"/>
              <a:ext cx="878767" cy="246221"/>
            </a:xfrm>
            <a:prstGeom prst="rect">
              <a:avLst/>
            </a:prstGeom>
            <a:noFill/>
          </p:spPr>
          <p:txBody>
            <a:bodyPr wrap="none" rtlCol="0">
              <a:spAutoFit/>
            </a:bodyPr>
            <a:lstStyle/>
            <a:p>
              <a:pPr algn="l" defTabSz="914400">
                <a:buNone/>
              </a:pPr>
              <a:r>
                <a:rPr lang="en-US" altLang="ja-JP" sz="1000" b="0" i="0" kern="1200" smtClean="0">
                  <a:solidFill>
                    <a:srgbClr val="3A3A3A"/>
                  </a:solidFill>
                  <a:latin typeface="Arial" pitchFamily="34" charset="0"/>
                  <a:ea typeface="MS PGothic" pitchFamily="34" charset="-128"/>
                  <a:cs typeface="Arial" pitchFamily="34" charset="0"/>
                </a:rPr>
                <a:t>AnyConnect</a:t>
              </a:r>
              <a:endParaRPr lang="en-US" altLang="ja-JP" sz="1050" kern="1200">
                <a:solidFill>
                  <a:srgbClr val="3A3A3A"/>
                </a:solidFill>
                <a:latin typeface="Arial" pitchFamily="34" charset="0"/>
                <a:ea typeface="MS PGothic" pitchFamily="34" charset="-128"/>
                <a:cs typeface="Arial" pitchFamily="34" charset="0"/>
              </a:endParaRPr>
            </a:p>
          </p:txBody>
        </p:sp>
        <p:cxnSp>
          <p:nvCxnSpPr>
            <p:cNvPr id="219" name="Straight Connector 218"/>
            <p:cNvCxnSpPr/>
            <p:nvPr/>
          </p:nvCxnSpPr>
          <p:spPr>
            <a:xfrm>
              <a:off x="-3683458" y="3814124"/>
              <a:ext cx="2789499" cy="0"/>
            </a:xfrm>
            <a:prstGeom prst="line">
              <a:avLst/>
            </a:prstGeom>
            <a:ln>
              <a:gradFill flip="none" rotWithShape="1">
                <a:gsLst>
                  <a:gs pos="0">
                    <a:schemeClr val="bg1">
                      <a:lumMod val="50000"/>
                      <a:alpha val="0"/>
                    </a:schemeClr>
                  </a:gs>
                  <a:gs pos="50000">
                    <a:schemeClr val="bg1">
                      <a:lumMod val="50000"/>
                    </a:schemeClr>
                  </a:gs>
                  <a:gs pos="100000">
                    <a:schemeClr val="bg1">
                      <a:lumMod val="50000"/>
                      <a:alpha val="0"/>
                    </a:schemeClr>
                  </a:gs>
                </a:gsLst>
                <a:lin ang="10800000" scaled="1"/>
                <a:tileRect/>
              </a:gradFill>
            </a:ln>
          </p:spPr>
          <p:style>
            <a:lnRef idx="1">
              <a:schemeClr val="accent1"/>
            </a:lnRef>
            <a:fillRef idx="0">
              <a:schemeClr val="accent1"/>
            </a:fillRef>
            <a:effectRef idx="0">
              <a:schemeClr val="accent1"/>
            </a:effectRef>
            <a:fontRef idx="minor">
              <a:schemeClr val="tx1"/>
            </a:fontRef>
          </p:style>
        </p:cxnSp>
        <p:cxnSp>
          <p:nvCxnSpPr>
            <p:cNvPr id="220" name="Straight Connector 219"/>
            <p:cNvCxnSpPr/>
            <p:nvPr/>
          </p:nvCxnSpPr>
          <p:spPr>
            <a:xfrm>
              <a:off x="-3683458" y="5456255"/>
              <a:ext cx="2789499" cy="0"/>
            </a:xfrm>
            <a:prstGeom prst="line">
              <a:avLst/>
            </a:prstGeom>
            <a:ln>
              <a:gradFill flip="none" rotWithShape="1">
                <a:gsLst>
                  <a:gs pos="0">
                    <a:schemeClr val="bg1">
                      <a:lumMod val="50000"/>
                      <a:alpha val="0"/>
                    </a:schemeClr>
                  </a:gs>
                  <a:gs pos="50000">
                    <a:schemeClr val="bg1">
                      <a:lumMod val="50000"/>
                    </a:schemeClr>
                  </a:gs>
                  <a:gs pos="100000">
                    <a:schemeClr val="bg1">
                      <a:lumMod val="50000"/>
                      <a:alpha val="0"/>
                    </a:schemeClr>
                  </a:gs>
                </a:gsLst>
                <a:lin ang="10800000" scaled="1"/>
                <a:tileRect/>
              </a:gradFill>
            </a:ln>
          </p:spPr>
          <p:style>
            <a:lnRef idx="1">
              <a:schemeClr val="accent1"/>
            </a:lnRef>
            <a:fillRef idx="0">
              <a:schemeClr val="accent1"/>
            </a:fillRef>
            <a:effectRef idx="0">
              <a:schemeClr val="accent1"/>
            </a:effectRef>
            <a:fontRef idx="minor">
              <a:schemeClr val="tx1"/>
            </a:fontRef>
          </p:style>
        </p:cxnSp>
      </p:grpSp>
      <p:sp>
        <p:nvSpPr>
          <p:cNvPr id="103" name="Rounded Rectangle 33"/>
          <p:cNvSpPr>
            <a:spLocks noChangeArrowheads="1"/>
          </p:cNvSpPr>
          <p:nvPr/>
        </p:nvSpPr>
        <p:spPr bwMode="auto">
          <a:xfrm>
            <a:off x="983849" y="1948231"/>
            <a:ext cx="1123664" cy="369118"/>
          </a:xfrm>
          <a:prstGeom prst="roundRect">
            <a:avLst>
              <a:gd name="adj" fmla="val 16667"/>
            </a:avLst>
          </a:prstGeom>
          <a:ln/>
        </p:spPr>
        <p:style>
          <a:lnRef idx="0">
            <a:schemeClr val="accent2"/>
          </a:lnRef>
          <a:fillRef idx="3">
            <a:schemeClr val="accent2"/>
          </a:fillRef>
          <a:effectRef idx="3">
            <a:schemeClr val="accent2"/>
          </a:effectRef>
          <a:fontRef idx="minor">
            <a:schemeClr val="lt1"/>
          </a:fontRef>
        </p:style>
        <p:txBody>
          <a:bodyPr rtlCol="0" anchor="ctr"/>
          <a:lstStyle/>
          <a:p>
            <a:pPr algn="ctr" defTabSz="914400">
              <a:lnSpc>
                <a:spcPct val="95000"/>
              </a:lnSpc>
              <a:buNone/>
            </a:pPr>
            <a:r>
              <a:rPr lang="ja-JP" altLang="en-US" sz="800" b="0" i="0" smtClean="0">
                <a:solidFill>
                  <a:srgbClr val="FFFFFF"/>
                </a:solidFill>
                <a:latin typeface="Arial" pitchFamily="34" charset="0"/>
                <a:ea typeface="MS PGothic" pitchFamily="34" charset="-128"/>
                <a:cs typeface="Arial" pitchFamily="34" charset="0"/>
              </a:rPr>
              <a:t>シスコ コラボレーション アプリケーション</a:t>
            </a:r>
            <a:endParaRPr lang="en-US" altLang="ja-JP" sz="800" dirty="0">
              <a:solidFill>
                <a:srgbClr val="FFFFFF"/>
              </a:solidFill>
              <a:latin typeface="Arial" pitchFamily="34" charset="0"/>
              <a:ea typeface="MS PGothic" pitchFamily="34" charset="-128"/>
              <a:cs typeface="Arial" pitchFamily="34" charset="0"/>
            </a:endParaRPr>
          </a:p>
        </p:txBody>
      </p:sp>
    </p:spTree>
    <p:extLst>
      <p:ext uri="{BB962C8B-B14F-4D97-AF65-F5344CB8AC3E}">
        <p14:creationId xmlns:p14="http://schemas.microsoft.com/office/powerpoint/2010/main" xmlns="" val="2015142391"/>
      </p:ext>
    </p:extLst>
  </p:cSld>
  <p:clrMapOvr>
    <a:masterClrMapping/>
  </p:clrMapOvr>
  <p:transition>
    <p:fad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 Same Side Corner Rectangle 3"/>
          <p:cNvSpPr/>
          <p:nvPr/>
        </p:nvSpPr>
        <p:spPr>
          <a:xfrm flipH="1" flipV="1">
            <a:off x="0" y="1409926"/>
            <a:ext cx="9144000" cy="5462587"/>
          </a:xfrm>
          <a:prstGeom prst="round2SameRect">
            <a:avLst>
              <a:gd name="adj1" fmla="val 0"/>
              <a:gd name="adj2" fmla="val 0"/>
            </a:avLst>
          </a:prstGeom>
          <a:gradFill flip="none" rotWithShape="0">
            <a:gsLst>
              <a:gs pos="100000">
                <a:srgbClr val="9B9B9B">
                  <a:alpha val="0"/>
                </a:srgbClr>
              </a:gs>
              <a:gs pos="0">
                <a:srgbClr val="E4E4E4">
                  <a:alpha val="44000"/>
                </a:srgbClr>
              </a:gs>
              <a:gs pos="39000">
                <a:srgbClr val="DBDBDB">
                  <a:alpha val="34000"/>
                </a:srgbClr>
              </a:gs>
              <a:gs pos="73000">
                <a:schemeClr val="bg1">
                  <a:lumMod val="65000"/>
                </a:schemeClr>
              </a:gs>
            </a:gsLst>
            <a:lin ang="810000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Rectangle 5"/>
          <p:cNvSpPr/>
          <p:nvPr/>
        </p:nvSpPr>
        <p:spPr>
          <a:xfrm flipV="1">
            <a:off x="0" y="1353208"/>
            <a:ext cx="9144000" cy="4279671"/>
          </a:xfrm>
          <a:prstGeom prst="rect">
            <a:avLst/>
          </a:prstGeom>
          <a:gradFill>
            <a:gsLst>
              <a:gs pos="0">
                <a:schemeClr val="bg2">
                  <a:alpha val="0"/>
                </a:schemeClr>
              </a:gs>
              <a:gs pos="100000">
                <a:schemeClr val="bg1"/>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p>
        </p:txBody>
      </p:sp>
      <p:sp>
        <p:nvSpPr>
          <p:cNvPr id="5" name="Round Same Side Corner Rectangle 4"/>
          <p:cNvSpPr/>
          <p:nvPr/>
        </p:nvSpPr>
        <p:spPr>
          <a:xfrm flipH="1" flipV="1">
            <a:off x="450849" y="1596570"/>
            <a:ext cx="8359321" cy="4733887"/>
          </a:xfrm>
          <a:prstGeom prst="round2SameRect">
            <a:avLst>
              <a:gd name="adj1" fmla="val 4028"/>
              <a:gd name="adj2" fmla="val 0"/>
            </a:avLst>
          </a:prstGeom>
          <a:gradFill>
            <a:gsLst>
              <a:gs pos="50000">
                <a:srgbClr val="FCFCFC"/>
              </a:gs>
              <a:gs pos="43000">
                <a:schemeClr val="bg1"/>
              </a:gs>
              <a:gs pos="100000">
                <a:srgbClr val="DBDBDB"/>
              </a:gs>
            </a:gsLst>
            <a:lin ang="8100000" scaled="1"/>
          </a:gradFill>
          <a:ln>
            <a:noFill/>
          </a:ln>
          <a:effectLst>
            <a:outerShdw blurRad="25400" dist="12700" dir="16200000" rotWithShape="0">
              <a:prstClr val="black">
                <a:alpha val="14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p:txBody>
          <a:bodyPr/>
          <a:lstStyle/>
          <a:p>
            <a:pPr algn="l" defTabSz="914400">
              <a:lnSpc>
                <a:spcPct val="80000"/>
              </a:lnSpc>
              <a:spcBef>
                <a:spcPct val="0"/>
              </a:spcBef>
              <a:buNone/>
            </a:pPr>
            <a:r>
              <a:rPr lang="ja-JP" altLang="fr-BE" sz="3200" b="0" i="0" spc="0" baseline="0" smtClean="0">
                <a:solidFill>
                  <a:srgbClr val="12188E"/>
                </a:solidFill>
                <a:latin typeface="MS PGothic" pitchFamily="34" charset="-128"/>
                <a:ea typeface="MS PGothic" pitchFamily="34" charset="-128"/>
              </a:rPr>
              <a:t>議題</a:t>
            </a:r>
            <a:endParaRPr lang="ja-JP" altLang="en-US">
              <a:solidFill>
                <a:srgbClr val="12188E"/>
              </a:solidFill>
              <a:latin typeface="MS PGothic" pitchFamily="34" charset="-128"/>
              <a:ea typeface="MS PGothic" pitchFamily="34" charset="-128"/>
            </a:endParaRPr>
          </a:p>
        </p:txBody>
      </p:sp>
      <p:sp>
        <p:nvSpPr>
          <p:cNvPr id="13" name="Rectangle 12"/>
          <p:cNvSpPr/>
          <p:nvPr/>
        </p:nvSpPr>
        <p:spPr>
          <a:xfrm flipV="1">
            <a:off x="0" y="1505608"/>
            <a:ext cx="9144000" cy="4279671"/>
          </a:xfrm>
          <a:prstGeom prst="rect">
            <a:avLst/>
          </a:prstGeom>
          <a:gradFill>
            <a:gsLst>
              <a:gs pos="0">
                <a:schemeClr val="bg2">
                  <a:alpha val="0"/>
                </a:schemeClr>
              </a:gs>
              <a:gs pos="100000">
                <a:schemeClr val="bg1"/>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p>
        </p:txBody>
      </p:sp>
      <p:sp>
        <p:nvSpPr>
          <p:cNvPr id="7" name="Chevron 6"/>
          <p:cNvSpPr/>
          <p:nvPr/>
        </p:nvSpPr>
        <p:spPr>
          <a:xfrm>
            <a:off x="769752" y="2408092"/>
            <a:ext cx="180514" cy="297837"/>
          </a:xfrm>
          <a:prstGeom prst="chevron">
            <a:avLst/>
          </a:prstGeom>
          <a:gradFill flip="none" rotWithShape="1">
            <a:gsLst>
              <a:gs pos="0">
                <a:schemeClr val="tx1">
                  <a:lumMod val="60000"/>
                  <a:lumOff val="40000"/>
                  <a:shade val="30000"/>
                  <a:satMod val="115000"/>
                </a:schemeClr>
              </a:gs>
              <a:gs pos="50000">
                <a:schemeClr val="tx1">
                  <a:lumMod val="60000"/>
                  <a:lumOff val="40000"/>
                  <a:shade val="67500"/>
                  <a:satMod val="115000"/>
                </a:schemeClr>
              </a:gs>
              <a:gs pos="100000">
                <a:schemeClr val="tx1">
                  <a:lumMod val="60000"/>
                  <a:lumOff val="40000"/>
                  <a:shade val="100000"/>
                  <a:satMod val="115000"/>
                </a:schemeClr>
              </a:gs>
            </a:gsLst>
            <a:lin ang="16200000" scaled="1"/>
            <a:tileRect/>
          </a:gradFill>
          <a:ln w="127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solidFill>
                <a:schemeClr val="tx1"/>
              </a:solidFill>
            </a:endParaRPr>
          </a:p>
        </p:txBody>
      </p:sp>
      <p:sp>
        <p:nvSpPr>
          <p:cNvPr id="8" name="Chevron 7"/>
          <p:cNvSpPr/>
          <p:nvPr/>
        </p:nvSpPr>
        <p:spPr>
          <a:xfrm>
            <a:off x="769752" y="3062508"/>
            <a:ext cx="180514" cy="297837"/>
          </a:xfrm>
          <a:prstGeom prst="chevron">
            <a:avLst/>
          </a:prstGeom>
          <a:gradFill flip="none" rotWithShape="1">
            <a:gsLst>
              <a:gs pos="0">
                <a:schemeClr val="tx1">
                  <a:lumMod val="60000"/>
                  <a:lumOff val="40000"/>
                  <a:shade val="30000"/>
                  <a:satMod val="115000"/>
                </a:schemeClr>
              </a:gs>
              <a:gs pos="50000">
                <a:schemeClr val="tx1">
                  <a:lumMod val="60000"/>
                  <a:lumOff val="40000"/>
                  <a:shade val="67500"/>
                  <a:satMod val="115000"/>
                </a:schemeClr>
              </a:gs>
              <a:gs pos="100000">
                <a:schemeClr val="tx1">
                  <a:lumMod val="60000"/>
                  <a:lumOff val="40000"/>
                  <a:shade val="100000"/>
                  <a:satMod val="115000"/>
                </a:schemeClr>
              </a:gs>
            </a:gsLst>
            <a:lin ang="16200000" scaled="1"/>
            <a:tileRect/>
          </a:gradFill>
          <a:ln w="127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solidFill>
                <a:schemeClr val="tx1"/>
              </a:solidFill>
            </a:endParaRPr>
          </a:p>
        </p:txBody>
      </p:sp>
      <p:sp>
        <p:nvSpPr>
          <p:cNvPr id="9" name="Chevron 8"/>
          <p:cNvSpPr/>
          <p:nvPr/>
        </p:nvSpPr>
        <p:spPr>
          <a:xfrm>
            <a:off x="769752" y="4371340"/>
            <a:ext cx="180514" cy="297837"/>
          </a:xfrm>
          <a:prstGeom prst="chevron">
            <a:avLst/>
          </a:prstGeom>
          <a:gradFill flip="none" rotWithShape="1">
            <a:gsLst>
              <a:gs pos="0">
                <a:schemeClr val="tx1">
                  <a:lumMod val="60000"/>
                  <a:lumOff val="40000"/>
                  <a:shade val="30000"/>
                  <a:satMod val="115000"/>
                </a:schemeClr>
              </a:gs>
              <a:gs pos="50000">
                <a:schemeClr val="tx1">
                  <a:lumMod val="60000"/>
                  <a:lumOff val="40000"/>
                  <a:shade val="67500"/>
                  <a:satMod val="115000"/>
                </a:schemeClr>
              </a:gs>
              <a:gs pos="100000">
                <a:schemeClr val="tx1">
                  <a:lumMod val="60000"/>
                  <a:lumOff val="40000"/>
                  <a:shade val="100000"/>
                  <a:satMod val="115000"/>
                </a:schemeClr>
              </a:gs>
            </a:gsLst>
            <a:lin ang="16200000" scaled="1"/>
            <a:tileRect/>
          </a:gradFill>
          <a:ln w="127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solidFill>
                <a:schemeClr val="tx1"/>
              </a:solidFill>
            </a:endParaRPr>
          </a:p>
        </p:txBody>
      </p:sp>
      <p:sp>
        <p:nvSpPr>
          <p:cNvPr id="10" name="Chevron 9"/>
          <p:cNvSpPr/>
          <p:nvPr/>
        </p:nvSpPr>
        <p:spPr>
          <a:xfrm>
            <a:off x="769752" y="3716924"/>
            <a:ext cx="180514" cy="297837"/>
          </a:xfrm>
          <a:prstGeom prst="chevron">
            <a:avLst/>
          </a:prstGeom>
          <a:gradFill flip="none" rotWithShape="1">
            <a:gsLst>
              <a:gs pos="0">
                <a:schemeClr val="tx1">
                  <a:lumMod val="60000"/>
                  <a:lumOff val="40000"/>
                  <a:shade val="30000"/>
                  <a:satMod val="115000"/>
                </a:schemeClr>
              </a:gs>
              <a:gs pos="50000">
                <a:schemeClr val="tx1">
                  <a:lumMod val="60000"/>
                  <a:lumOff val="40000"/>
                  <a:shade val="67500"/>
                  <a:satMod val="115000"/>
                </a:schemeClr>
              </a:gs>
              <a:gs pos="100000">
                <a:schemeClr val="tx1">
                  <a:lumMod val="60000"/>
                  <a:lumOff val="40000"/>
                  <a:shade val="100000"/>
                  <a:satMod val="115000"/>
                </a:schemeClr>
              </a:gs>
            </a:gsLst>
            <a:lin ang="16200000" scaled="1"/>
            <a:tileRect/>
          </a:gradFill>
          <a:ln w="127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solidFill>
                <a:schemeClr val="tx1"/>
              </a:solidFill>
            </a:endParaRPr>
          </a:p>
        </p:txBody>
      </p:sp>
      <p:sp>
        <p:nvSpPr>
          <p:cNvPr id="3" name="Text Placeholder 2"/>
          <p:cNvSpPr>
            <a:spLocks noGrp="1"/>
          </p:cNvSpPr>
          <p:nvPr>
            <p:ph type="body" sz="quarter" idx="4294967295"/>
          </p:nvPr>
        </p:nvSpPr>
        <p:spPr>
          <a:xfrm>
            <a:off x="1014025" y="1790700"/>
            <a:ext cx="8578850" cy="4345927"/>
          </a:xfrm>
        </p:spPr>
        <p:txBody>
          <a:bodyPr/>
          <a:lstStyle/>
          <a:p>
            <a:pPr marL="0" indent="0" algn="l" defTabSz="914400">
              <a:lnSpc>
                <a:spcPct val="60000"/>
              </a:lnSpc>
              <a:spcBef>
                <a:spcPts val="3600"/>
              </a:spcBef>
              <a:buNone/>
            </a:pPr>
            <a:r>
              <a:rPr lang="ja-JP" altLang="en-US" sz="2200" b="0" i="0" dirty="0" smtClean="0">
                <a:gradFill flip="none" rotWithShape="1">
                  <a:gsLst>
                    <a:gs pos="0">
                      <a:srgbClr val="2B348E">
                        <a:shade val="30000"/>
                        <a:satMod val="115000"/>
                      </a:srgbClr>
                    </a:gs>
                    <a:gs pos="50000">
                      <a:srgbClr val="2B348E">
                        <a:shade val="67500"/>
                        <a:satMod val="115000"/>
                      </a:srgbClr>
                    </a:gs>
                    <a:gs pos="100000">
                      <a:srgbClr val="2B348E">
                        <a:shade val="100000"/>
                        <a:satMod val="115000"/>
                      </a:srgbClr>
                    </a:gs>
                  </a:gsLst>
                  <a:lin ang="16200000" scaled="1"/>
                  <a:tileRect/>
                </a:gradFill>
                <a:latin typeface="MS PGothic" pitchFamily="34" charset="-128"/>
                <a:ea typeface="MS PGothic" pitchFamily="34" charset="-128"/>
                <a:cs typeface="Arial"/>
              </a:rPr>
              <a:t>教育現場の傾向と課題</a:t>
            </a:r>
          </a:p>
          <a:p>
            <a:pPr marL="0" indent="0" algn="l" defTabSz="914400">
              <a:lnSpc>
                <a:spcPct val="60000"/>
              </a:lnSpc>
              <a:spcBef>
                <a:spcPts val="3600"/>
              </a:spcBef>
              <a:buNone/>
            </a:pPr>
            <a:r>
              <a:rPr lang="ja-JP" altLang="en-US" sz="2200" b="0" i="0" dirty="0" smtClean="0">
                <a:gradFill flip="none" rotWithShape="1">
                  <a:gsLst>
                    <a:gs pos="0">
                      <a:srgbClr val="2B348E">
                        <a:shade val="30000"/>
                        <a:satMod val="115000"/>
                      </a:srgbClr>
                    </a:gs>
                    <a:gs pos="50000">
                      <a:srgbClr val="2B348E">
                        <a:shade val="67500"/>
                        <a:satMod val="115000"/>
                      </a:srgbClr>
                    </a:gs>
                    <a:gs pos="100000">
                      <a:srgbClr val="2B348E">
                        <a:shade val="100000"/>
                        <a:satMod val="115000"/>
                      </a:srgbClr>
                    </a:gs>
                  </a:gsLst>
                  <a:lin ang="16200000" scaled="1"/>
                  <a:tileRect/>
                </a:gradFill>
                <a:latin typeface="MS PGothic" pitchFamily="34" charset="-128"/>
                <a:ea typeface="MS PGothic" pitchFamily="34" charset="-128"/>
                <a:cs typeface="Arial"/>
              </a:rPr>
              <a:t>教育現場での使用例</a:t>
            </a:r>
          </a:p>
          <a:p>
            <a:pPr marL="0" indent="0" algn="l" defTabSz="914400">
              <a:lnSpc>
                <a:spcPct val="60000"/>
              </a:lnSpc>
              <a:spcBef>
                <a:spcPts val="3600"/>
              </a:spcBef>
              <a:buNone/>
            </a:pPr>
            <a:r>
              <a:rPr lang="ja-JP" altLang="en-US" sz="2200" b="0" i="0" dirty="0" smtClean="0">
                <a:gradFill flip="none" rotWithShape="1">
                  <a:gsLst>
                    <a:gs pos="0">
                      <a:srgbClr val="2B348E">
                        <a:shade val="30000"/>
                        <a:satMod val="115000"/>
                      </a:srgbClr>
                    </a:gs>
                    <a:gs pos="50000">
                      <a:srgbClr val="2B348E">
                        <a:shade val="67500"/>
                        <a:satMod val="115000"/>
                      </a:srgbClr>
                    </a:gs>
                    <a:gs pos="100000">
                      <a:srgbClr val="2B348E">
                        <a:shade val="100000"/>
                        <a:satMod val="115000"/>
                      </a:srgbClr>
                    </a:gs>
                  </a:gsLst>
                  <a:lin ang="16200000" scaled="1"/>
                  <a:tileRect/>
                </a:gradFill>
                <a:latin typeface="MS PGothic" pitchFamily="34" charset="-128"/>
                <a:ea typeface="MS PGothic" pitchFamily="34" charset="-128"/>
                <a:cs typeface="Arial"/>
              </a:rPr>
              <a:t>シスコが掲げる仮想化の展望</a:t>
            </a:r>
          </a:p>
          <a:p>
            <a:pPr marL="0" indent="0" algn="l" defTabSz="914400">
              <a:lnSpc>
                <a:spcPct val="60000"/>
              </a:lnSpc>
              <a:spcBef>
                <a:spcPts val="3600"/>
              </a:spcBef>
              <a:buNone/>
            </a:pPr>
            <a:r>
              <a:rPr lang="fr-BE" altLang="ja-JP" sz="2200" b="0" i="0" dirty="0" smtClean="0">
                <a:gradFill flip="none" rotWithShape="1">
                  <a:gsLst>
                    <a:gs pos="0">
                      <a:srgbClr val="2B348E">
                        <a:shade val="30000"/>
                        <a:satMod val="115000"/>
                      </a:srgbClr>
                    </a:gs>
                    <a:gs pos="50000">
                      <a:srgbClr val="2B348E">
                        <a:shade val="67500"/>
                        <a:satMod val="115000"/>
                      </a:srgbClr>
                    </a:gs>
                    <a:gs pos="100000">
                      <a:srgbClr val="2B348E">
                        <a:shade val="100000"/>
                        <a:satMod val="115000"/>
                      </a:srgbClr>
                    </a:gs>
                  </a:gsLst>
                  <a:lin ang="16200000" scaled="1"/>
                  <a:tileRect/>
                </a:gradFill>
                <a:latin typeface="MS PGothic" pitchFamily="34" charset="-128"/>
                <a:ea typeface="MS PGothic" pitchFamily="34" charset="-128"/>
                <a:cs typeface="Arial"/>
              </a:rPr>
              <a:t>Cisco VXI </a:t>
            </a:r>
            <a:r>
              <a:rPr lang="ja-JP" altLang="en-US" sz="2200" b="0" i="0" dirty="0" smtClean="0">
                <a:gradFill flip="none" rotWithShape="1">
                  <a:gsLst>
                    <a:gs pos="0">
                      <a:srgbClr val="2B348E">
                        <a:shade val="30000"/>
                        <a:satMod val="115000"/>
                      </a:srgbClr>
                    </a:gs>
                    <a:gs pos="50000">
                      <a:srgbClr val="2B348E">
                        <a:shade val="67500"/>
                        <a:satMod val="115000"/>
                      </a:srgbClr>
                    </a:gs>
                    <a:gs pos="100000">
                      <a:srgbClr val="2B348E">
                        <a:shade val="100000"/>
                        <a:satMod val="115000"/>
                      </a:srgbClr>
                    </a:gs>
                  </a:gsLst>
                  <a:lin ang="16200000" scaled="1"/>
                  <a:tileRect/>
                </a:gradFill>
                <a:latin typeface="MS PGothic" pitchFamily="34" charset="-128"/>
                <a:ea typeface="MS PGothic" pitchFamily="34" charset="-128"/>
                <a:cs typeface="Arial"/>
              </a:rPr>
              <a:t>のポートフォリオ</a:t>
            </a:r>
          </a:p>
          <a:p>
            <a:pPr marL="0" indent="0" algn="l" defTabSz="914400">
              <a:lnSpc>
                <a:spcPct val="60000"/>
              </a:lnSpc>
              <a:spcBef>
                <a:spcPts val="3600"/>
              </a:spcBef>
              <a:buNone/>
            </a:pPr>
            <a:r>
              <a:rPr lang="ja-JP" altLang="en-US" sz="2200" b="0" i="0" dirty="0" smtClean="0">
                <a:gradFill flip="none" rotWithShape="1">
                  <a:gsLst>
                    <a:gs pos="0">
                      <a:srgbClr val="2B348E">
                        <a:shade val="30000"/>
                        <a:satMod val="115000"/>
                      </a:srgbClr>
                    </a:gs>
                    <a:gs pos="50000">
                      <a:srgbClr val="2B348E">
                        <a:shade val="67500"/>
                        <a:satMod val="115000"/>
                      </a:srgbClr>
                    </a:gs>
                    <a:gs pos="100000">
                      <a:srgbClr val="2B348E">
                        <a:shade val="100000"/>
                        <a:satMod val="115000"/>
                      </a:srgbClr>
                    </a:gs>
                  </a:gsLst>
                  <a:lin ang="16200000" scaled="1"/>
                  <a:tileRect/>
                </a:gradFill>
                <a:latin typeface="MS PGothic" pitchFamily="34" charset="-128"/>
                <a:ea typeface="MS PGothic" pitchFamily="34" charset="-128"/>
                <a:cs typeface="Arial"/>
              </a:rPr>
              <a:t>サービス サポートと </a:t>
            </a:r>
            <a:r>
              <a:rPr lang="fr-BE" altLang="ja-JP" sz="2200" b="0" i="0" dirty="0" err="1" smtClean="0">
                <a:gradFill flip="none" rotWithShape="1">
                  <a:gsLst>
                    <a:gs pos="0">
                      <a:srgbClr val="2B348E">
                        <a:shade val="30000"/>
                        <a:satMod val="115000"/>
                      </a:srgbClr>
                    </a:gs>
                    <a:gs pos="50000">
                      <a:srgbClr val="2B348E">
                        <a:shade val="67500"/>
                        <a:satMod val="115000"/>
                      </a:srgbClr>
                    </a:gs>
                    <a:gs pos="100000">
                      <a:srgbClr val="2B348E">
                        <a:shade val="100000"/>
                        <a:satMod val="115000"/>
                      </a:srgbClr>
                    </a:gs>
                  </a:gsLst>
                  <a:lin ang="16200000" scaled="1"/>
                  <a:tileRect/>
                </a:gradFill>
                <a:latin typeface="MS PGothic" pitchFamily="34" charset="-128"/>
                <a:ea typeface="MS PGothic" pitchFamily="34" charset="-128"/>
                <a:cs typeface="Arial"/>
              </a:rPr>
              <a:t>Validated</a:t>
            </a:r>
            <a:r>
              <a:rPr lang="ja-JP" altLang="fr-BE" sz="2200" b="0" i="0" dirty="0" smtClean="0">
                <a:gradFill flip="none" rotWithShape="1">
                  <a:gsLst>
                    <a:gs pos="0">
                      <a:srgbClr val="2B348E">
                        <a:shade val="30000"/>
                        <a:satMod val="115000"/>
                      </a:srgbClr>
                    </a:gs>
                    <a:gs pos="50000">
                      <a:srgbClr val="2B348E">
                        <a:shade val="67500"/>
                        <a:satMod val="115000"/>
                      </a:srgbClr>
                    </a:gs>
                    <a:gs pos="100000">
                      <a:srgbClr val="2B348E">
                        <a:shade val="100000"/>
                        <a:satMod val="115000"/>
                      </a:srgbClr>
                    </a:gs>
                  </a:gsLst>
                  <a:lin ang="16200000" scaled="1"/>
                  <a:tileRect/>
                </a:gradFill>
                <a:latin typeface="MS PGothic" pitchFamily="34" charset="-128"/>
                <a:ea typeface="MS PGothic" pitchFamily="34" charset="-128"/>
                <a:cs typeface="Arial"/>
              </a:rPr>
              <a:t> </a:t>
            </a:r>
            <a:r>
              <a:rPr lang="fr-BE" altLang="ja-JP" sz="2200" b="0" i="0" dirty="0" smtClean="0">
                <a:gradFill flip="none" rotWithShape="1">
                  <a:gsLst>
                    <a:gs pos="0">
                      <a:srgbClr val="2B348E">
                        <a:shade val="30000"/>
                        <a:satMod val="115000"/>
                      </a:srgbClr>
                    </a:gs>
                    <a:gs pos="50000">
                      <a:srgbClr val="2B348E">
                        <a:shade val="67500"/>
                        <a:satMod val="115000"/>
                      </a:srgbClr>
                    </a:gs>
                    <a:gs pos="100000">
                      <a:srgbClr val="2B348E">
                        <a:shade val="100000"/>
                        <a:satMod val="115000"/>
                      </a:srgbClr>
                    </a:gs>
                  </a:gsLst>
                  <a:lin ang="16200000" scaled="1"/>
                  <a:tileRect/>
                </a:gradFill>
                <a:latin typeface="MS PGothic" pitchFamily="34" charset="-128"/>
                <a:ea typeface="MS PGothic" pitchFamily="34" charset="-128"/>
                <a:cs typeface="Arial"/>
              </a:rPr>
              <a:t>Design</a:t>
            </a:r>
            <a:endParaRPr lang="ja-JP" altLang="en-US" sz="2200" b="0" i="0" dirty="0" smtClean="0">
              <a:gradFill flip="none" rotWithShape="1">
                <a:gsLst>
                  <a:gs pos="0">
                    <a:srgbClr val="2B348E">
                      <a:shade val="30000"/>
                      <a:satMod val="115000"/>
                    </a:srgbClr>
                  </a:gs>
                  <a:gs pos="50000">
                    <a:srgbClr val="2B348E">
                      <a:shade val="67500"/>
                      <a:satMod val="115000"/>
                    </a:srgbClr>
                  </a:gs>
                  <a:gs pos="100000">
                    <a:srgbClr val="2B348E">
                      <a:shade val="100000"/>
                      <a:satMod val="115000"/>
                    </a:srgbClr>
                  </a:gs>
                </a:gsLst>
                <a:lin ang="16200000" scaled="1"/>
                <a:tileRect/>
              </a:gradFill>
              <a:latin typeface="MS PGothic" pitchFamily="34" charset="-128"/>
              <a:ea typeface="MS PGothic" pitchFamily="34" charset="-128"/>
              <a:cs typeface="Arial"/>
            </a:endParaRPr>
          </a:p>
          <a:p>
            <a:pPr marL="0" indent="0" algn="l" defTabSz="914400">
              <a:lnSpc>
                <a:spcPct val="60000"/>
              </a:lnSpc>
              <a:spcBef>
                <a:spcPts val="3600"/>
              </a:spcBef>
              <a:buNone/>
            </a:pPr>
            <a:r>
              <a:rPr lang="ja-JP" altLang="en-US" sz="2200" b="0" i="0" dirty="0" smtClean="0">
                <a:gradFill flip="none" rotWithShape="1">
                  <a:gsLst>
                    <a:gs pos="0">
                      <a:srgbClr val="2B348E">
                        <a:shade val="30000"/>
                        <a:satMod val="115000"/>
                      </a:srgbClr>
                    </a:gs>
                    <a:gs pos="50000">
                      <a:srgbClr val="2B348E">
                        <a:shade val="67500"/>
                        <a:satMod val="115000"/>
                      </a:srgbClr>
                    </a:gs>
                    <a:gs pos="100000">
                      <a:srgbClr val="2B348E">
                        <a:shade val="100000"/>
                        <a:satMod val="115000"/>
                      </a:srgbClr>
                    </a:gs>
                  </a:gsLst>
                  <a:lin ang="16200000" scaled="1"/>
                  <a:tileRect/>
                </a:gradFill>
                <a:latin typeface="MS PGothic" pitchFamily="34" charset="-128"/>
                <a:ea typeface="MS PGothic" pitchFamily="34" charset="-128"/>
                <a:cs typeface="Arial"/>
              </a:rPr>
              <a:t>ケース スタディ</a:t>
            </a:r>
          </a:p>
          <a:p>
            <a:pPr marL="0" indent="0" algn="l" defTabSz="914400">
              <a:lnSpc>
                <a:spcPct val="60000"/>
              </a:lnSpc>
              <a:spcBef>
                <a:spcPts val="3600"/>
              </a:spcBef>
              <a:buNone/>
            </a:pPr>
            <a:r>
              <a:rPr lang="ja-JP" altLang="en-US" sz="2200" b="0" i="0" dirty="0" smtClean="0">
                <a:gradFill flip="none" rotWithShape="1">
                  <a:gsLst>
                    <a:gs pos="0">
                      <a:srgbClr val="2B348E">
                        <a:shade val="30000"/>
                        <a:satMod val="115000"/>
                      </a:srgbClr>
                    </a:gs>
                    <a:gs pos="50000">
                      <a:srgbClr val="2B348E">
                        <a:shade val="67500"/>
                        <a:satMod val="115000"/>
                      </a:srgbClr>
                    </a:gs>
                    <a:gs pos="100000">
                      <a:srgbClr val="2B348E">
                        <a:shade val="100000"/>
                        <a:satMod val="115000"/>
                      </a:srgbClr>
                    </a:gs>
                  </a:gsLst>
                  <a:lin ang="16200000" scaled="1"/>
                  <a:tileRect/>
                </a:gradFill>
                <a:latin typeface="MS PGothic" pitchFamily="34" charset="-128"/>
                <a:ea typeface="MS PGothic" pitchFamily="34" charset="-128"/>
                <a:cs typeface="Arial"/>
              </a:rPr>
              <a:t>まとめ</a:t>
            </a:r>
            <a:endParaRPr lang="ja-JP" altLang="en-US" sz="2200" b="0" i="0" dirty="0">
              <a:gradFill flip="none" rotWithShape="1">
                <a:gsLst>
                  <a:gs pos="0">
                    <a:srgbClr val="2B348E">
                      <a:shade val="30000"/>
                      <a:satMod val="115000"/>
                    </a:srgbClr>
                  </a:gs>
                  <a:gs pos="50000">
                    <a:srgbClr val="2B348E">
                      <a:shade val="67500"/>
                      <a:satMod val="115000"/>
                    </a:srgbClr>
                  </a:gs>
                  <a:gs pos="100000">
                    <a:srgbClr val="2B348E">
                      <a:shade val="100000"/>
                      <a:satMod val="115000"/>
                    </a:srgbClr>
                  </a:gs>
                </a:gsLst>
                <a:lin ang="16200000" scaled="1"/>
                <a:tileRect/>
              </a:gradFill>
              <a:latin typeface="MS PGothic" pitchFamily="34" charset="-128"/>
              <a:ea typeface="MS PGothic" pitchFamily="34" charset="-128"/>
              <a:cs typeface="Arial"/>
            </a:endParaRPr>
          </a:p>
        </p:txBody>
      </p:sp>
      <p:sp>
        <p:nvSpPr>
          <p:cNvPr id="14" name="Chevron 13"/>
          <p:cNvSpPr/>
          <p:nvPr/>
        </p:nvSpPr>
        <p:spPr>
          <a:xfrm>
            <a:off x="769752" y="5025756"/>
            <a:ext cx="180514" cy="297837"/>
          </a:xfrm>
          <a:prstGeom prst="chevron">
            <a:avLst/>
          </a:prstGeom>
          <a:gradFill flip="none" rotWithShape="1">
            <a:gsLst>
              <a:gs pos="0">
                <a:schemeClr val="tx1">
                  <a:lumMod val="60000"/>
                  <a:lumOff val="40000"/>
                  <a:shade val="30000"/>
                  <a:satMod val="115000"/>
                </a:schemeClr>
              </a:gs>
              <a:gs pos="50000">
                <a:schemeClr val="tx1">
                  <a:lumMod val="60000"/>
                  <a:lumOff val="40000"/>
                  <a:shade val="67500"/>
                  <a:satMod val="115000"/>
                </a:schemeClr>
              </a:gs>
              <a:gs pos="100000">
                <a:schemeClr val="tx1">
                  <a:lumMod val="60000"/>
                  <a:lumOff val="40000"/>
                  <a:shade val="100000"/>
                  <a:satMod val="115000"/>
                </a:schemeClr>
              </a:gs>
            </a:gsLst>
            <a:lin ang="16200000" scaled="1"/>
            <a:tileRect/>
          </a:gradFill>
          <a:ln w="127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solidFill>
                <a:schemeClr val="tx1"/>
              </a:solidFill>
            </a:endParaRPr>
          </a:p>
        </p:txBody>
      </p:sp>
      <p:sp>
        <p:nvSpPr>
          <p:cNvPr id="11" name="Chevron 10"/>
          <p:cNvSpPr/>
          <p:nvPr/>
        </p:nvSpPr>
        <p:spPr>
          <a:xfrm>
            <a:off x="769752" y="1753676"/>
            <a:ext cx="180514" cy="297837"/>
          </a:xfrm>
          <a:prstGeom prst="chevron">
            <a:avLst/>
          </a:prstGeom>
          <a:gradFill flip="none" rotWithShape="1">
            <a:gsLst>
              <a:gs pos="0">
                <a:schemeClr val="tx1">
                  <a:lumMod val="60000"/>
                  <a:lumOff val="40000"/>
                  <a:shade val="30000"/>
                  <a:satMod val="115000"/>
                </a:schemeClr>
              </a:gs>
              <a:gs pos="50000">
                <a:schemeClr val="tx1">
                  <a:lumMod val="60000"/>
                  <a:lumOff val="40000"/>
                  <a:shade val="67500"/>
                  <a:satMod val="115000"/>
                </a:schemeClr>
              </a:gs>
              <a:gs pos="100000">
                <a:schemeClr val="tx1">
                  <a:lumMod val="60000"/>
                  <a:lumOff val="40000"/>
                  <a:shade val="100000"/>
                  <a:satMod val="115000"/>
                </a:schemeClr>
              </a:gs>
            </a:gsLst>
            <a:lin ang="16200000" scaled="1"/>
            <a:tileRect/>
          </a:gradFill>
          <a:ln w="127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solidFill>
                <a:schemeClr val="tx1"/>
              </a:solidFill>
            </a:endParaRPr>
          </a:p>
        </p:txBody>
      </p:sp>
      <p:sp>
        <p:nvSpPr>
          <p:cNvPr id="16" name="Chevron 15"/>
          <p:cNvSpPr/>
          <p:nvPr/>
        </p:nvSpPr>
        <p:spPr>
          <a:xfrm>
            <a:off x="782452" y="5680171"/>
            <a:ext cx="180514" cy="297837"/>
          </a:xfrm>
          <a:prstGeom prst="chevron">
            <a:avLst/>
          </a:prstGeom>
          <a:gradFill flip="none" rotWithShape="1">
            <a:gsLst>
              <a:gs pos="0">
                <a:schemeClr val="tx1">
                  <a:lumMod val="60000"/>
                  <a:lumOff val="40000"/>
                  <a:shade val="30000"/>
                  <a:satMod val="115000"/>
                </a:schemeClr>
              </a:gs>
              <a:gs pos="50000">
                <a:schemeClr val="tx1">
                  <a:lumMod val="60000"/>
                  <a:lumOff val="40000"/>
                  <a:shade val="67500"/>
                  <a:satMod val="115000"/>
                </a:schemeClr>
              </a:gs>
              <a:gs pos="100000">
                <a:schemeClr val="tx1">
                  <a:lumMod val="60000"/>
                  <a:lumOff val="40000"/>
                  <a:shade val="100000"/>
                  <a:satMod val="115000"/>
                </a:schemeClr>
              </a:gs>
            </a:gsLst>
            <a:lin ang="16200000" scaled="1"/>
            <a:tileRect/>
          </a:gradFill>
          <a:ln w="127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solidFill>
                <a:schemeClr val="tx1"/>
              </a:solidFill>
            </a:endParaRPr>
          </a:p>
        </p:txBody>
      </p:sp>
      <p:sp>
        <p:nvSpPr>
          <p:cNvPr id="17" name="Rectangle 16"/>
          <p:cNvSpPr/>
          <p:nvPr/>
        </p:nvSpPr>
        <p:spPr>
          <a:xfrm>
            <a:off x="749044" y="2286000"/>
            <a:ext cx="6204205" cy="3862959"/>
          </a:xfrm>
          <a:prstGeom prst="rect">
            <a:avLst/>
          </a:prstGeom>
          <a:solidFill>
            <a:schemeClr val="bg1">
              <a:alpha val="83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300"/>
                                  </p:stCondLst>
                                  <p:childTnLst>
                                    <p:set>
                                      <p:cBhvr>
                                        <p:cTn id="6" dur="1" fill="hold">
                                          <p:stCondLst>
                                            <p:cond delay="0"/>
                                          </p:stCondLst>
                                        </p:cTn>
                                        <p:tgtEl>
                                          <p:spTgt spid="17"/>
                                        </p:tgtEl>
                                        <p:attrNameLst>
                                          <p:attrName>style.visibility</p:attrName>
                                        </p:attrNameLst>
                                      </p:cBhvr>
                                      <p:to>
                                        <p:strVal val="visible"/>
                                      </p:to>
                                    </p:set>
                                    <p:animEffect transition="in" filter="fade">
                                      <p:cBhvr>
                                        <p:cTn id="7" dur="10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 Same Side Corner Rectangle 3"/>
          <p:cNvSpPr/>
          <p:nvPr/>
        </p:nvSpPr>
        <p:spPr>
          <a:xfrm flipH="1" flipV="1">
            <a:off x="0" y="1409926"/>
            <a:ext cx="9144000" cy="5462587"/>
          </a:xfrm>
          <a:prstGeom prst="round2SameRect">
            <a:avLst>
              <a:gd name="adj1" fmla="val 0"/>
              <a:gd name="adj2" fmla="val 0"/>
            </a:avLst>
          </a:prstGeom>
          <a:gradFill flip="none" rotWithShape="0">
            <a:gsLst>
              <a:gs pos="100000">
                <a:srgbClr val="9B9B9B">
                  <a:alpha val="0"/>
                </a:srgbClr>
              </a:gs>
              <a:gs pos="0">
                <a:srgbClr val="E4E4E4">
                  <a:alpha val="44000"/>
                </a:srgbClr>
              </a:gs>
              <a:gs pos="39000">
                <a:srgbClr val="DBDBDB">
                  <a:alpha val="34000"/>
                </a:srgbClr>
              </a:gs>
              <a:gs pos="73000">
                <a:schemeClr val="bg1">
                  <a:lumMod val="65000"/>
                </a:schemeClr>
              </a:gs>
            </a:gsLst>
            <a:lin ang="810000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Rectangle 5"/>
          <p:cNvSpPr/>
          <p:nvPr/>
        </p:nvSpPr>
        <p:spPr>
          <a:xfrm flipV="1">
            <a:off x="0" y="1353208"/>
            <a:ext cx="9144000" cy="4279671"/>
          </a:xfrm>
          <a:prstGeom prst="rect">
            <a:avLst/>
          </a:prstGeom>
          <a:gradFill>
            <a:gsLst>
              <a:gs pos="0">
                <a:schemeClr val="bg2">
                  <a:alpha val="0"/>
                </a:schemeClr>
              </a:gs>
              <a:gs pos="100000">
                <a:schemeClr val="bg1"/>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p>
        </p:txBody>
      </p:sp>
      <p:sp>
        <p:nvSpPr>
          <p:cNvPr id="5" name="Round Same Side Corner Rectangle 4"/>
          <p:cNvSpPr/>
          <p:nvPr/>
        </p:nvSpPr>
        <p:spPr>
          <a:xfrm flipH="1" flipV="1">
            <a:off x="450849" y="1596570"/>
            <a:ext cx="8359321" cy="4733887"/>
          </a:xfrm>
          <a:prstGeom prst="round2SameRect">
            <a:avLst>
              <a:gd name="adj1" fmla="val 4028"/>
              <a:gd name="adj2" fmla="val 0"/>
            </a:avLst>
          </a:prstGeom>
          <a:gradFill>
            <a:gsLst>
              <a:gs pos="50000">
                <a:srgbClr val="FCFCFC"/>
              </a:gs>
              <a:gs pos="43000">
                <a:schemeClr val="bg1"/>
              </a:gs>
              <a:gs pos="100000">
                <a:srgbClr val="DBDBDB"/>
              </a:gs>
            </a:gsLst>
            <a:lin ang="8100000" scaled="1"/>
          </a:gradFill>
          <a:ln>
            <a:noFill/>
          </a:ln>
          <a:effectLst>
            <a:outerShdw blurRad="25400" dist="12700" dir="16200000" rotWithShape="0">
              <a:prstClr val="black">
                <a:alpha val="14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p:txBody>
          <a:bodyPr/>
          <a:lstStyle/>
          <a:p>
            <a:pPr algn="l" defTabSz="914400">
              <a:lnSpc>
                <a:spcPct val="80000"/>
              </a:lnSpc>
              <a:spcBef>
                <a:spcPct val="0"/>
              </a:spcBef>
              <a:buNone/>
            </a:pPr>
            <a:r>
              <a:rPr lang="ja-JP" altLang="fr-BE" sz="3200" b="0" i="0" spc="0" baseline="0" smtClean="0">
                <a:solidFill>
                  <a:srgbClr val="12188E"/>
                </a:solidFill>
                <a:latin typeface="Arial" pitchFamily="34" charset="0"/>
                <a:ea typeface="MS PGothic" pitchFamily="34" charset="-128"/>
                <a:cs typeface="Arial" pitchFamily="34" charset="0"/>
              </a:rPr>
              <a:t>議題</a:t>
            </a:r>
            <a:endParaRPr lang="ja-JP" altLang="en-US">
              <a:solidFill>
                <a:srgbClr val="12188E"/>
              </a:solidFill>
              <a:latin typeface="Arial" pitchFamily="34" charset="0"/>
              <a:ea typeface="MS PGothic" pitchFamily="34" charset="-128"/>
              <a:cs typeface="Arial" pitchFamily="34" charset="0"/>
            </a:endParaRPr>
          </a:p>
        </p:txBody>
      </p:sp>
      <p:sp>
        <p:nvSpPr>
          <p:cNvPr id="13" name="Rectangle 12"/>
          <p:cNvSpPr/>
          <p:nvPr/>
        </p:nvSpPr>
        <p:spPr>
          <a:xfrm flipV="1">
            <a:off x="0" y="1505608"/>
            <a:ext cx="9144000" cy="4279671"/>
          </a:xfrm>
          <a:prstGeom prst="rect">
            <a:avLst/>
          </a:prstGeom>
          <a:gradFill>
            <a:gsLst>
              <a:gs pos="0">
                <a:schemeClr val="bg2">
                  <a:alpha val="0"/>
                </a:schemeClr>
              </a:gs>
              <a:gs pos="100000">
                <a:schemeClr val="bg1"/>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mtClean="0">
              <a:latin typeface="Arial" pitchFamily="34" charset="0"/>
              <a:ea typeface="MS PGothic" pitchFamily="34" charset="-128"/>
              <a:cs typeface="Arial" pitchFamily="34" charset="0"/>
            </a:endParaRPr>
          </a:p>
        </p:txBody>
      </p:sp>
      <p:sp>
        <p:nvSpPr>
          <p:cNvPr id="7" name="Chevron 6"/>
          <p:cNvSpPr/>
          <p:nvPr/>
        </p:nvSpPr>
        <p:spPr>
          <a:xfrm>
            <a:off x="769752" y="2408092"/>
            <a:ext cx="180514" cy="297837"/>
          </a:xfrm>
          <a:prstGeom prst="chevron">
            <a:avLst/>
          </a:prstGeom>
          <a:gradFill flip="none" rotWithShape="1">
            <a:gsLst>
              <a:gs pos="0">
                <a:schemeClr val="tx1">
                  <a:lumMod val="60000"/>
                  <a:lumOff val="40000"/>
                  <a:shade val="30000"/>
                  <a:satMod val="115000"/>
                </a:schemeClr>
              </a:gs>
              <a:gs pos="50000">
                <a:schemeClr val="tx1">
                  <a:lumMod val="60000"/>
                  <a:lumOff val="40000"/>
                  <a:shade val="67500"/>
                  <a:satMod val="115000"/>
                </a:schemeClr>
              </a:gs>
              <a:gs pos="100000">
                <a:schemeClr val="tx1">
                  <a:lumMod val="60000"/>
                  <a:lumOff val="40000"/>
                  <a:shade val="100000"/>
                  <a:satMod val="115000"/>
                </a:schemeClr>
              </a:gs>
            </a:gsLst>
            <a:lin ang="16200000" scaled="1"/>
            <a:tileRect/>
          </a:gradFill>
          <a:ln w="127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solidFill>
                <a:schemeClr val="tx1"/>
              </a:solidFill>
            </a:endParaRPr>
          </a:p>
        </p:txBody>
      </p:sp>
      <p:sp>
        <p:nvSpPr>
          <p:cNvPr id="8" name="Chevron 7"/>
          <p:cNvSpPr/>
          <p:nvPr/>
        </p:nvSpPr>
        <p:spPr>
          <a:xfrm>
            <a:off x="769752" y="3062508"/>
            <a:ext cx="180514" cy="297837"/>
          </a:xfrm>
          <a:prstGeom prst="chevron">
            <a:avLst/>
          </a:prstGeom>
          <a:gradFill flip="none" rotWithShape="1">
            <a:gsLst>
              <a:gs pos="0">
                <a:schemeClr val="tx1">
                  <a:lumMod val="60000"/>
                  <a:lumOff val="40000"/>
                  <a:shade val="30000"/>
                  <a:satMod val="115000"/>
                </a:schemeClr>
              </a:gs>
              <a:gs pos="50000">
                <a:schemeClr val="tx1">
                  <a:lumMod val="60000"/>
                  <a:lumOff val="40000"/>
                  <a:shade val="67500"/>
                  <a:satMod val="115000"/>
                </a:schemeClr>
              </a:gs>
              <a:gs pos="100000">
                <a:schemeClr val="tx1">
                  <a:lumMod val="60000"/>
                  <a:lumOff val="40000"/>
                  <a:shade val="100000"/>
                  <a:satMod val="115000"/>
                </a:schemeClr>
              </a:gs>
            </a:gsLst>
            <a:lin ang="16200000" scaled="1"/>
            <a:tileRect/>
          </a:gradFill>
          <a:ln w="127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solidFill>
                <a:schemeClr val="tx1"/>
              </a:solidFill>
            </a:endParaRPr>
          </a:p>
        </p:txBody>
      </p:sp>
      <p:sp>
        <p:nvSpPr>
          <p:cNvPr id="9" name="Chevron 8"/>
          <p:cNvSpPr/>
          <p:nvPr/>
        </p:nvSpPr>
        <p:spPr>
          <a:xfrm>
            <a:off x="769752" y="4371340"/>
            <a:ext cx="180514" cy="297837"/>
          </a:xfrm>
          <a:prstGeom prst="chevron">
            <a:avLst/>
          </a:prstGeom>
          <a:gradFill flip="none" rotWithShape="1">
            <a:gsLst>
              <a:gs pos="0">
                <a:schemeClr val="tx1">
                  <a:lumMod val="60000"/>
                  <a:lumOff val="40000"/>
                  <a:shade val="30000"/>
                  <a:satMod val="115000"/>
                </a:schemeClr>
              </a:gs>
              <a:gs pos="50000">
                <a:schemeClr val="tx1">
                  <a:lumMod val="60000"/>
                  <a:lumOff val="40000"/>
                  <a:shade val="67500"/>
                  <a:satMod val="115000"/>
                </a:schemeClr>
              </a:gs>
              <a:gs pos="100000">
                <a:schemeClr val="tx1">
                  <a:lumMod val="60000"/>
                  <a:lumOff val="40000"/>
                  <a:shade val="100000"/>
                  <a:satMod val="115000"/>
                </a:schemeClr>
              </a:gs>
            </a:gsLst>
            <a:lin ang="16200000" scaled="1"/>
            <a:tileRect/>
          </a:gradFill>
          <a:ln w="127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solidFill>
                <a:schemeClr val="tx1"/>
              </a:solidFill>
            </a:endParaRPr>
          </a:p>
        </p:txBody>
      </p:sp>
      <p:sp>
        <p:nvSpPr>
          <p:cNvPr id="10" name="Chevron 9"/>
          <p:cNvSpPr/>
          <p:nvPr/>
        </p:nvSpPr>
        <p:spPr>
          <a:xfrm>
            <a:off x="769752" y="3716924"/>
            <a:ext cx="180514" cy="297837"/>
          </a:xfrm>
          <a:prstGeom prst="chevron">
            <a:avLst/>
          </a:prstGeom>
          <a:gradFill flip="none" rotWithShape="1">
            <a:gsLst>
              <a:gs pos="0">
                <a:schemeClr val="tx1">
                  <a:lumMod val="60000"/>
                  <a:lumOff val="40000"/>
                  <a:shade val="30000"/>
                  <a:satMod val="115000"/>
                </a:schemeClr>
              </a:gs>
              <a:gs pos="50000">
                <a:schemeClr val="tx1">
                  <a:lumMod val="60000"/>
                  <a:lumOff val="40000"/>
                  <a:shade val="67500"/>
                  <a:satMod val="115000"/>
                </a:schemeClr>
              </a:gs>
              <a:gs pos="100000">
                <a:schemeClr val="tx1">
                  <a:lumMod val="60000"/>
                  <a:lumOff val="40000"/>
                  <a:shade val="100000"/>
                  <a:satMod val="115000"/>
                </a:schemeClr>
              </a:gs>
            </a:gsLst>
            <a:lin ang="16200000" scaled="1"/>
            <a:tileRect/>
          </a:gradFill>
          <a:ln w="127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mtClean="0">
              <a:solidFill>
                <a:schemeClr val="tx1"/>
              </a:solidFill>
              <a:latin typeface="Arial" pitchFamily="34" charset="0"/>
              <a:ea typeface="MS PGothic" pitchFamily="34" charset="-128"/>
              <a:cs typeface="Arial" pitchFamily="34" charset="0"/>
            </a:endParaRPr>
          </a:p>
        </p:txBody>
      </p:sp>
      <p:sp>
        <p:nvSpPr>
          <p:cNvPr id="3" name="Text Placeholder 2"/>
          <p:cNvSpPr>
            <a:spLocks noGrp="1"/>
          </p:cNvSpPr>
          <p:nvPr>
            <p:ph type="body" sz="quarter" idx="4294967295"/>
          </p:nvPr>
        </p:nvSpPr>
        <p:spPr>
          <a:xfrm>
            <a:off x="1014025" y="1790700"/>
            <a:ext cx="8578850" cy="4345927"/>
          </a:xfrm>
        </p:spPr>
        <p:txBody>
          <a:bodyPr/>
          <a:lstStyle/>
          <a:p>
            <a:pPr marL="0" indent="0" algn="l" defTabSz="914400">
              <a:lnSpc>
                <a:spcPct val="60000"/>
              </a:lnSpc>
              <a:spcBef>
                <a:spcPts val="3600"/>
              </a:spcBef>
              <a:buNone/>
            </a:pPr>
            <a:r>
              <a:rPr lang="ja-JP" altLang="fr-BE" sz="2200" b="0" i="0" smtClean="0">
                <a:gradFill flip="none" rotWithShape="1">
                  <a:gsLst>
                    <a:gs pos="0">
                      <a:srgbClr val="2B348E">
                        <a:shade val="30000"/>
                        <a:satMod val="115000"/>
                      </a:srgbClr>
                    </a:gs>
                    <a:gs pos="50000">
                      <a:srgbClr val="2B348E">
                        <a:shade val="67500"/>
                        <a:satMod val="115000"/>
                      </a:srgbClr>
                    </a:gs>
                    <a:gs pos="100000">
                      <a:srgbClr val="2B348E">
                        <a:shade val="100000"/>
                        <a:satMod val="115000"/>
                      </a:srgbClr>
                    </a:gs>
                  </a:gsLst>
                  <a:lin ang="16200000" scaled="1"/>
                  <a:tileRect/>
                </a:gradFill>
                <a:latin typeface="Arial" pitchFamily="34" charset="0"/>
                <a:ea typeface="MS PGothic" pitchFamily="34" charset="-128"/>
                <a:cs typeface="Arial" pitchFamily="34" charset="0"/>
              </a:rPr>
              <a:t>教育現場の傾向と課題</a:t>
            </a:r>
          </a:p>
          <a:p>
            <a:pPr marL="0" indent="0" algn="l" defTabSz="914400">
              <a:lnSpc>
                <a:spcPct val="60000"/>
              </a:lnSpc>
              <a:spcBef>
                <a:spcPts val="3600"/>
              </a:spcBef>
              <a:buNone/>
            </a:pPr>
            <a:r>
              <a:rPr lang="ja-JP" altLang="fr-BE" sz="2200" b="0" i="0" smtClean="0">
                <a:gradFill flip="none" rotWithShape="1">
                  <a:gsLst>
                    <a:gs pos="0">
                      <a:srgbClr val="2B348E">
                        <a:shade val="30000"/>
                        <a:satMod val="115000"/>
                      </a:srgbClr>
                    </a:gs>
                    <a:gs pos="50000">
                      <a:srgbClr val="2B348E">
                        <a:shade val="67500"/>
                        <a:satMod val="115000"/>
                      </a:srgbClr>
                    </a:gs>
                    <a:gs pos="100000">
                      <a:srgbClr val="2B348E">
                        <a:shade val="100000"/>
                        <a:satMod val="115000"/>
                      </a:srgbClr>
                    </a:gs>
                  </a:gsLst>
                  <a:lin ang="16200000" scaled="1"/>
                  <a:tileRect/>
                </a:gradFill>
                <a:latin typeface="Arial" pitchFamily="34" charset="0"/>
                <a:ea typeface="MS PGothic" pitchFamily="34" charset="-128"/>
                <a:cs typeface="Arial" pitchFamily="34" charset="0"/>
              </a:rPr>
              <a:t>教育現場での使用例</a:t>
            </a:r>
          </a:p>
          <a:p>
            <a:pPr marL="0" indent="0" algn="l" defTabSz="914400">
              <a:lnSpc>
                <a:spcPct val="60000"/>
              </a:lnSpc>
              <a:spcBef>
                <a:spcPts val="3600"/>
              </a:spcBef>
              <a:buNone/>
            </a:pPr>
            <a:r>
              <a:rPr lang="ja-JP" altLang="fr-BE" sz="2200" b="0" i="0" smtClean="0">
                <a:gradFill flip="none" rotWithShape="1">
                  <a:gsLst>
                    <a:gs pos="0">
                      <a:srgbClr val="2B348E">
                        <a:shade val="30000"/>
                        <a:satMod val="115000"/>
                      </a:srgbClr>
                    </a:gs>
                    <a:gs pos="50000">
                      <a:srgbClr val="2B348E">
                        <a:shade val="67500"/>
                        <a:satMod val="115000"/>
                      </a:srgbClr>
                    </a:gs>
                    <a:gs pos="100000">
                      <a:srgbClr val="2B348E">
                        <a:shade val="100000"/>
                        <a:satMod val="115000"/>
                      </a:srgbClr>
                    </a:gs>
                  </a:gsLst>
                  <a:lin ang="16200000" scaled="1"/>
                  <a:tileRect/>
                </a:gradFill>
                <a:latin typeface="Arial" pitchFamily="34" charset="0"/>
                <a:ea typeface="MS PGothic" pitchFamily="34" charset="-128"/>
                <a:cs typeface="Arial" pitchFamily="34" charset="0"/>
              </a:rPr>
              <a:t>シスコが掲げる仮想化の展望</a:t>
            </a:r>
          </a:p>
          <a:p>
            <a:pPr marL="0" indent="0" algn="l" defTabSz="914400">
              <a:lnSpc>
                <a:spcPct val="60000"/>
              </a:lnSpc>
              <a:spcBef>
                <a:spcPts val="3600"/>
              </a:spcBef>
              <a:buNone/>
            </a:pPr>
            <a:r>
              <a:rPr lang="fr-BE" altLang="ja-JP" sz="2200" b="0" i="0" smtClean="0">
                <a:gradFill flip="none" rotWithShape="1">
                  <a:gsLst>
                    <a:gs pos="0">
                      <a:srgbClr val="2B348E">
                        <a:shade val="30000"/>
                        <a:satMod val="115000"/>
                      </a:srgbClr>
                    </a:gs>
                    <a:gs pos="50000">
                      <a:srgbClr val="2B348E">
                        <a:shade val="67500"/>
                        <a:satMod val="115000"/>
                      </a:srgbClr>
                    </a:gs>
                    <a:gs pos="100000">
                      <a:srgbClr val="2B348E">
                        <a:shade val="100000"/>
                        <a:satMod val="115000"/>
                      </a:srgbClr>
                    </a:gs>
                  </a:gsLst>
                  <a:lin ang="16200000" scaled="1"/>
                  <a:tileRect/>
                </a:gradFill>
                <a:latin typeface="Arial" pitchFamily="34" charset="0"/>
                <a:ea typeface="MS PGothic" pitchFamily="34" charset="-128"/>
                <a:cs typeface="Arial" pitchFamily="34" charset="0"/>
              </a:rPr>
              <a:t>Cisco VXI </a:t>
            </a:r>
            <a:r>
              <a:rPr lang="ja-JP" altLang="fr-BE" sz="2200" b="0" i="0" smtClean="0">
                <a:gradFill flip="none" rotWithShape="1">
                  <a:gsLst>
                    <a:gs pos="0">
                      <a:srgbClr val="2B348E">
                        <a:shade val="30000"/>
                        <a:satMod val="115000"/>
                      </a:srgbClr>
                    </a:gs>
                    <a:gs pos="50000">
                      <a:srgbClr val="2B348E">
                        <a:shade val="67500"/>
                        <a:satMod val="115000"/>
                      </a:srgbClr>
                    </a:gs>
                    <a:gs pos="100000">
                      <a:srgbClr val="2B348E">
                        <a:shade val="100000"/>
                        <a:satMod val="115000"/>
                      </a:srgbClr>
                    </a:gs>
                  </a:gsLst>
                  <a:lin ang="16200000" scaled="1"/>
                  <a:tileRect/>
                </a:gradFill>
                <a:latin typeface="Arial" pitchFamily="34" charset="0"/>
                <a:ea typeface="MS PGothic" pitchFamily="34" charset="-128"/>
                <a:cs typeface="Arial" pitchFamily="34" charset="0"/>
              </a:rPr>
              <a:t>のポートフォリオ</a:t>
            </a:r>
          </a:p>
          <a:p>
            <a:pPr marL="0" indent="0" algn="l" defTabSz="914400">
              <a:lnSpc>
                <a:spcPct val="60000"/>
              </a:lnSpc>
              <a:spcBef>
                <a:spcPts val="3600"/>
              </a:spcBef>
              <a:buNone/>
            </a:pPr>
            <a:r>
              <a:rPr lang="ja-JP" altLang="fr-BE" sz="2200" b="0" i="0" smtClean="0">
                <a:gradFill flip="none" rotWithShape="1">
                  <a:gsLst>
                    <a:gs pos="0">
                      <a:srgbClr val="2B348E">
                        <a:shade val="30000"/>
                        <a:satMod val="115000"/>
                      </a:srgbClr>
                    </a:gs>
                    <a:gs pos="50000">
                      <a:srgbClr val="2B348E">
                        <a:shade val="67500"/>
                        <a:satMod val="115000"/>
                      </a:srgbClr>
                    </a:gs>
                    <a:gs pos="100000">
                      <a:srgbClr val="2B348E">
                        <a:shade val="100000"/>
                        <a:satMod val="115000"/>
                      </a:srgbClr>
                    </a:gs>
                  </a:gsLst>
                  <a:lin ang="16200000" scaled="1"/>
                  <a:tileRect/>
                </a:gradFill>
                <a:latin typeface="Arial" pitchFamily="34" charset="0"/>
                <a:ea typeface="MS PGothic" pitchFamily="34" charset="-128"/>
                <a:cs typeface="Arial" pitchFamily="34" charset="0"/>
              </a:rPr>
              <a:t>サービス サポートと </a:t>
            </a:r>
            <a:r>
              <a:rPr lang="fr-BE" altLang="ja-JP" sz="2200" b="0" i="0" smtClean="0">
                <a:gradFill flip="none" rotWithShape="1">
                  <a:gsLst>
                    <a:gs pos="0">
                      <a:srgbClr val="2B348E">
                        <a:shade val="30000"/>
                        <a:satMod val="115000"/>
                      </a:srgbClr>
                    </a:gs>
                    <a:gs pos="50000">
                      <a:srgbClr val="2B348E">
                        <a:shade val="67500"/>
                        <a:satMod val="115000"/>
                      </a:srgbClr>
                    </a:gs>
                    <a:gs pos="100000">
                      <a:srgbClr val="2B348E">
                        <a:shade val="100000"/>
                        <a:satMod val="115000"/>
                      </a:srgbClr>
                    </a:gs>
                  </a:gsLst>
                  <a:lin ang="16200000" scaled="1"/>
                  <a:tileRect/>
                </a:gradFill>
                <a:latin typeface="Arial" pitchFamily="34" charset="0"/>
                <a:ea typeface="MS PGothic" pitchFamily="34" charset="-128"/>
                <a:cs typeface="Arial" pitchFamily="34" charset="0"/>
              </a:rPr>
              <a:t>Validated Design</a:t>
            </a:r>
            <a:endParaRPr lang="ja-JP" altLang="fr-BE" sz="2200" b="0" i="0" smtClean="0">
              <a:gradFill flip="none" rotWithShape="1">
                <a:gsLst>
                  <a:gs pos="0">
                    <a:srgbClr val="2B348E">
                      <a:shade val="30000"/>
                      <a:satMod val="115000"/>
                    </a:srgbClr>
                  </a:gs>
                  <a:gs pos="50000">
                    <a:srgbClr val="2B348E">
                      <a:shade val="67500"/>
                      <a:satMod val="115000"/>
                    </a:srgbClr>
                  </a:gs>
                  <a:gs pos="100000">
                    <a:srgbClr val="2B348E">
                      <a:shade val="100000"/>
                      <a:satMod val="115000"/>
                    </a:srgbClr>
                  </a:gs>
                </a:gsLst>
                <a:lin ang="16200000" scaled="1"/>
                <a:tileRect/>
              </a:gradFill>
              <a:latin typeface="Arial" pitchFamily="34" charset="0"/>
              <a:ea typeface="MS PGothic" pitchFamily="34" charset="-128"/>
              <a:cs typeface="Arial" pitchFamily="34" charset="0"/>
            </a:endParaRPr>
          </a:p>
          <a:p>
            <a:pPr marL="0" indent="0" algn="l" defTabSz="914400">
              <a:lnSpc>
                <a:spcPct val="60000"/>
              </a:lnSpc>
              <a:spcBef>
                <a:spcPts val="3600"/>
              </a:spcBef>
              <a:buNone/>
            </a:pPr>
            <a:r>
              <a:rPr lang="ja-JP" altLang="fr-BE" sz="2200" b="0" i="0" smtClean="0">
                <a:gradFill flip="none" rotWithShape="1">
                  <a:gsLst>
                    <a:gs pos="0">
                      <a:srgbClr val="2B348E">
                        <a:shade val="30000"/>
                        <a:satMod val="115000"/>
                      </a:srgbClr>
                    </a:gs>
                    <a:gs pos="50000">
                      <a:srgbClr val="2B348E">
                        <a:shade val="67500"/>
                        <a:satMod val="115000"/>
                      </a:srgbClr>
                    </a:gs>
                    <a:gs pos="100000">
                      <a:srgbClr val="2B348E">
                        <a:shade val="100000"/>
                        <a:satMod val="115000"/>
                      </a:srgbClr>
                    </a:gs>
                  </a:gsLst>
                  <a:lin ang="16200000" scaled="1"/>
                  <a:tileRect/>
                </a:gradFill>
                <a:latin typeface="Arial" pitchFamily="34" charset="0"/>
                <a:ea typeface="MS PGothic" pitchFamily="34" charset="-128"/>
                <a:cs typeface="Arial" pitchFamily="34" charset="0"/>
              </a:rPr>
              <a:t>ケース スタディ</a:t>
            </a:r>
          </a:p>
          <a:p>
            <a:pPr marL="0" indent="0" algn="l" defTabSz="914400">
              <a:lnSpc>
                <a:spcPct val="60000"/>
              </a:lnSpc>
              <a:spcBef>
                <a:spcPts val="3600"/>
              </a:spcBef>
              <a:buNone/>
            </a:pPr>
            <a:r>
              <a:rPr lang="ja-JP" altLang="fr-BE" sz="2200" b="0" i="0" smtClean="0">
                <a:gradFill flip="none" rotWithShape="1">
                  <a:gsLst>
                    <a:gs pos="0">
                      <a:srgbClr val="2B348E">
                        <a:shade val="30000"/>
                        <a:satMod val="115000"/>
                      </a:srgbClr>
                    </a:gs>
                    <a:gs pos="50000">
                      <a:srgbClr val="2B348E">
                        <a:shade val="67500"/>
                        <a:satMod val="115000"/>
                      </a:srgbClr>
                    </a:gs>
                    <a:gs pos="100000">
                      <a:srgbClr val="2B348E">
                        <a:shade val="100000"/>
                        <a:satMod val="115000"/>
                      </a:srgbClr>
                    </a:gs>
                  </a:gsLst>
                  <a:lin ang="16200000" scaled="1"/>
                  <a:tileRect/>
                </a:gradFill>
                <a:latin typeface="Arial" pitchFamily="34" charset="0"/>
                <a:ea typeface="MS PGothic" pitchFamily="34" charset="-128"/>
                <a:cs typeface="Arial" pitchFamily="34" charset="0"/>
              </a:rPr>
              <a:t>まとめ</a:t>
            </a:r>
            <a:endParaRPr lang="ja-JP" altLang="fr-BE" sz="2200" b="0" i="0">
              <a:gradFill flip="none" rotWithShape="1">
                <a:gsLst>
                  <a:gs pos="0">
                    <a:srgbClr val="2B348E">
                      <a:shade val="30000"/>
                      <a:satMod val="115000"/>
                    </a:srgbClr>
                  </a:gs>
                  <a:gs pos="50000">
                    <a:srgbClr val="2B348E">
                      <a:shade val="67500"/>
                      <a:satMod val="115000"/>
                    </a:srgbClr>
                  </a:gs>
                  <a:gs pos="100000">
                    <a:srgbClr val="2B348E">
                      <a:shade val="100000"/>
                      <a:satMod val="115000"/>
                    </a:srgbClr>
                  </a:gs>
                </a:gsLst>
                <a:lin ang="16200000" scaled="1"/>
                <a:tileRect/>
              </a:gradFill>
              <a:latin typeface="Arial" pitchFamily="34" charset="0"/>
              <a:ea typeface="MS PGothic" pitchFamily="34" charset="-128"/>
              <a:cs typeface="Arial" pitchFamily="34" charset="0"/>
            </a:endParaRPr>
          </a:p>
        </p:txBody>
      </p:sp>
      <p:sp>
        <p:nvSpPr>
          <p:cNvPr id="14" name="Chevron 13"/>
          <p:cNvSpPr/>
          <p:nvPr/>
        </p:nvSpPr>
        <p:spPr>
          <a:xfrm>
            <a:off x="769752" y="5025756"/>
            <a:ext cx="180514" cy="297837"/>
          </a:xfrm>
          <a:prstGeom prst="chevron">
            <a:avLst/>
          </a:prstGeom>
          <a:gradFill flip="none" rotWithShape="1">
            <a:gsLst>
              <a:gs pos="0">
                <a:schemeClr val="tx1">
                  <a:lumMod val="60000"/>
                  <a:lumOff val="40000"/>
                  <a:shade val="30000"/>
                  <a:satMod val="115000"/>
                </a:schemeClr>
              </a:gs>
              <a:gs pos="50000">
                <a:schemeClr val="tx1">
                  <a:lumMod val="60000"/>
                  <a:lumOff val="40000"/>
                  <a:shade val="67500"/>
                  <a:satMod val="115000"/>
                </a:schemeClr>
              </a:gs>
              <a:gs pos="100000">
                <a:schemeClr val="tx1">
                  <a:lumMod val="60000"/>
                  <a:lumOff val="40000"/>
                  <a:shade val="100000"/>
                  <a:satMod val="115000"/>
                </a:schemeClr>
              </a:gs>
            </a:gsLst>
            <a:lin ang="16200000" scaled="1"/>
            <a:tileRect/>
          </a:gradFill>
          <a:ln w="127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solidFill>
                <a:schemeClr val="tx1"/>
              </a:solidFill>
            </a:endParaRPr>
          </a:p>
        </p:txBody>
      </p:sp>
      <p:sp>
        <p:nvSpPr>
          <p:cNvPr id="11" name="Chevron 10"/>
          <p:cNvSpPr/>
          <p:nvPr/>
        </p:nvSpPr>
        <p:spPr>
          <a:xfrm>
            <a:off x="769752" y="1753676"/>
            <a:ext cx="180514" cy="297837"/>
          </a:xfrm>
          <a:prstGeom prst="chevron">
            <a:avLst/>
          </a:prstGeom>
          <a:gradFill flip="none" rotWithShape="1">
            <a:gsLst>
              <a:gs pos="0">
                <a:schemeClr val="tx1">
                  <a:lumMod val="60000"/>
                  <a:lumOff val="40000"/>
                  <a:shade val="30000"/>
                  <a:satMod val="115000"/>
                </a:schemeClr>
              </a:gs>
              <a:gs pos="50000">
                <a:schemeClr val="tx1">
                  <a:lumMod val="60000"/>
                  <a:lumOff val="40000"/>
                  <a:shade val="67500"/>
                  <a:satMod val="115000"/>
                </a:schemeClr>
              </a:gs>
              <a:gs pos="100000">
                <a:schemeClr val="tx1">
                  <a:lumMod val="60000"/>
                  <a:lumOff val="40000"/>
                  <a:shade val="100000"/>
                  <a:satMod val="115000"/>
                </a:schemeClr>
              </a:gs>
            </a:gsLst>
            <a:lin ang="16200000" scaled="1"/>
            <a:tileRect/>
          </a:gradFill>
          <a:ln w="127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solidFill>
                <a:schemeClr val="tx1"/>
              </a:solidFill>
            </a:endParaRPr>
          </a:p>
        </p:txBody>
      </p:sp>
      <p:sp>
        <p:nvSpPr>
          <p:cNvPr id="16" name="Chevron 15"/>
          <p:cNvSpPr/>
          <p:nvPr/>
        </p:nvSpPr>
        <p:spPr>
          <a:xfrm>
            <a:off x="782452" y="5680171"/>
            <a:ext cx="180514" cy="297837"/>
          </a:xfrm>
          <a:prstGeom prst="chevron">
            <a:avLst/>
          </a:prstGeom>
          <a:gradFill flip="none" rotWithShape="1">
            <a:gsLst>
              <a:gs pos="0">
                <a:schemeClr val="tx1">
                  <a:lumMod val="60000"/>
                  <a:lumOff val="40000"/>
                  <a:shade val="30000"/>
                  <a:satMod val="115000"/>
                </a:schemeClr>
              </a:gs>
              <a:gs pos="50000">
                <a:schemeClr val="tx1">
                  <a:lumMod val="60000"/>
                  <a:lumOff val="40000"/>
                  <a:shade val="67500"/>
                  <a:satMod val="115000"/>
                </a:schemeClr>
              </a:gs>
              <a:gs pos="100000">
                <a:schemeClr val="tx1">
                  <a:lumMod val="60000"/>
                  <a:lumOff val="40000"/>
                  <a:shade val="100000"/>
                  <a:satMod val="115000"/>
                </a:schemeClr>
              </a:gs>
            </a:gsLst>
            <a:lin ang="16200000" scaled="1"/>
            <a:tileRect/>
          </a:gradFill>
          <a:ln w="127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solidFill>
                <a:schemeClr val="tx1"/>
              </a:solidFill>
            </a:endParaRPr>
          </a:p>
        </p:txBody>
      </p:sp>
      <p:sp>
        <p:nvSpPr>
          <p:cNvPr id="17" name="Rectangle 16"/>
          <p:cNvSpPr/>
          <p:nvPr/>
        </p:nvSpPr>
        <p:spPr>
          <a:xfrm>
            <a:off x="653794" y="4229100"/>
            <a:ext cx="6204205" cy="1881759"/>
          </a:xfrm>
          <a:prstGeom prst="rect">
            <a:avLst/>
          </a:prstGeom>
          <a:solidFill>
            <a:schemeClr val="bg1">
              <a:alpha val="83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p>
        </p:txBody>
      </p:sp>
      <p:sp>
        <p:nvSpPr>
          <p:cNvPr id="18" name="Rectangle 17"/>
          <p:cNvSpPr/>
          <p:nvPr/>
        </p:nvSpPr>
        <p:spPr>
          <a:xfrm flipV="1">
            <a:off x="602994" y="1447800"/>
            <a:ext cx="6204205" cy="2120899"/>
          </a:xfrm>
          <a:prstGeom prst="rect">
            <a:avLst/>
          </a:prstGeom>
          <a:solidFill>
            <a:schemeClr val="bg1">
              <a:alpha val="83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mtClean="0">
              <a:latin typeface="Arial" pitchFamily="34" charset="0"/>
              <a:ea typeface="MS PGothic" pitchFamily="34" charset="-128"/>
              <a:cs typeface="Arial" pitchFamily="34" charset="0"/>
            </a:endParaRPr>
          </a:p>
        </p:txBody>
      </p:sp>
    </p:spTree>
    <p:extLst>
      <p:ext uri="{BB962C8B-B14F-4D97-AF65-F5344CB8AC3E}">
        <p14:creationId xmlns:p14="http://schemas.microsoft.com/office/powerpoint/2010/main" xmlns="" val="3492627612"/>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300"/>
                                  </p:stCondLst>
                                  <p:childTnLst>
                                    <p:set>
                                      <p:cBhvr>
                                        <p:cTn id="6" dur="1" fill="hold">
                                          <p:stCondLst>
                                            <p:cond delay="0"/>
                                          </p:stCondLst>
                                        </p:cTn>
                                        <p:tgtEl>
                                          <p:spTgt spid="17"/>
                                        </p:tgtEl>
                                        <p:attrNameLst>
                                          <p:attrName>style.visibility</p:attrName>
                                        </p:attrNameLst>
                                      </p:cBhvr>
                                      <p:to>
                                        <p:strVal val="visible"/>
                                      </p:to>
                                    </p:set>
                                    <p:animEffect transition="in" filter="fade">
                                      <p:cBhvr>
                                        <p:cTn id="7" dur="1000"/>
                                        <p:tgtEl>
                                          <p:spTgt spid="17"/>
                                        </p:tgtEl>
                                      </p:cBhvr>
                                    </p:animEffect>
                                  </p:childTnLst>
                                </p:cTn>
                              </p:par>
                              <p:par>
                                <p:cTn id="8" presetID="10" presetClass="entr" presetSubtype="0" fill="hold" grpId="0" nodeType="withEffect">
                                  <p:stCondLst>
                                    <p:cond delay="300"/>
                                  </p:stCondLst>
                                  <p:childTnLst>
                                    <p:set>
                                      <p:cBhvr>
                                        <p:cTn id="9" dur="1" fill="hold">
                                          <p:stCondLst>
                                            <p:cond delay="0"/>
                                          </p:stCondLst>
                                        </p:cTn>
                                        <p:tgtEl>
                                          <p:spTgt spid="18"/>
                                        </p:tgtEl>
                                        <p:attrNameLst>
                                          <p:attrName>style.visibility</p:attrName>
                                        </p:attrNameLst>
                                      </p:cBhvr>
                                      <p:to>
                                        <p:strVal val="visible"/>
                                      </p:to>
                                    </p:set>
                                    <p:animEffect transition="in" filter="fade">
                                      <p:cBhvr>
                                        <p:cTn id="10" dur="10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8"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Round Same Side Corner Rectangle 20"/>
          <p:cNvSpPr/>
          <p:nvPr/>
        </p:nvSpPr>
        <p:spPr>
          <a:xfrm flipH="1" flipV="1">
            <a:off x="0" y="3270262"/>
            <a:ext cx="9144000" cy="3587738"/>
          </a:xfrm>
          <a:prstGeom prst="round2SameRect">
            <a:avLst>
              <a:gd name="adj1" fmla="val 0"/>
              <a:gd name="adj2" fmla="val 0"/>
            </a:avLst>
          </a:prstGeom>
          <a:gradFill flip="none" rotWithShape="0">
            <a:gsLst>
              <a:gs pos="100000">
                <a:srgbClr val="9B9B9B">
                  <a:alpha val="0"/>
                </a:srgbClr>
              </a:gs>
              <a:gs pos="0">
                <a:srgbClr val="E4E4E4">
                  <a:alpha val="44000"/>
                </a:srgbClr>
              </a:gs>
              <a:gs pos="39000">
                <a:srgbClr val="DBDBDB">
                  <a:alpha val="34000"/>
                </a:srgbClr>
              </a:gs>
              <a:gs pos="73000">
                <a:schemeClr val="bg1">
                  <a:lumMod val="65000"/>
                </a:schemeClr>
              </a:gs>
            </a:gsLst>
            <a:lin ang="810000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tLang="ja-JP">
              <a:latin typeface="Arial" pitchFamily="34" charset="0"/>
              <a:ea typeface="MS PGothic" pitchFamily="34" charset="-128"/>
              <a:cs typeface="Arial" pitchFamily="34" charset="0"/>
            </a:endParaRPr>
          </a:p>
        </p:txBody>
      </p:sp>
      <p:sp>
        <p:nvSpPr>
          <p:cNvPr id="23" name="Round Same Side Corner Rectangle 22"/>
          <p:cNvSpPr/>
          <p:nvPr/>
        </p:nvSpPr>
        <p:spPr>
          <a:xfrm flipH="1" flipV="1">
            <a:off x="225424" y="3456902"/>
            <a:ext cx="8693152" cy="2723180"/>
          </a:xfrm>
          <a:prstGeom prst="round2SameRect">
            <a:avLst>
              <a:gd name="adj1" fmla="val 4028"/>
              <a:gd name="adj2" fmla="val 0"/>
            </a:avLst>
          </a:prstGeom>
          <a:gradFill>
            <a:gsLst>
              <a:gs pos="50000">
                <a:srgbClr val="FCFCFC"/>
              </a:gs>
              <a:gs pos="43000">
                <a:schemeClr val="bg1"/>
              </a:gs>
              <a:gs pos="100000">
                <a:srgbClr val="DBDBDB"/>
              </a:gs>
            </a:gsLst>
            <a:lin ang="8100000" scaled="1"/>
          </a:gradFill>
          <a:ln>
            <a:noFill/>
          </a:ln>
          <a:effectLst>
            <a:outerShdw blurRad="25400" dist="12700" dir="16200000" rotWithShape="0">
              <a:prstClr val="black">
                <a:alpha val="14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tLang="ja-JP">
              <a:latin typeface="Arial" pitchFamily="34" charset="0"/>
              <a:ea typeface="MS PGothic" pitchFamily="34" charset="-128"/>
              <a:cs typeface="Arial" pitchFamily="34" charset="0"/>
            </a:endParaRPr>
          </a:p>
        </p:txBody>
      </p:sp>
      <p:sp>
        <p:nvSpPr>
          <p:cNvPr id="24" name="Rectangle 23"/>
          <p:cNvSpPr/>
          <p:nvPr/>
        </p:nvSpPr>
        <p:spPr>
          <a:xfrm flipV="1">
            <a:off x="0" y="3213542"/>
            <a:ext cx="9144000" cy="2903483"/>
          </a:xfrm>
          <a:prstGeom prst="rect">
            <a:avLst/>
          </a:prstGeom>
          <a:gradFill>
            <a:gsLst>
              <a:gs pos="0">
                <a:schemeClr val="bg2">
                  <a:alpha val="0"/>
                </a:schemeClr>
              </a:gs>
              <a:gs pos="100000">
                <a:schemeClr val="bg1"/>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tLang="ja-JP" smtClean="0">
              <a:latin typeface="Arial" pitchFamily="34" charset="0"/>
              <a:ea typeface="MS PGothic" pitchFamily="34" charset="-128"/>
              <a:cs typeface="Arial" pitchFamily="34" charset="0"/>
            </a:endParaRPr>
          </a:p>
        </p:txBody>
      </p:sp>
      <p:sp>
        <p:nvSpPr>
          <p:cNvPr id="2" name="Title 1"/>
          <p:cNvSpPr>
            <a:spLocks noGrp="1"/>
          </p:cNvSpPr>
          <p:nvPr>
            <p:ph type="title"/>
          </p:nvPr>
        </p:nvSpPr>
        <p:spPr>
          <a:xfrm>
            <a:off x="229702" y="524815"/>
            <a:ext cx="8914298" cy="838200"/>
          </a:xfrm>
        </p:spPr>
        <p:txBody>
          <a:bodyPr/>
          <a:lstStyle/>
          <a:p>
            <a:pPr algn="l" defTabSz="914400">
              <a:lnSpc>
                <a:spcPct val="80000"/>
              </a:lnSpc>
              <a:spcBef>
                <a:spcPct val="0"/>
              </a:spcBef>
              <a:buNone/>
            </a:pPr>
            <a:r>
              <a:rPr lang="en-US" altLang="ja-JP" sz="3200" b="0" i="0" spc="0" baseline="0" dirty="0" smtClean="0">
                <a:solidFill>
                  <a:srgbClr val="1E1F81"/>
                </a:solidFill>
                <a:latin typeface="Arial" pitchFamily="34" charset="0"/>
                <a:ea typeface="MS PGothic" pitchFamily="34" charset="-128"/>
                <a:cs typeface="Arial" pitchFamily="34" charset="0"/>
              </a:rPr>
              <a:t>Virtualization Experience Client</a:t>
            </a:r>
            <a:r>
              <a:rPr lang="ja-JP" altLang="en-US" sz="3200" b="0" i="0" spc="0" baseline="0" smtClean="0">
                <a:solidFill>
                  <a:srgbClr val="1E1F81"/>
                </a:solidFill>
                <a:latin typeface="Arial" pitchFamily="34" charset="0"/>
                <a:ea typeface="MS PGothic" pitchFamily="34" charset="-128"/>
                <a:cs typeface="Arial" pitchFamily="34" charset="0"/>
              </a:rPr>
              <a:t>（</a:t>
            </a:r>
            <a:r>
              <a:rPr lang="en-US" altLang="ja-JP" sz="3200" b="0" i="0" spc="0" baseline="0" dirty="0" smtClean="0">
                <a:solidFill>
                  <a:srgbClr val="1E1F81"/>
                </a:solidFill>
                <a:latin typeface="Arial" pitchFamily="34" charset="0"/>
                <a:ea typeface="MS PGothic" pitchFamily="34" charset="-128"/>
                <a:cs typeface="Arial" pitchFamily="34" charset="0"/>
              </a:rPr>
              <a:t>VXC</a:t>
            </a:r>
            <a:r>
              <a:rPr lang="ja-JP" altLang="en-US" sz="3200" b="0" i="0" spc="0" baseline="0" smtClean="0">
                <a:solidFill>
                  <a:srgbClr val="1E1F81"/>
                </a:solidFill>
                <a:latin typeface="Arial" pitchFamily="34" charset="0"/>
                <a:ea typeface="MS PGothic" pitchFamily="34" charset="-128"/>
                <a:cs typeface="Arial" pitchFamily="34" charset="0"/>
              </a:rPr>
              <a:t>）</a:t>
            </a:r>
            <a:r>
              <a:rPr lang="en-US" altLang="ja-JP" sz="3200" b="0" i="0" spc="0" baseline="0" dirty="0" smtClean="0">
                <a:solidFill>
                  <a:srgbClr val="1E1F81"/>
                </a:solidFill>
                <a:latin typeface="Arial" pitchFamily="34" charset="0"/>
                <a:ea typeface="MS PGothic" pitchFamily="34" charset="-128"/>
                <a:cs typeface="Arial" pitchFamily="34" charset="0"/>
              </a:rPr>
              <a:t/>
            </a:r>
            <a:br>
              <a:rPr lang="en-US" altLang="ja-JP" sz="3200" b="0" i="0" spc="0" baseline="0" dirty="0" smtClean="0">
                <a:solidFill>
                  <a:srgbClr val="1E1F81"/>
                </a:solidFill>
                <a:latin typeface="Arial" pitchFamily="34" charset="0"/>
                <a:ea typeface="MS PGothic" pitchFamily="34" charset="-128"/>
                <a:cs typeface="Arial" pitchFamily="34" charset="0"/>
              </a:rPr>
            </a:br>
            <a:r>
              <a:rPr lang="ja-JP" altLang="en-US" sz="3200" b="0" i="0" spc="0" baseline="0" smtClean="0">
                <a:solidFill>
                  <a:srgbClr val="1E1F81"/>
                </a:solidFill>
                <a:latin typeface="Arial" pitchFamily="34" charset="0"/>
                <a:ea typeface="MS PGothic" pitchFamily="34" charset="-128"/>
                <a:cs typeface="Arial" pitchFamily="34" charset="0"/>
              </a:rPr>
              <a:t>のポートフォリオ</a:t>
            </a:r>
            <a:br>
              <a:rPr lang="ja-JP" altLang="en-US" sz="3200" b="0" i="0" spc="0" baseline="0" smtClean="0">
                <a:solidFill>
                  <a:srgbClr val="1E1F81"/>
                </a:solidFill>
                <a:latin typeface="Arial" pitchFamily="34" charset="0"/>
                <a:ea typeface="MS PGothic" pitchFamily="34" charset="-128"/>
                <a:cs typeface="Arial" pitchFamily="34" charset="0"/>
              </a:rPr>
            </a:br>
            <a:r>
              <a:rPr lang="ja-JP" altLang="en-US" sz="2400" b="0" i="0" spc="0" baseline="0" smtClean="0">
                <a:solidFill>
                  <a:srgbClr val="1E1F81"/>
                </a:solidFill>
                <a:latin typeface="Arial" pitchFamily="34" charset="0"/>
                <a:ea typeface="MS PGothic" pitchFamily="34" charset="-128"/>
                <a:cs typeface="Arial" pitchFamily="34" charset="0"/>
              </a:rPr>
              <a:t>ユーザ エクスペリエンスを強化</a:t>
            </a:r>
            <a:endParaRPr lang="en-US" altLang="ja-JP" sz="2400" dirty="0">
              <a:solidFill>
                <a:srgbClr val="1E1F81"/>
              </a:solidFill>
              <a:latin typeface="Arial" pitchFamily="34" charset="0"/>
              <a:ea typeface="MS PGothic" pitchFamily="34" charset="-128"/>
              <a:cs typeface="Arial" pitchFamily="34" charset="0"/>
            </a:endParaRPr>
          </a:p>
        </p:txBody>
      </p:sp>
      <p:sp>
        <p:nvSpPr>
          <p:cNvPr id="16" name="Rectangle 15"/>
          <p:cNvSpPr/>
          <p:nvPr/>
        </p:nvSpPr>
        <p:spPr>
          <a:xfrm>
            <a:off x="1" y="1999317"/>
            <a:ext cx="9144000" cy="1203023"/>
          </a:xfrm>
          <a:prstGeom prst="rect">
            <a:avLst/>
          </a:prstGeom>
          <a:gradFill flip="none" rotWithShape="1">
            <a:gsLst>
              <a:gs pos="0">
                <a:srgbClr val="C4C4C4">
                  <a:alpha val="0"/>
                </a:srgbClr>
              </a:gs>
              <a:gs pos="100000">
                <a:schemeClr val="bg1">
                  <a:lumMod val="85000"/>
                </a:schemeClr>
              </a:gs>
            </a:gsLst>
            <a:lin ang="5400000" scaled="1"/>
            <a:tileRect/>
          </a:gra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altLang="ja-JP">
              <a:solidFill>
                <a:schemeClr val="lt1"/>
              </a:solidFill>
              <a:latin typeface="Arial" pitchFamily="34" charset="0"/>
              <a:ea typeface="MS PGothic" pitchFamily="34" charset="-128"/>
              <a:cs typeface="Arial" pitchFamily="34" charset="0"/>
            </a:endParaRPr>
          </a:p>
        </p:txBody>
      </p:sp>
      <p:cxnSp>
        <p:nvCxnSpPr>
          <p:cNvPr id="19" name="Straight Connector 18"/>
          <p:cNvCxnSpPr/>
          <p:nvPr/>
        </p:nvCxnSpPr>
        <p:spPr>
          <a:xfrm flipV="1">
            <a:off x="0" y="3202340"/>
            <a:ext cx="9144001" cy="1"/>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pic>
        <p:nvPicPr>
          <p:cNvPr id="20" name="Picture 19" descr="BP_3q_back_01.png"/>
          <p:cNvPicPr>
            <a:picLocks noChangeAspect="1"/>
          </p:cNvPicPr>
          <p:nvPr/>
        </p:nvPicPr>
        <p:blipFill>
          <a:blip r:embed="rId3" cstate="screen"/>
          <a:srcRect/>
          <a:stretch>
            <a:fillRect/>
          </a:stretch>
        </p:blipFill>
        <p:spPr>
          <a:xfrm>
            <a:off x="320325" y="1889476"/>
            <a:ext cx="1818180" cy="1402610"/>
          </a:xfrm>
          <a:prstGeom prst="rect">
            <a:avLst/>
          </a:prstGeom>
        </p:spPr>
      </p:pic>
      <p:pic>
        <p:nvPicPr>
          <p:cNvPr id="22" name="Picture 21" descr="HKK77434.png"/>
          <p:cNvPicPr>
            <a:picLocks noChangeAspect="1"/>
          </p:cNvPicPr>
          <p:nvPr/>
        </p:nvPicPr>
        <p:blipFill>
          <a:blip r:embed="rId4" cstate="screen"/>
          <a:srcRect/>
          <a:stretch>
            <a:fillRect/>
          </a:stretch>
        </p:blipFill>
        <p:spPr>
          <a:xfrm>
            <a:off x="7266612" y="2045492"/>
            <a:ext cx="1394835" cy="954097"/>
          </a:xfrm>
          <a:prstGeom prst="rect">
            <a:avLst/>
          </a:prstGeom>
          <a:effectLst/>
        </p:spPr>
      </p:pic>
      <p:pic>
        <p:nvPicPr>
          <p:cNvPr id="31" name="Picture 30"/>
          <p:cNvPicPr>
            <a:picLocks noChangeAspect="1"/>
          </p:cNvPicPr>
          <p:nvPr/>
        </p:nvPicPr>
        <p:blipFill>
          <a:blip r:embed="rId5" cstate="screen"/>
          <a:stretch>
            <a:fillRect/>
          </a:stretch>
        </p:blipFill>
        <p:spPr>
          <a:xfrm>
            <a:off x="2699932" y="1889476"/>
            <a:ext cx="690863" cy="1201501"/>
          </a:xfrm>
          <a:prstGeom prst="rect">
            <a:avLst/>
          </a:prstGeom>
          <a:effectLst/>
        </p:spPr>
      </p:pic>
      <p:pic>
        <p:nvPicPr>
          <p:cNvPr id="40" name="Picture 39" descr="Hware2.png"/>
          <p:cNvPicPr>
            <a:picLocks noChangeAspect="1"/>
          </p:cNvPicPr>
          <p:nvPr/>
        </p:nvPicPr>
        <p:blipFill>
          <a:blip r:embed="rId6" cstate="print"/>
          <a:stretch>
            <a:fillRect/>
          </a:stretch>
        </p:blipFill>
        <p:spPr>
          <a:xfrm>
            <a:off x="5877383" y="1841965"/>
            <a:ext cx="775410" cy="1178259"/>
          </a:xfrm>
          <a:prstGeom prst="rect">
            <a:avLst/>
          </a:prstGeom>
        </p:spPr>
      </p:pic>
      <p:grpSp>
        <p:nvGrpSpPr>
          <p:cNvPr id="3" name="Group 41"/>
          <p:cNvGrpSpPr/>
          <p:nvPr/>
        </p:nvGrpSpPr>
        <p:grpSpPr>
          <a:xfrm>
            <a:off x="4012965" y="1999317"/>
            <a:ext cx="1201877" cy="1020907"/>
            <a:chOff x="5284298" y="1932707"/>
            <a:chExt cx="1201877" cy="1020907"/>
          </a:xfrm>
        </p:grpSpPr>
        <p:grpSp>
          <p:nvGrpSpPr>
            <p:cNvPr id="4" name="Group 22"/>
            <p:cNvGrpSpPr/>
            <p:nvPr/>
          </p:nvGrpSpPr>
          <p:grpSpPr>
            <a:xfrm>
              <a:off x="5284298" y="1932707"/>
              <a:ext cx="1201877" cy="1020907"/>
              <a:chOff x="3869315" y="2150486"/>
              <a:chExt cx="969962" cy="823912"/>
            </a:xfrm>
            <a:effectLst/>
          </p:grpSpPr>
          <p:pic>
            <p:nvPicPr>
              <p:cNvPr id="26" name="Picture 129" descr="laptop_cutout"/>
              <p:cNvPicPr>
                <a:picLocks noChangeAspect="1" noChangeArrowheads="1"/>
              </p:cNvPicPr>
              <p:nvPr/>
            </p:nvPicPr>
            <p:blipFill>
              <a:blip r:embed="rId7" cstate="screen"/>
              <a:srcRect/>
              <a:stretch>
                <a:fillRect/>
              </a:stretch>
            </p:blipFill>
            <p:spPr bwMode="auto">
              <a:xfrm>
                <a:off x="3869315" y="2150486"/>
                <a:ext cx="969962" cy="823912"/>
              </a:xfrm>
              <a:prstGeom prst="rect">
                <a:avLst/>
              </a:prstGeom>
              <a:noFill/>
            </p:spPr>
          </p:pic>
          <p:grpSp>
            <p:nvGrpSpPr>
              <p:cNvPr id="5" name="Group 10"/>
              <p:cNvGrpSpPr/>
              <p:nvPr/>
            </p:nvGrpSpPr>
            <p:grpSpPr>
              <a:xfrm>
                <a:off x="4007311" y="2187751"/>
                <a:ext cx="695657" cy="441149"/>
                <a:chOff x="6782188" y="4647518"/>
                <a:chExt cx="2048054" cy="1473882"/>
              </a:xfrm>
            </p:grpSpPr>
            <p:pic>
              <p:nvPicPr>
                <p:cNvPr id="28" name="Picture 27" descr="converj_vdi.png"/>
                <p:cNvPicPr>
                  <a:picLocks noChangeAspect="1"/>
                </p:cNvPicPr>
                <p:nvPr/>
              </p:nvPicPr>
              <p:blipFill>
                <a:blip r:embed="rId8" cstate="screen"/>
                <a:srcRect/>
                <a:stretch>
                  <a:fillRect/>
                </a:stretch>
              </p:blipFill>
              <p:spPr bwMode="auto">
                <a:xfrm>
                  <a:off x="6847785" y="4701867"/>
                  <a:ext cx="1982457" cy="1405567"/>
                </a:xfrm>
                <a:prstGeom prst="rect">
                  <a:avLst/>
                </a:prstGeom>
                <a:noFill/>
                <a:ln>
                  <a:noFill/>
                </a:ln>
              </p:spPr>
            </p:pic>
            <p:pic>
              <p:nvPicPr>
                <p:cNvPr id="30" name="Picture 3" descr="HUB_Rich.png"/>
                <p:cNvPicPr>
                  <a:picLocks noChangeAspect="1"/>
                </p:cNvPicPr>
                <p:nvPr/>
              </p:nvPicPr>
              <p:blipFill>
                <a:blip r:embed="rId9" cstate="screen"/>
                <a:srcRect/>
                <a:stretch>
                  <a:fillRect/>
                </a:stretch>
              </p:blipFill>
              <p:spPr bwMode="auto">
                <a:xfrm>
                  <a:off x="6782188" y="4647518"/>
                  <a:ext cx="739387" cy="1473882"/>
                </a:xfrm>
                <a:prstGeom prst="rect">
                  <a:avLst/>
                </a:prstGeom>
                <a:noFill/>
                <a:ln>
                  <a:noFill/>
                </a:ln>
              </p:spPr>
            </p:pic>
          </p:grpSp>
        </p:grpSp>
        <p:sp>
          <p:nvSpPr>
            <p:cNvPr id="41" name="Rectangle 40"/>
            <p:cNvSpPr/>
            <p:nvPr/>
          </p:nvSpPr>
          <p:spPr>
            <a:xfrm>
              <a:off x="5455288" y="1978882"/>
              <a:ext cx="311194" cy="541447"/>
            </a:xfrm>
            <a:prstGeom prst="rect">
              <a:avLst/>
            </a:prstGeom>
            <a:noFill/>
            <a:ln w="38100" cap="flat" cmpd="sng" algn="ctr">
              <a:solidFill>
                <a:srgbClr val="F68B1F"/>
              </a:solidFill>
              <a:prstDash val="solid"/>
              <a:round/>
              <a:headEnd type="none" w="med" len="med"/>
              <a:tailEnd type="none" w="med" len="med"/>
            </a:ln>
            <a:effectLst>
              <a:outerShdw blurRad="76200" dist="50800" dir="5400000" algn="ctr" rotWithShape="0">
                <a:srgbClr val="000000">
                  <a:alpha val="27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altLang="ja-JP" kern="1200">
                <a:solidFill>
                  <a:srgbClr val="FFFFFF"/>
                </a:solidFill>
                <a:latin typeface="Arial" pitchFamily="34" charset="0"/>
                <a:ea typeface="MS PGothic" pitchFamily="34" charset="-128"/>
                <a:cs typeface="Arial" pitchFamily="34" charset="0"/>
              </a:endParaRPr>
            </a:p>
          </p:txBody>
        </p:sp>
      </p:grpSp>
      <p:graphicFrame>
        <p:nvGraphicFramePr>
          <p:cNvPr id="17" name="Table 16"/>
          <p:cNvGraphicFramePr>
            <a:graphicFrameLocks noGrp="1"/>
          </p:cNvGraphicFramePr>
          <p:nvPr/>
        </p:nvGraphicFramePr>
        <p:xfrm>
          <a:off x="415646" y="3515716"/>
          <a:ext cx="8387151" cy="1282143"/>
        </p:xfrm>
        <a:graphic>
          <a:graphicData uri="http://schemas.openxmlformats.org/drawingml/2006/table">
            <a:tbl>
              <a:tblPr firstRow="1" bandRow="1">
                <a:tableStyleId>{5C22544A-7EE6-4342-B048-85BDC9FD1C3A}</a:tableStyleId>
              </a:tblPr>
              <a:tblGrid>
                <a:gridCol w="1501289"/>
                <a:gridCol w="1520328"/>
                <a:gridCol w="2291508"/>
                <a:gridCol w="1553378"/>
                <a:gridCol w="1520648"/>
              </a:tblGrid>
              <a:tr h="370840">
                <a:tc>
                  <a:txBody>
                    <a:bodyPr/>
                    <a:lstStyle/>
                    <a:p>
                      <a:pPr marL="0" algn="ctr" defTabSz="914400">
                        <a:lnSpc>
                          <a:spcPct val="100000"/>
                        </a:lnSpc>
                        <a:spcBef>
                          <a:spcPts val="600"/>
                        </a:spcBef>
                        <a:buNone/>
                      </a:pPr>
                      <a:r>
                        <a:rPr lang="ja-JP" altLang="fr-BE" sz="1400" b="0" i="0" kern="1200" noProof="0" dirty="0" smtClean="0">
                          <a:gradFill flip="none" rotWithShape="1">
                            <a:gsLst>
                              <a:gs pos="0">
                                <a:schemeClr val="tx1">
                                  <a:lumMod val="75000"/>
                                  <a:shade val="30000"/>
                                  <a:satMod val="115000"/>
                                </a:schemeClr>
                              </a:gs>
                              <a:gs pos="50000">
                                <a:schemeClr val="tx1">
                                  <a:lumMod val="75000"/>
                                  <a:shade val="67500"/>
                                  <a:satMod val="115000"/>
                                </a:schemeClr>
                              </a:gs>
                              <a:gs pos="100000">
                                <a:schemeClr val="tx1">
                                  <a:lumMod val="75000"/>
                                  <a:shade val="100000"/>
                                  <a:satMod val="115000"/>
                                </a:schemeClr>
                              </a:gs>
                            </a:gsLst>
                            <a:lin ang="16200000" scaled="1"/>
                            <a:tileRect/>
                          </a:gradFill>
                          <a:latin typeface="Arial" pitchFamily="34" charset="0"/>
                          <a:ea typeface="MS PGothic" pitchFamily="34" charset="-128"/>
                          <a:cs typeface="Arial" pitchFamily="34" charset="0"/>
                        </a:rPr>
                        <a:t>ゼロ クライアント</a:t>
                      </a:r>
                      <a:endParaRPr lang="ja-JP" altLang="en-US" sz="1400" kern="1200" noProof="0" dirty="0">
                        <a:gradFill flip="none" rotWithShape="1">
                          <a:gsLst>
                            <a:gs pos="0">
                              <a:schemeClr val="tx1">
                                <a:lumMod val="75000"/>
                                <a:shade val="30000"/>
                                <a:satMod val="115000"/>
                              </a:schemeClr>
                            </a:gs>
                            <a:gs pos="50000">
                              <a:schemeClr val="tx1">
                                <a:lumMod val="75000"/>
                                <a:shade val="67500"/>
                                <a:satMod val="115000"/>
                              </a:schemeClr>
                            </a:gs>
                            <a:gs pos="100000">
                              <a:schemeClr val="tx1">
                                <a:lumMod val="75000"/>
                                <a:shade val="100000"/>
                                <a:satMod val="115000"/>
                              </a:schemeClr>
                            </a:gs>
                          </a:gsLst>
                          <a:lin ang="16200000" scaled="1"/>
                          <a:tileRect/>
                        </a:gradFill>
                        <a:latin typeface="Arial" pitchFamily="34" charset="0"/>
                        <a:ea typeface="MS PGothic" pitchFamily="34" charset="-128"/>
                        <a:cs typeface="Arial" pitchFamily="34" charset="0"/>
                      </a:endParaRPr>
                    </a:p>
                  </a:txBody>
                  <a:tcPr marL="121888" marR="121888">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marL="0" algn="ctr" defTabSz="914400">
                        <a:lnSpc>
                          <a:spcPct val="100000"/>
                        </a:lnSpc>
                        <a:spcBef>
                          <a:spcPts val="600"/>
                        </a:spcBef>
                        <a:buNone/>
                      </a:pPr>
                      <a:r>
                        <a:rPr lang="ja-JP" altLang="fr-BE" sz="1400" b="0" i="0" kern="1200" noProof="0" dirty="0" smtClean="0">
                          <a:gradFill flip="none" rotWithShape="1">
                            <a:gsLst>
                              <a:gs pos="0">
                                <a:schemeClr val="tx1">
                                  <a:lumMod val="75000"/>
                                  <a:shade val="30000"/>
                                  <a:satMod val="115000"/>
                                </a:schemeClr>
                              </a:gs>
                              <a:gs pos="50000">
                                <a:schemeClr val="tx1">
                                  <a:lumMod val="75000"/>
                                  <a:shade val="67500"/>
                                  <a:satMod val="115000"/>
                                </a:schemeClr>
                              </a:gs>
                              <a:gs pos="100000">
                                <a:schemeClr val="tx1">
                                  <a:lumMod val="75000"/>
                                  <a:shade val="100000"/>
                                  <a:satMod val="115000"/>
                                </a:schemeClr>
                              </a:gs>
                            </a:gsLst>
                            <a:lin ang="16200000" scaled="1"/>
                            <a:tileRect/>
                          </a:gradFill>
                          <a:latin typeface="Arial" pitchFamily="34" charset="0"/>
                          <a:ea typeface="MS PGothic" pitchFamily="34" charset="-128"/>
                          <a:cs typeface="Arial" pitchFamily="34" charset="0"/>
                        </a:rPr>
                        <a:t>ゼロ クライアント</a:t>
                      </a:r>
                      <a:endParaRPr lang="ja-JP" altLang="en-US" sz="1400" kern="1200" noProof="0" dirty="0">
                        <a:gradFill flip="none" rotWithShape="1">
                          <a:gsLst>
                            <a:gs pos="0">
                              <a:schemeClr val="tx1">
                                <a:lumMod val="75000"/>
                                <a:shade val="30000"/>
                                <a:satMod val="115000"/>
                              </a:schemeClr>
                            </a:gs>
                            <a:gs pos="50000">
                              <a:schemeClr val="tx1">
                                <a:lumMod val="75000"/>
                                <a:shade val="67500"/>
                                <a:satMod val="115000"/>
                              </a:schemeClr>
                            </a:gs>
                            <a:gs pos="100000">
                              <a:schemeClr val="tx1">
                                <a:lumMod val="75000"/>
                                <a:shade val="100000"/>
                                <a:satMod val="115000"/>
                              </a:schemeClr>
                            </a:gs>
                          </a:gsLst>
                          <a:lin ang="16200000" scaled="1"/>
                          <a:tileRect/>
                        </a:gradFill>
                        <a:latin typeface="Arial" pitchFamily="34" charset="0"/>
                        <a:ea typeface="MS PGothic" pitchFamily="34" charset="-128"/>
                        <a:cs typeface="Arial" pitchFamily="34" charset="0"/>
                      </a:endParaRPr>
                    </a:p>
                  </a:txBody>
                  <a:tcPr marL="121888" marR="121888">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marL="0" algn="ctr" defTabSz="914400">
                        <a:lnSpc>
                          <a:spcPct val="100000"/>
                        </a:lnSpc>
                        <a:spcBef>
                          <a:spcPts val="600"/>
                        </a:spcBef>
                        <a:buNone/>
                      </a:pPr>
                      <a:r>
                        <a:rPr lang="ja-JP" altLang="fr-BE" sz="1400" b="0" i="0" kern="1200" noProof="0" dirty="0" smtClean="0">
                          <a:gradFill flip="none" rotWithShape="1">
                            <a:gsLst>
                              <a:gs pos="0">
                                <a:schemeClr val="tx1">
                                  <a:lumMod val="75000"/>
                                  <a:shade val="30000"/>
                                  <a:satMod val="115000"/>
                                </a:schemeClr>
                              </a:gs>
                              <a:gs pos="50000">
                                <a:schemeClr val="tx1">
                                  <a:lumMod val="75000"/>
                                  <a:shade val="67500"/>
                                  <a:satMod val="115000"/>
                                </a:schemeClr>
                              </a:gs>
                              <a:gs pos="100000">
                                <a:schemeClr val="tx1">
                                  <a:lumMod val="75000"/>
                                  <a:shade val="100000"/>
                                  <a:satMod val="115000"/>
                                </a:schemeClr>
                              </a:gs>
                            </a:gsLst>
                            <a:lin ang="16200000" scaled="1"/>
                            <a:tileRect/>
                          </a:gradFill>
                          <a:latin typeface="Arial" pitchFamily="34" charset="0"/>
                          <a:ea typeface="MS PGothic" pitchFamily="34" charset="-128"/>
                          <a:cs typeface="Arial" pitchFamily="34" charset="0"/>
                        </a:rPr>
                        <a:t>ソフトウェア アプライアンス</a:t>
                      </a:r>
                    </a:p>
                    <a:p>
                      <a:pPr marL="0" algn="ctr" defTabSz="914400">
                        <a:lnSpc>
                          <a:spcPct val="100000"/>
                        </a:lnSpc>
                        <a:spcBef>
                          <a:spcPts val="600"/>
                        </a:spcBef>
                        <a:buNone/>
                      </a:pPr>
                      <a:endParaRPr lang="ja-JP" altLang="en-US" sz="1400" kern="1200" noProof="0" dirty="0">
                        <a:gradFill flip="none" rotWithShape="1">
                          <a:gsLst>
                            <a:gs pos="0">
                              <a:schemeClr val="tx1">
                                <a:lumMod val="75000"/>
                                <a:shade val="30000"/>
                                <a:satMod val="115000"/>
                              </a:schemeClr>
                            </a:gs>
                            <a:gs pos="50000">
                              <a:schemeClr val="tx1">
                                <a:lumMod val="75000"/>
                                <a:shade val="67500"/>
                                <a:satMod val="115000"/>
                              </a:schemeClr>
                            </a:gs>
                            <a:gs pos="100000">
                              <a:schemeClr val="tx1">
                                <a:lumMod val="75000"/>
                                <a:shade val="100000"/>
                                <a:satMod val="115000"/>
                              </a:schemeClr>
                            </a:gs>
                          </a:gsLst>
                          <a:lin ang="16200000" scaled="1"/>
                          <a:tileRect/>
                        </a:gradFill>
                        <a:latin typeface="Arial" pitchFamily="34" charset="0"/>
                        <a:ea typeface="MS PGothic" pitchFamily="34" charset="-128"/>
                        <a:cs typeface="Arial" pitchFamily="34" charset="0"/>
                      </a:endParaRPr>
                    </a:p>
                  </a:txBody>
                  <a:tcPr marL="121888" marR="121888">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marL="0" algn="ctr" defTabSz="914400">
                        <a:lnSpc>
                          <a:spcPct val="100000"/>
                        </a:lnSpc>
                        <a:spcBef>
                          <a:spcPts val="600"/>
                        </a:spcBef>
                        <a:buNone/>
                      </a:pPr>
                      <a:r>
                        <a:rPr lang="ja-JP" altLang="fr-BE" sz="1400" b="0" i="0" kern="1200" noProof="0" dirty="0" smtClean="0">
                          <a:gradFill flip="none" rotWithShape="1">
                            <a:gsLst>
                              <a:gs pos="0">
                                <a:schemeClr val="tx1">
                                  <a:lumMod val="75000"/>
                                  <a:shade val="30000"/>
                                  <a:satMod val="115000"/>
                                </a:schemeClr>
                              </a:gs>
                              <a:gs pos="50000">
                                <a:schemeClr val="tx1">
                                  <a:lumMod val="75000"/>
                                  <a:shade val="67500"/>
                                  <a:satMod val="115000"/>
                                </a:schemeClr>
                              </a:gs>
                              <a:gs pos="100000">
                                <a:schemeClr val="tx1">
                                  <a:lumMod val="75000"/>
                                  <a:shade val="100000"/>
                                  <a:satMod val="115000"/>
                                </a:schemeClr>
                              </a:gs>
                            </a:gsLst>
                            <a:lin ang="16200000" scaled="1"/>
                            <a:tileRect/>
                          </a:gradFill>
                          <a:latin typeface="Arial" pitchFamily="34" charset="0"/>
                          <a:ea typeface="MS PGothic" pitchFamily="34" charset="-128"/>
                          <a:cs typeface="Arial" pitchFamily="34" charset="0"/>
                        </a:rPr>
                        <a:t>シン クライアント</a:t>
                      </a:r>
                      <a:endParaRPr lang="ja-JP" altLang="en-US" sz="1400" kern="1200" noProof="0" dirty="0">
                        <a:gradFill flip="none" rotWithShape="1">
                          <a:gsLst>
                            <a:gs pos="0">
                              <a:schemeClr val="tx1">
                                <a:lumMod val="75000"/>
                                <a:shade val="30000"/>
                                <a:satMod val="115000"/>
                              </a:schemeClr>
                            </a:gs>
                            <a:gs pos="50000">
                              <a:schemeClr val="tx1">
                                <a:lumMod val="75000"/>
                                <a:shade val="67500"/>
                                <a:satMod val="115000"/>
                              </a:schemeClr>
                            </a:gs>
                            <a:gs pos="100000">
                              <a:schemeClr val="tx1">
                                <a:lumMod val="75000"/>
                                <a:shade val="100000"/>
                                <a:satMod val="115000"/>
                              </a:schemeClr>
                            </a:gs>
                          </a:gsLst>
                          <a:lin ang="16200000" scaled="1"/>
                          <a:tileRect/>
                        </a:gradFill>
                        <a:latin typeface="Arial" pitchFamily="34" charset="0"/>
                        <a:ea typeface="MS PGothic" pitchFamily="34" charset="-128"/>
                        <a:cs typeface="Arial" pitchFamily="34" charset="0"/>
                      </a:endParaRPr>
                    </a:p>
                  </a:txBody>
                  <a:tcPr marL="121888" marR="121888">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marL="0" algn="ctr" defTabSz="914400">
                        <a:lnSpc>
                          <a:spcPct val="100000"/>
                        </a:lnSpc>
                        <a:spcBef>
                          <a:spcPts val="600"/>
                        </a:spcBef>
                        <a:buNone/>
                      </a:pPr>
                      <a:r>
                        <a:rPr lang="ja-JP" altLang="fr-BE" sz="1400" b="0" i="0" kern="1200" noProof="0" dirty="0" smtClean="0">
                          <a:gradFill flip="none" rotWithShape="1">
                            <a:gsLst>
                              <a:gs pos="0">
                                <a:schemeClr val="tx1">
                                  <a:lumMod val="75000"/>
                                  <a:shade val="30000"/>
                                  <a:satMod val="115000"/>
                                </a:schemeClr>
                              </a:gs>
                              <a:gs pos="50000">
                                <a:schemeClr val="tx1">
                                  <a:lumMod val="75000"/>
                                  <a:shade val="67500"/>
                                  <a:satMod val="115000"/>
                                </a:schemeClr>
                              </a:gs>
                              <a:gs pos="100000">
                                <a:schemeClr val="tx1">
                                  <a:lumMod val="75000"/>
                                  <a:shade val="100000"/>
                                  <a:satMod val="115000"/>
                                </a:schemeClr>
                              </a:gs>
                            </a:gsLst>
                            <a:lin ang="16200000" scaled="1"/>
                            <a:tileRect/>
                          </a:gradFill>
                          <a:latin typeface="Arial" pitchFamily="34" charset="0"/>
                          <a:ea typeface="MS PGothic" pitchFamily="34" charset="-128"/>
                          <a:cs typeface="Arial" pitchFamily="34" charset="0"/>
                        </a:rPr>
                        <a:t>エンタープライズ </a:t>
                      </a:r>
                      <a:r>
                        <a:rPr lang="en-US" altLang="ja-JP" sz="1400" b="0" i="0" kern="1200" noProof="0" dirty="0" smtClean="0">
                          <a:gradFill flip="none" rotWithShape="1">
                            <a:gsLst>
                              <a:gs pos="0">
                                <a:schemeClr val="tx1">
                                  <a:lumMod val="75000"/>
                                  <a:shade val="30000"/>
                                  <a:satMod val="115000"/>
                                </a:schemeClr>
                              </a:gs>
                              <a:gs pos="50000">
                                <a:schemeClr val="tx1">
                                  <a:lumMod val="75000"/>
                                  <a:shade val="67500"/>
                                  <a:satMod val="115000"/>
                                </a:schemeClr>
                              </a:gs>
                              <a:gs pos="100000">
                                <a:schemeClr val="tx1">
                                  <a:lumMod val="75000"/>
                                  <a:shade val="100000"/>
                                  <a:satMod val="115000"/>
                                </a:schemeClr>
                              </a:gs>
                            </a:gsLst>
                            <a:lin ang="16200000" scaled="1"/>
                            <a:tileRect/>
                          </a:gradFill>
                          <a:latin typeface="Arial" pitchFamily="34" charset="0"/>
                          <a:ea typeface="MS PGothic" pitchFamily="34" charset="-128"/>
                          <a:cs typeface="Arial" pitchFamily="34" charset="0"/>
                        </a:rPr>
                        <a:t/>
                      </a:r>
                      <a:br>
                        <a:rPr lang="en-US" altLang="ja-JP" sz="1400" b="0" i="0" kern="1200" noProof="0" dirty="0" smtClean="0">
                          <a:gradFill flip="none" rotWithShape="1">
                            <a:gsLst>
                              <a:gs pos="0">
                                <a:schemeClr val="tx1">
                                  <a:lumMod val="75000"/>
                                  <a:shade val="30000"/>
                                  <a:satMod val="115000"/>
                                </a:schemeClr>
                              </a:gs>
                              <a:gs pos="50000">
                                <a:schemeClr val="tx1">
                                  <a:lumMod val="75000"/>
                                  <a:shade val="67500"/>
                                  <a:satMod val="115000"/>
                                </a:schemeClr>
                              </a:gs>
                              <a:gs pos="100000">
                                <a:schemeClr val="tx1">
                                  <a:lumMod val="75000"/>
                                  <a:shade val="100000"/>
                                  <a:satMod val="115000"/>
                                </a:schemeClr>
                              </a:gs>
                            </a:gsLst>
                            <a:lin ang="16200000" scaled="1"/>
                            <a:tileRect/>
                          </a:gradFill>
                          <a:latin typeface="Arial" pitchFamily="34" charset="0"/>
                          <a:ea typeface="MS PGothic" pitchFamily="34" charset="-128"/>
                          <a:cs typeface="Arial" pitchFamily="34" charset="0"/>
                        </a:rPr>
                      </a:br>
                      <a:r>
                        <a:rPr lang="ja-JP" altLang="fr-BE" sz="1400" b="0" i="0" kern="1200" noProof="0" dirty="0" smtClean="0">
                          <a:gradFill flip="none" rotWithShape="1">
                            <a:gsLst>
                              <a:gs pos="0">
                                <a:schemeClr val="tx1">
                                  <a:lumMod val="75000"/>
                                  <a:shade val="30000"/>
                                  <a:satMod val="115000"/>
                                </a:schemeClr>
                              </a:gs>
                              <a:gs pos="50000">
                                <a:schemeClr val="tx1">
                                  <a:lumMod val="75000"/>
                                  <a:shade val="67500"/>
                                  <a:satMod val="115000"/>
                                </a:schemeClr>
                              </a:gs>
                              <a:gs pos="100000">
                                <a:schemeClr val="tx1">
                                  <a:lumMod val="75000"/>
                                  <a:shade val="100000"/>
                                  <a:satMod val="115000"/>
                                </a:schemeClr>
                              </a:gs>
                            </a:gsLst>
                            <a:lin ang="16200000" scaled="1"/>
                            <a:tileRect/>
                          </a:gradFill>
                          <a:latin typeface="Arial" pitchFamily="34" charset="0"/>
                          <a:ea typeface="MS PGothic" pitchFamily="34" charset="-128"/>
                          <a:cs typeface="Arial" pitchFamily="34" charset="0"/>
                        </a:rPr>
                        <a:t>タブレット</a:t>
                      </a:r>
                      <a:endParaRPr lang="ja-JP" altLang="en-US" sz="1400" kern="1200" noProof="0" dirty="0">
                        <a:gradFill flip="none" rotWithShape="1">
                          <a:gsLst>
                            <a:gs pos="0">
                              <a:schemeClr val="tx1">
                                <a:lumMod val="75000"/>
                                <a:shade val="30000"/>
                                <a:satMod val="115000"/>
                              </a:schemeClr>
                            </a:gs>
                            <a:gs pos="50000">
                              <a:schemeClr val="tx1">
                                <a:lumMod val="75000"/>
                                <a:shade val="67500"/>
                                <a:satMod val="115000"/>
                              </a:schemeClr>
                            </a:gs>
                            <a:gs pos="100000">
                              <a:schemeClr val="tx1">
                                <a:lumMod val="75000"/>
                                <a:shade val="100000"/>
                                <a:satMod val="115000"/>
                              </a:schemeClr>
                            </a:gs>
                          </a:gsLst>
                          <a:lin ang="16200000" scaled="1"/>
                          <a:tileRect/>
                        </a:gradFill>
                        <a:latin typeface="Arial" pitchFamily="34" charset="0"/>
                        <a:ea typeface="MS PGothic" pitchFamily="34" charset="-128"/>
                        <a:cs typeface="Arial" pitchFamily="34" charset="0"/>
                      </a:endParaRPr>
                    </a:p>
                  </a:txBody>
                  <a:tcPr marL="121888" marR="121888">
                    <a:lnL w="12700" cmpd="sng">
                      <a:noFill/>
                    </a:lnL>
                    <a:lnR w="12700" cmpd="sng">
                      <a:noFill/>
                    </a:lnR>
                    <a:lnT w="12700" cmpd="sng">
                      <a:noFill/>
                    </a:lnT>
                    <a:lnB w="38100" cmpd="sng">
                      <a:noFill/>
                    </a:lnB>
                    <a:lnTlToBr w="12700" cmpd="sng">
                      <a:noFill/>
                      <a:prstDash val="solid"/>
                    </a:lnTlToBr>
                    <a:lnBlToTr w="12700" cmpd="sng">
                      <a:noFill/>
                      <a:prstDash val="solid"/>
                    </a:lnBlToTr>
                    <a:noFill/>
                  </a:tcPr>
                </a:tc>
              </a:tr>
              <a:tr h="687783">
                <a:tc>
                  <a:txBody>
                    <a:bodyPr/>
                    <a:lstStyle/>
                    <a:p>
                      <a:pPr marL="0" marR="0" indent="0" algn="ctr" defTabSz="914400">
                        <a:lnSpc>
                          <a:spcPct val="100000"/>
                        </a:lnSpc>
                        <a:spcBef>
                          <a:spcPts val="0"/>
                        </a:spcBef>
                        <a:spcAft>
                          <a:spcPts val="0"/>
                        </a:spcAft>
                        <a:buNone/>
                        <a:tabLst/>
                      </a:pPr>
                      <a:r>
                        <a:rPr lang="fr-BE" altLang="ja-JP" sz="1400" b="0" i="0" kern="1200" noProof="0" dirty="0" smtClean="0">
                          <a:solidFill>
                            <a:srgbClr val="3A3A3A"/>
                          </a:solidFill>
                          <a:latin typeface="Arial" pitchFamily="34" charset="0"/>
                          <a:ea typeface="MS PGothic" pitchFamily="34" charset="-128"/>
                          <a:cs typeface="Arial" pitchFamily="34" charset="0"/>
                        </a:rPr>
                        <a:t>VXC 2100 </a:t>
                      </a:r>
                      <a:br>
                        <a:rPr lang="fr-BE" altLang="ja-JP" sz="1400" b="0" i="0" kern="1200" noProof="0" dirty="0" smtClean="0">
                          <a:solidFill>
                            <a:srgbClr val="3A3A3A"/>
                          </a:solidFill>
                          <a:latin typeface="Arial" pitchFamily="34" charset="0"/>
                          <a:ea typeface="MS PGothic" pitchFamily="34" charset="-128"/>
                          <a:cs typeface="Arial" pitchFamily="34" charset="0"/>
                        </a:rPr>
                      </a:br>
                      <a:r>
                        <a:rPr lang="ja-JP" altLang="fr-BE" sz="1400" b="0" i="0" kern="1200" noProof="0" smtClean="0">
                          <a:solidFill>
                            <a:srgbClr val="3A3A3A"/>
                          </a:solidFill>
                          <a:latin typeface="Arial" pitchFamily="34" charset="0"/>
                          <a:ea typeface="MS PGothic" pitchFamily="34" charset="-128"/>
                          <a:cs typeface="Arial" pitchFamily="34" charset="0"/>
                        </a:rPr>
                        <a:t>シリーズ</a:t>
                      </a:r>
                      <a:endParaRPr lang="ja-JP" altLang="fr-BE" sz="1400" b="0" i="0" kern="1200" noProof="0">
                        <a:solidFill>
                          <a:srgbClr val="3A3A3A"/>
                        </a:solidFill>
                        <a:latin typeface="Arial" pitchFamily="34" charset="0"/>
                        <a:ea typeface="MS PGothic" pitchFamily="34" charset="-128"/>
                        <a:cs typeface="Arial" pitchFamily="34" charset="0"/>
                      </a:endParaRPr>
                    </a:p>
                  </a:txBody>
                  <a:tcPr marL="121888" marR="121888">
                    <a:lnL w="12700" cmpd="sng">
                      <a:noFill/>
                    </a:lnL>
                    <a:lnR w="12700" cmpd="sng">
                      <a:noFill/>
                    </a:lnR>
                    <a:lnT w="38100" cmpd="sng">
                      <a:noFill/>
                    </a:lnT>
                    <a:lnB w="12700" cmpd="sng">
                      <a:noFill/>
                    </a:lnB>
                    <a:lnTlToBr w="12700" cmpd="sng">
                      <a:noFill/>
                      <a:prstDash val="solid"/>
                    </a:lnTlToBr>
                    <a:lnBlToTr w="12700" cmpd="sng">
                      <a:noFill/>
                      <a:prstDash val="solid"/>
                    </a:lnBlToTr>
                    <a:noFill/>
                  </a:tcPr>
                </a:tc>
                <a:tc>
                  <a:txBody>
                    <a:bodyPr/>
                    <a:lstStyle/>
                    <a:p>
                      <a:pPr marL="0" algn="ctr" defTabSz="914400">
                        <a:buNone/>
                      </a:pPr>
                      <a:r>
                        <a:rPr lang="fr-BE" altLang="ja-JP" sz="1400" b="0" i="0" noProof="0" dirty="0" smtClean="0">
                          <a:solidFill>
                            <a:srgbClr val="3A3A3A"/>
                          </a:solidFill>
                          <a:latin typeface="Arial" pitchFamily="34" charset="0"/>
                          <a:ea typeface="MS PGothic" pitchFamily="34" charset="-128"/>
                          <a:cs typeface="Arial" pitchFamily="34" charset="0"/>
                        </a:rPr>
                        <a:t>VXC 2200</a:t>
                      </a:r>
                      <a:r>
                        <a:rPr lang="ja-JP" altLang="fr-BE" sz="1400" b="0" i="0" baseline="0" noProof="0" dirty="0" smtClean="0">
                          <a:solidFill>
                            <a:srgbClr val="3A3A3A"/>
                          </a:solidFill>
                          <a:latin typeface="Arial" pitchFamily="34" charset="0"/>
                          <a:ea typeface="MS PGothic" pitchFamily="34" charset="-128"/>
                          <a:cs typeface="Arial" pitchFamily="34" charset="0"/>
                        </a:rPr>
                        <a:t> </a:t>
                      </a:r>
                      <a:r>
                        <a:rPr lang="en-US" altLang="ja-JP" sz="1400" b="0" i="0" baseline="0" noProof="0" dirty="0" smtClean="0">
                          <a:solidFill>
                            <a:srgbClr val="3A3A3A"/>
                          </a:solidFill>
                          <a:latin typeface="Arial" pitchFamily="34" charset="0"/>
                          <a:ea typeface="MS PGothic" pitchFamily="34" charset="-128"/>
                          <a:cs typeface="Arial" pitchFamily="34" charset="0"/>
                        </a:rPr>
                        <a:t/>
                      </a:r>
                      <a:br>
                        <a:rPr lang="en-US" altLang="ja-JP" sz="1400" b="0" i="0" baseline="0" noProof="0" dirty="0" smtClean="0">
                          <a:solidFill>
                            <a:srgbClr val="3A3A3A"/>
                          </a:solidFill>
                          <a:latin typeface="Arial" pitchFamily="34" charset="0"/>
                          <a:ea typeface="MS PGothic" pitchFamily="34" charset="-128"/>
                          <a:cs typeface="Arial" pitchFamily="34" charset="0"/>
                        </a:rPr>
                      </a:br>
                      <a:r>
                        <a:rPr lang="ja-JP" altLang="fr-BE" sz="1400" b="0" i="0" noProof="0" dirty="0" smtClean="0">
                          <a:solidFill>
                            <a:srgbClr val="3A3A3A"/>
                          </a:solidFill>
                          <a:latin typeface="Arial" pitchFamily="34" charset="0"/>
                          <a:ea typeface="MS PGothic" pitchFamily="34" charset="-128"/>
                          <a:cs typeface="Arial" pitchFamily="34" charset="0"/>
                        </a:rPr>
                        <a:t>シリーズ</a:t>
                      </a:r>
                      <a:endParaRPr lang="ja-JP" altLang="en-US" sz="1400" noProof="0" dirty="0">
                        <a:solidFill>
                          <a:srgbClr val="3A3A3A"/>
                        </a:solidFill>
                        <a:latin typeface="Arial" pitchFamily="34" charset="0"/>
                        <a:ea typeface="MS PGothic" pitchFamily="34" charset="-128"/>
                        <a:cs typeface="Arial" pitchFamily="34" charset="0"/>
                      </a:endParaRPr>
                    </a:p>
                  </a:txBody>
                  <a:tcPr marL="121888" marR="121888">
                    <a:lnL w="12700" cmpd="sng">
                      <a:noFill/>
                    </a:lnL>
                    <a:lnR w="12700" cmpd="sng">
                      <a:noFill/>
                    </a:lnR>
                    <a:lnT w="38100" cmpd="sng">
                      <a:noFill/>
                    </a:lnT>
                    <a:lnB w="12700" cmpd="sng">
                      <a:noFill/>
                    </a:lnB>
                    <a:lnTlToBr w="12700" cmpd="sng">
                      <a:noFill/>
                      <a:prstDash val="solid"/>
                    </a:lnTlToBr>
                    <a:lnBlToTr w="12700" cmpd="sng">
                      <a:noFill/>
                      <a:prstDash val="solid"/>
                    </a:lnBlToTr>
                    <a:noFill/>
                  </a:tcPr>
                </a:tc>
                <a:tc>
                  <a:txBody>
                    <a:bodyPr/>
                    <a:lstStyle/>
                    <a:p>
                      <a:pPr marL="0" algn="ctr" defTabSz="914400">
                        <a:buNone/>
                      </a:pPr>
                      <a:r>
                        <a:rPr lang="fr-BE" altLang="ja-JP" sz="1400" b="0" i="0" noProof="0" smtClean="0">
                          <a:solidFill>
                            <a:srgbClr val="3A3A3A"/>
                          </a:solidFill>
                          <a:latin typeface="Arial" pitchFamily="34" charset="0"/>
                          <a:ea typeface="MS PGothic" pitchFamily="34" charset="-128"/>
                          <a:cs typeface="Arial" pitchFamily="34" charset="0"/>
                        </a:rPr>
                        <a:t>VXC 4000</a:t>
                      </a:r>
                      <a:endParaRPr lang="ja-JP" altLang="en-US" sz="1400" noProof="0">
                        <a:solidFill>
                          <a:srgbClr val="3A3A3A"/>
                        </a:solidFill>
                        <a:latin typeface="Arial" pitchFamily="34" charset="0"/>
                        <a:ea typeface="MS PGothic" pitchFamily="34" charset="-128"/>
                        <a:cs typeface="Arial" pitchFamily="34" charset="0"/>
                      </a:endParaRPr>
                    </a:p>
                  </a:txBody>
                  <a:tcPr marL="121888" marR="121888">
                    <a:lnL w="12700" cmpd="sng">
                      <a:noFill/>
                    </a:lnL>
                    <a:lnR w="12700" cmpd="sng">
                      <a:noFill/>
                    </a:lnR>
                    <a:lnT w="38100" cmpd="sng">
                      <a:noFill/>
                    </a:lnT>
                    <a:lnB w="12700" cmpd="sng">
                      <a:noFill/>
                    </a:lnB>
                    <a:lnTlToBr w="12700" cmpd="sng">
                      <a:noFill/>
                      <a:prstDash val="solid"/>
                    </a:lnTlToBr>
                    <a:lnBlToTr w="12700" cmpd="sng">
                      <a:noFill/>
                      <a:prstDash val="solid"/>
                    </a:lnBlToTr>
                    <a:noFill/>
                  </a:tcPr>
                </a:tc>
                <a:tc>
                  <a:txBody>
                    <a:bodyPr/>
                    <a:lstStyle/>
                    <a:p>
                      <a:pPr marL="0" algn="ctr" defTabSz="914400">
                        <a:buNone/>
                      </a:pPr>
                      <a:r>
                        <a:rPr lang="fr-BE" altLang="ja-JP" sz="1400" b="0" i="0" noProof="0" dirty="0" smtClean="0">
                          <a:solidFill>
                            <a:srgbClr val="3A3A3A"/>
                          </a:solidFill>
                          <a:latin typeface="Arial" pitchFamily="34" charset="0"/>
                          <a:ea typeface="MS PGothic" pitchFamily="34" charset="-128"/>
                          <a:cs typeface="Arial" pitchFamily="34" charset="0"/>
                        </a:rPr>
                        <a:t>VXC 6215</a:t>
                      </a:r>
                      <a:endParaRPr lang="ja-JP" altLang="en-US" sz="1400" noProof="0" dirty="0">
                        <a:solidFill>
                          <a:srgbClr val="3A3A3A"/>
                        </a:solidFill>
                        <a:latin typeface="Arial" pitchFamily="34" charset="0"/>
                        <a:ea typeface="MS PGothic" pitchFamily="34" charset="-128"/>
                        <a:cs typeface="Arial" pitchFamily="34" charset="0"/>
                      </a:endParaRPr>
                    </a:p>
                  </a:txBody>
                  <a:tcPr marL="121888" marR="121888">
                    <a:lnL w="12700" cmpd="sng">
                      <a:noFill/>
                    </a:lnL>
                    <a:lnR w="12700" cmpd="sng">
                      <a:noFill/>
                    </a:lnR>
                    <a:lnT w="38100" cmpd="sng">
                      <a:noFill/>
                    </a:lnT>
                    <a:lnB w="12700" cmpd="sng">
                      <a:noFill/>
                    </a:lnB>
                    <a:lnTlToBr w="12700" cmpd="sng">
                      <a:noFill/>
                      <a:prstDash val="solid"/>
                    </a:lnTlToBr>
                    <a:lnBlToTr w="12700" cmpd="sng">
                      <a:noFill/>
                      <a:prstDash val="solid"/>
                    </a:lnBlToTr>
                    <a:noFill/>
                  </a:tcPr>
                </a:tc>
                <a:tc>
                  <a:txBody>
                    <a:bodyPr/>
                    <a:lstStyle/>
                    <a:p>
                      <a:pPr marL="0" algn="ctr" defTabSz="914400">
                        <a:buNone/>
                      </a:pPr>
                      <a:r>
                        <a:rPr lang="fr-BE" altLang="ja-JP" sz="1400" b="0" i="0" noProof="0" dirty="0" smtClean="0">
                          <a:solidFill>
                            <a:srgbClr val="3A3A3A"/>
                          </a:solidFill>
                          <a:latin typeface="Arial" pitchFamily="34" charset="0"/>
                          <a:ea typeface="MS PGothic" pitchFamily="34" charset="-128"/>
                          <a:cs typeface="Arial" pitchFamily="34" charset="0"/>
                        </a:rPr>
                        <a:t>Cisco </a:t>
                      </a:r>
                      <a:r>
                        <a:rPr lang="fr-BE" altLang="ja-JP" sz="1400" b="0" i="0" noProof="0" dirty="0" err="1" smtClean="0">
                          <a:solidFill>
                            <a:srgbClr val="3A3A3A"/>
                          </a:solidFill>
                          <a:latin typeface="Arial" pitchFamily="34" charset="0"/>
                          <a:ea typeface="MS PGothic" pitchFamily="34" charset="-128"/>
                          <a:cs typeface="Arial" pitchFamily="34" charset="0"/>
                        </a:rPr>
                        <a:t>Cius</a:t>
                      </a:r>
                      <a:endParaRPr lang="ja-JP" altLang="en-US" sz="1400" noProof="0" dirty="0">
                        <a:solidFill>
                          <a:srgbClr val="3A3A3A"/>
                        </a:solidFill>
                        <a:latin typeface="Arial" pitchFamily="34" charset="0"/>
                        <a:ea typeface="MS PGothic" pitchFamily="34" charset="-128"/>
                        <a:cs typeface="Arial" pitchFamily="34" charset="0"/>
                      </a:endParaRPr>
                    </a:p>
                  </a:txBody>
                  <a:tcPr marL="121888" marR="121888">
                    <a:lnL w="12700" cmpd="sng">
                      <a:noFill/>
                    </a:lnL>
                    <a:lnR w="12700" cmpd="sng">
                      <a:noFill/>
                    </a:lnR>
                    <a:lnT w="38100" cmpd="sng">
                      <a:noFill/>
                    </a:lnT>
                    <a:lnB w="12700" cmpd="sng">
                      <a:noFill/>
                    </a:lnB>
                    <a:lnTlToBr w="12700" cmpd="sng">
                      <a:noFill/>
                      <a:prstDash val="solid"/>
                    </a:lnTlToBr>
                    <a:lnBlToTr w="12700" cmpd="sng">
                      <a:noFill/>
                      <a:prstDash val="solid"/>
                    </a:lnBlToTr>
                    <a:noFill/>
                  </a:tcPr>
                </a:tc>
              </a:tr>
            </a:tbl>
          </a:graphicData>
        </a:graphic>
      </p:graphicFrame>
    </p:spTree>
  </p:cSld>
  <p:clrMapOvr>
    <a:masterClrMapping/>
  </p:clrMapOvr>
  <p:transition>
    <p:fade/>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339635" y="1933303"/>
            <a:ext cx="184666" cy="369332"/>
          </a:xfrm>
          <a:prstGeom prst="rect">
            <a:avLst/>
          </a:prstGeom>
          <a:noFill/>
        </p:spPr>
        <p:txBody>
          <a:bodyPr wrap="none" rtlCol="0">
            <a:spAutoFit/>
          </a:bodyPr>
          <a:lstStyle/>
          <a:p>
            <a:pPr algn="l" rtl="0"/>
            <a:endParaRPr lang="en-US" kern="1200" dirty="0">
              <a:solidFill>
                <a:srgbClr val="0096D6"/>
              </a:solidFill>
              <a:latin typeface="Arial"/>
              <a:ea typeface="+mn-ea"/>
              <a:cs typeface="+mn-cs"/>
            </a:endParaRPr>
          </a:p>
        </p:txBody>
      </p:sp>
      <p:sp>
        <p:nvSpPr>
          <p:cNvPr id="7" name="Rectangle 6"/>
          <p:cNvSpPr/>
          <p:nvPr/>
        </p:nvSpPr>
        <p:spPr>
          <a:xfrm>
            <a:off x="319602" y="1494109"/>
            <a:ext cx="3947598" cy="4145123"/>
          </a:xfrm>
          <a:prstGeom prst="rect">
            <a:avLst/>
          </a:prstGeom>
          <a:no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marL="280995" indent="-280995" algn="l" defTabSz="914400">
              <a:lnSpc>
                <a:spcPct val="95000"/>
              </a:lnSpc>
              <a:spcBef>
                <a:spcPts val="1200"/>
              </a:spcBef>
              <a:buClr>
                <a:srgbClr val="00ADEF"/>
              </a:buClr>
              <a:buSzPct val="80000"/>
              <a:buFont typeface="Arial"/>
              <a:buChar char="•"/>
            </a:pPr>
            <a:r>
              <a:rPr lang="ja-JP" altLang="en-US" sz="1800" b="0" i="0" smtClean="0">
                <a:solidFill>
                  <a:srgbClr val="3A3A3A"/>
                </a:solidFill>
                <a:latin typeface="Arial" pitchFamily="34" charset="0"/>
                <a:ea typeface="MS PGothic" pitchFamily="34" charset="-128"/>
                <a:cs typeface="Arial" pitchFamily="34" charset="0"/>
              </a:rPr>
              <a:t>仮想化された</a:t>
            </a:r>
            <a:r>
              <a:rPr lang="en-US" altLang="ja-JP" sz="1800" b="0" i="0" dirty="0" smtClean="0">
                <a:solidFill>
                  <a:srgbClr val="3A3A3A"/>
                </a:solidFill>
                <a:latin typeface="Arial" pitchFamily="34" charset="0"/>
                <a:ea typeface="MS PGothic" pitchFamily="34" charset="-128"/>
                <a:cs typeface="Arial" pitchFamily="34" charset="0"/>
              </a:rPr>
              <a:t> Windows XP </a:t>
            </a:r>
            <a:r>
              <a:rPr lang="ja-JP" altLang="en-US" sz="1800" b="0" i="0" smtClean="0">
                <a:solidFill>
                  <a:srgbClr val="3A3A3A"/>
                </a:solidFill>
                <a:latin typeface="Arial" pitchFamily="34" charset="0"/>
                <a:ea typeface="MS PGothic" pitchFamily="34" charset="-128"/>
                <a:cs typeface="Arial" pitchFamily="34" charset="0"/>
              </a:rPr>
              <a:t>および </a:t>
            </a:r>
            <a:r>
              <a:rPr lang="en-US" altLang="ja-JP" sz="1800" b="0" i="0" dirty="0" smtClean="0">
                <a:solidFill>
                  <a:srgbClr val="3A3A3A"/>
                </a:solidFill>
                <a:latin typeface="Arial" pitchFamily="34" charset="0"/>
                <a:ea typeface="MS PGothic" pitchFamily="34" charset="-128"/>
                <a:cs typeface="Arial" pitchFamily="34" charset="0"/>
              </a:rPr>
              <a:t>Windows 7 PC </a:t>
            </a:r>
            <a:r>
              <a:rPr lang="ja-JP" altLang="en-US" sz="1800" b="0" i="0" smtClean="0">
                <a:solidFill>
                  <a:srgbClr val="3A3A3A"/>
                </a:solidFill>
                <a:latin typeface="Arial" pitchFamily="34" charset="0"/>
                <a:ea typeface="MS PGothic" pitchFamily="34" charset="-128"/>
                <a:cs typeface="Arial" pitchFamily="34" charset="0"/>
              </a:rPr>
              <a:t>からのリッチ メディア コラボレーション</a:t>
            </a:r>
            <a:endParaRPr lang="en-US" altLang="ja-JP" sz="1800" b="0" i="0" dirty="0" smtClean="0">
              <a:solidFill>
                <a:srgbClr val="3A3A3A"/>
              </a:solidFill>
              <a:latin typeface="Arial" pitchFamily="34" charset="0"/>
              <a:ea typeface="MS PGothic" pitchFamily="34" charset="-128"/>
              <a:cs typeface="Arial" pitchFamily="34" charset="0"/>
            </a:endParaRPr>
          </a:p>
          <a:p>
            <a:pPr marL="280995" indent="-280995" algn="l" defTabSz="914400">
              <a:lnSpc>
                <a:spcPct val="95000"/>
              </a:lnSpc>
              <a:spcBef>
                <a:spcPts val="1200"/>
              </a:spcBef>
              <a:buClr>
                <a:srgbClr val="00ADEF"/>
              </a:buClr>
              <a:buSzPct val="80000"/>
              <a:buFont typeface="Arial"/>
              <a:buChar char="•"/>
            </a:pPr>
            <a:r>
              <a:rPr lang="ja-JP" altLang="en-US" sz="1800" b="0" i="0" smtClean="0">
                <a:solidFill>
                  <a:srgbClr val="3A3A3A"/>
                </a:solidFill>
                <a:latin typeface="Arial" pitchFamily="34" charset="0"/>
                <a:ea typeface="MS PGothic" pitchFamily="34" charset="-128"/>
                <a:cs typeface="Arial" pitchFamily="34" charset="0"/>
              </a:rPr>
              <a:t>仮想デスクトップからのリアルタイム音声機能を備えた高度なユーザ エクスペリエンス</a:t>
            </a:r>
            <a:endParaRPr lang="en-US" altLang="ja-JP" sz="1800" b="0" i="0" dirty="0" smtClean="0">
              <a:solidFill>
                <a:srgbClr val="3A3A3A"/>
              </a:solidFill>
              <a:latin typeface="Arial" pitchFamily="34" charset="0"/>
              <a:ea typeface="MS PGothic" pitchFamily="34" charset="-128"/>
              <a:cs typeface="Arial" pitchFamily="34" charset="0"/>
            </a:endParaRPr>
          </a:p>
          <a:p>
            <a:pPr marL="280995" indent="-280995" algn="l" defTabSz="914400">
              <a:lnSpc>
                <a:spcPct val="95000"/>
              </a:lnSpc>
              <a:spcBef>
                <a:spcPts val="1200"/>
              </a:spcBef>
              <a:buClr>
                <a:srgbClr val="00ADEF"/>
              </a:buClr>
              <a:buSzPct val="80000"/>
              <a:buFont typeface="Arial"/>
              <a:buChar char="•"/>
            </a:pPr>
            <a:r>
              <a:rPr lang="ja-JP" altLang="en-US" sz="1800" b="0" i="0" smtClean="0">
                <a:solidFill>
                  <a:srgbClr val="3A3A3A"/>
                </a:solidFill>
                <a:latin typeface="Arial" pitchFamily="34" charset="0"/>
                <a:ea typeface="MS PGothic" pitchFamily="34" charset="-128"/>
                <a:cs typeface="Arial" pitchFamily="34" charset="0"/>
              </a:rPr>
              <a:t>既存の </a:t>
            </a:r>
            <a:r>
              <a:rPr lang="en-US" altLang="ja-JP" sz="1800" b="0" i="0" dirty="0" smtClean="0">
                <a:solidFill>
                  <a:srgbClr val="3A3A3A"/>
                </a:solidFill>
                <a:latin typeface="Arial" pitchFamily="34" charset="0"/>
                <a:ea typeface="MS PGothic" pitchFamily="34" charset="-128"/>
                <a:cs typeface="Arial" pitchFamily="34" charset="0"/>
              </a:rPr>
              <a:t>PC </a:t>
            </a:r>
            <a:r>
              <a:rPr lang="ja-JP" altLang="en-US" sz="1800" b="0" i="0" smtClean="0">
                <a:solidFill>
                  <a:srgbClr val="3A3A3A"/>
                </a:solidFill>
                <a:latin typeface="Arial" pitchFamily="34" charset="0"/>
                <a:ea typeface="MS PGothic" pitchFamily="34" charset="-128"/>
                <a:cs typeface="Arial" pitchFamily="34" charset="0"/>
              </a:rPr>
              <a:t>を利用してハードウェア更新期間を延長</a:t>
            </a:r>
            <a:endParaRPr lang="en-US" altLang="ja-JP" dirty="0" smtClean="0">
              <a:solidFill>
                <a:srgbClr val="3A3A3A"/>
              </a:solidFill>
              <a:latin typeface="Arial" pitchFamily="34" charset="0"/>
              <a:ea typeface="MS PGothic" pitchFamily="34" charset="-128"/>
              <a:cs typeface="Arial" pitchFamily="34" charset="0"/>
            </a:endParaRPr>
          </a:p>
          <a:p>
            <a:pPr marL="280995" indent="-280995" algn="l" defTabSz="914400">
              <a:lnSpc>
                <a:spcPct val="95000"/>
              </a:lnSpc>
              <a:spcBef>
                <a:spcPts val="1200"/>
              </a:spcBef>
              <a:buClr>
                <a:srgbClr val="00ADEF"/>
              </a:buClr>
              <a:buSzPct val="80000"/>
              <a:buFont typeface="Arial"/>
              <a:buChar char="•"/>
            </a:pPr>
            <a:r>
              <a:rPr lang="en-US" altLang="ja-JP" sz="1800" b="0" i="0" dirty="0" smtClean="0">
                <a:solidFill>
                  <a:srgbClr val="3A3A3A"/>
                </a:solidFill>
                <a:latin typeface="Arial" pitchFamily="34" charset="0"/>
                <a:ea typeface="MS PGothic" pitchFamily="34" charset="-128"/>
                <a:cs typeface="Arial" pitchFamily="34" charset="0"/>
              </a:rPr>
              <a:t>Citrix </a:t>
            </a:r>
            <a:r>
              <a:rPr lang="en-US" altLang="ja-JP" sz="1800" b="0" i="0" dirty="0" err="1" smtClean="0">
                <a:solidFill>
                  <a:srgbClr val="3A3A3A"/>
                </a:solidFill>
                <a:latin typeface="Arial" pitchFamily="34" charset="0"/>
                <a:ea typeface="MS PGothic" pitchFamily="34" charset="-128"/>
                <a:cs typeface="Arial" pitchFamily="34" charset="0"/>
              </a:rPr>
              <a:t>XenDesktop</a:t>
            </a:r>
            <a:r>
              <a:rPr lang="en-US" altLang="ja-JP" sz="1800" b="0" i="0" dirty="0" smtClean="0">
                <a:solidFill>
                  <a:srgbClr val="3A3A3A"/>
                </a:solidFill>
                <a:latin typeface="Arial" pitchFamily="34" charset="0"/>
                <a:ea typeface="MS PGothic" pitchFamily="34" charset="-128"/>
                <a:cs typeface="Arial" pitchFamily="34" charset="0"/>
              </a:rPr>
              <a:t> </a:t>
            </a:r>
            <a:r>
              <a:rPr lang="ja-JP" altLang="en-US" sz="1800" b="0" i="0" smtClean="0">
                <a:solidFill>
                  <a:srgbClr val="3A3A3A"/>
                </a:solidFill>
                <a:latin typeface="Arial" pitchFamily="34" charset="0"/>
                <a:ea typeface="MS PGothic" pitchFamily="34" charset="-128"/>
                <a:cs typeface="Arial" pitchFamily="34" charset="0"/>
              </a:rPr>
              <a:t>と </a:t>
            </a:r>
            <a:r>
              <a:rPr lang="en-US" altLang="ja-JP" sz="1800" b="0" i="0" dirty="0" smtClean="0">
                <a:solidFill>
                  <a:srgbClr val="3A3A3A"/>
                </a:solidFill>
                <a:latin typeface="Arial" pitchFamily="34" charset="0"/>
                <a:ea typeface="MS PGothic" pitchFamily="34" charset="-128"/>
                <a:cs typeface="Arial" pitchFamily="34" charset="0"/>
              </a:rPr>
              <a:t>VMware View </a:t>
            </a:r>
            <a:r>
              <a:rPr lang="ja-JP" altLang="en-US" sz="1800" b="0" i="0" smtClean="0">
                <a:solidFill>
                  <a:srgbClr val="3A3A3A"/>
                </a:solidFill>
                <a:latin typeface="Arial" pitchFamily="34" charset="0"/>
                <a:ea typeface="MS PGothic" pitchFamily="34" charset="-128"/>
                <a:cs typeface="Arial" pitchFamily="34" charset="0"/>
              </a:rPr>
              <a:t>をサポート</a:t>
            </a:r>
            <a:endParaRPr lang="en-US" altLang="ja-JP" sz="1800" b="0" i="0" dirty="0" smtClean="0">
              <a:solidFill>
                <a:srgbClr val="3A3A3A"/>
              </a:solidFill>
              <a:latin typeface="Arial" pitchFamily="34" charset="0"/>
              <a:ea typeface="MS PGothic" pitchFamily="34" charset="-128"/>
              <a:cs typeface="Arial" pitchFamily="34" charset="0"/>
            </a:endParaRPr>
          </a:p>
          <a:p>
            <a:pPr marL="280995" indent="-280995" algn="l" defTabSz="914400">
              <a:lnSpc>
                <a:spcPct val="95000"/>
              </a:lnSpc>
              <a:spcBef>
                <a:spcPts val="1200"/>
              </a:spcBef>
              <a:buClr>
                <a:srgbClr val="00ADEF"/>
              </a:buClr>
              <a:buSzPct val="80000"/>
              <a:buFont typeface="Arial"/>
              <a:buChar char="•"/>
            </a:pPr>
            <a:r>
              <a:rPr lang="en-US" altLang="ja-JP" sz="1800" b="0" i="0" dirty="0" smtClean="0">
                <a:solidFill>
                  <a:srgbClr val="3A3A3A"/>
                </a:solidFill>
                <a:latin typeface="Arial" pitchFamily="34" charset="0"/>
                <a:ea typeface="MS PGothic" pitchFamily="34" charset="-128"/>
                <a:cs typeface="Arial" pitchFamily="34" charset="0"/>
              </a:rPr>
              <a:t>2012 </a:t>
            </a:r>
            <a:r>
              <a:rPr lang="ja-JP" altLang="en-US" sz="1800" b="0" i="0" smtClean="0">
                <a:solidFill>
                  <a:srgbClr val="3A3A3A"/>
                </a:solidFill>
                <a:latin typeface="Arial" pitchFamily="34" charset="0"/>
                <a:ea typeface="MS PGothic" pitchFamily="34" charset="-128"/>
                <a:cs typeface="Arial" pitchFamily="34" charset="0"/>
              </a:rPr>
              <a:t>年のビデオサポートバージョン</a:t>
            </a:r>
            <a:endParaRPr lang="en-US" altLang="ja-JP" dirty="0">
              <a:solidFill>
                <a:srgbClr val="3A3A3A"/>
              </a:solidFill>
              <a:latin typeface="Arial" pitchFamily="34" charset="0"/>
              <a:ea typeface="MS PGothic" pitchFamily="34" charset="-128"/>
              <a:cs typeface="Arial" pitchFamily="34" charset="0"/>
            </a:endParaRPr>
          </a:p>
        </p:txBody>
      </p:sp>
      <p:grpSp>
        <p:nvGrpSpPr>
          <p:cNvPr id="2" name="Group 16"/>
          <p:cNvGrpSpPr/>
          <p:nvPr/>
        </p:nvGrpSpPr>
        <p:grpSpPr>
          <a:xfrm>
            <a:off x="5045578" y="2002396"/>
            <a:ext cx="3716456" cy="2731650"/>
            <a:chOff x="5115028" y="2002396"/>
            <a:chExt cx="3266972" cy="2731650"/>
          </a:xfrm>
        </p:grpSpPr>
        <p:pic>
          <p:nvPicPr>
            <p:cNvPr id="16" name="Picture 129" descr="laptop_cutout"/>
            <p:cNvPicPr>
              <a:picLocks noChangeAspect="1" noChangeArrowheads="1"/>
            </p:cNvPicPr>
            <p:nvPr/>
          </p:nvPicPr>
          <p:blipFill>
            <a:blip r:embed="rId3" cstate="screen"/>
            <a:srcRect b="2348"/>
            <a:stretch>
              <a:fillRect/>
            </a:stretch>
          </p:blipFill>
          <p:spPr bwMode="auto">
            <a:xfrm>
              <a:off x="5115028" y="2002396"/>
              <a:ext cx="3266972" cy="2731650"/>
            </a:xfrm>
            <a:prstGeom prst="rect">
              <a:avLst/>
            </a:prstGeom>
            <a:noFill/>
            <a:ln>
              <a:noFill/>
            </a:ln>
            <a:effectLst>
              <a:reflection blurRad="6350" stA="52000" endA="300" endPos="35000" dir="5400000" sy="-100000" algn="bl" rotWithShape="0"/>
            </a:effectLst>
          </p:spPr>
        </p:pic>
        <p:grpSp>
          <p:nvGrpSpPr>
            <p:cNvPr id="3" name="Group 14"/>
            <p:cNvGrpSpPr/>
            <p:nvPr/>
          </p:nvGrpSpPr>
          <p:grpSpPr>
            <a:xfrm>
              <a:off x="5570918" y="2119719"/>
              <a:ext cx="2357178" cy="1513422"/>
              <a:chOff x="6782188" y="4647518"/>
              <a:chExt cx="2048054" cy="1473882"/>
            </a:xfrm>
          </p:grpSpPr>
          <p:pic>
            <p:nvPicPr>
              <p:cNvPr id="13" name="Picture 11" descr="converj_vdi.png"/>
              <p:cNvPicPr>
                <a:picLocks noChangeAspect="1"/>
              </p:cNvPicPr>
              <p:nvPr/>
            </p:nvPicPr>
            <p:blipFill>
              <a:blip r:embed="rId4" cstate="screen"/>
              <a:srcRect/>
              <a:stretch>
                <a:fillRect/>
              </a:stretch>
            </p:blipFill>
            <p:spPr bwMode="auto">
              <a:xfrm>
                <a:off x="6847785" y="4701867"/>
                <a:ext cx="1982457" cy="1405567"/>
              </a:xfrm>
              <a:prstGeom prst="rect">
                <a:avLst/>
              </a:prstGeom>
              <a:noFill/>
              <a:ln w="9525">
                <a:noFill/>
                <a:miter lim="800000"/>
                <a:headEnd/>
                <a:tailEnd/>
              </a:ln>
              <a:effectLst>
                <a:innerShdw blurRad="114300">
                  <a:prstClr val="black"/>
                </a:innerShdw>
              </a:effectLst>
            </p:spPr>
          </p:pic>
          <p:pic>
            <p:nvPicPr>
              <p:cNvPr id="14" name="Picture 3" descr="HUB_Rich.png"/>
              <p:cNvPicPr>
                <a:picLocks noChangeAspect="1"/>
              </p:cNvPicPr>
              <p:nvPr/>
            </p:nvPicPr>
            <p:blipFill>
              <a:blip r:embed="rId5" cstate="screen"/>
              <a:srcRect/>
              <a:stretch>
                <a:fillRect/>
              </a:stretch>
            </p:blipFill>
            <p:spPr bwMode="auto">
              <a:xfrm>
                <a:off x="6782188" y="4647518"/>
                <a:ext cx="739387" cy="1473882"/>
              </a:xfrm>
              <a:prstGeom prst="rect">
                <a:avLst/>
              </a:prstGeom>
              <a:noFill/>
              <a:ln w="9525">
                <a:noFill/>
                <a:miter lim="800000"/>
                <a:headEnd/>
                <a:tailEnd/>
              </a:ln>
            </p:spPr>
          </p:pic>
        </p:grpSp>
        <p:sp>
          <p:nvSpPr>
            <p:cNvPr id="20" name="Rectangle 19"/>
            <p:cNvSpPr/>
            <p:nvPr/>
          </p:nvSpPr>
          <p:spPr>
            <a:xfrm>
              <a:off x="5619366" y="2165078"/>
              <a:ext cx="775489" cy="1443274"/>
            </a:xfrm>
            <a:prstGeom prst="rect">
              <a:avLst/>
            </a:prstGeom>
            <a:noFill/>
            <a:ln w="28575" cap="flat" cmpd="sng" algn="ctr">
              <a:solidFill>
                <a:srgbClr val="F68B1F"/>
              </a:solidFill>
              <a:prstDash val="solid"/>
              <a:round/>
              <a:headEnd type="none" w="med" len="med"/>
              <a:tailEnd type="none" w="med" len="med"/>
            </a:ln>
            <a:effectLst>
              <a:outerShdw blurRad="76200" dist="50800" dir="5400000" algn="ctr" rotWithShape="0">
                <a:srgbClr val="000000">
                  <a:alpha val="27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kern="1200" dirty="0">
                <a:solidFill>
                  <a:srgbClr val="FFFFFF"/>
                </a:solidFill>
                <a:latin typeface="Arial"/>
                <a:ea typeface="+mn-ea"/>
                <a:cs typeface="+mn-cs"/>
              </a:endParaRPr>
            </a:p>
          </p:txBody>
        </p:sp>
      </p:grpSp>
      <p:sp>
        <p:nvSpPr>
          <p:cNvPr id="23" name="Rectangle 22"/>
          <p:cNvSpPr/>
          <p:nvPr/>
        </p:nvSpPr>
        <p:spPr>
          <a:xfrm>
            <a:off x="5000263" y="4710898"/>
            <a:ext cx="3981691" cy="1516281"/>
          </a:xfrm>
          <a:prstGeom prst="rect">
            <a:avLst/>
          </a:prstGeom>
          <a:gradFill flip="none" rotWithShape="1">
            <a:gsLst>
              <a:gs pos="69000">
                <a:schemeClr val="bg1"/>
              </a:gs>
              <a:gs pos="100000">
                <a:schemeClr val="bg1">
                  <a:alpha val="0"/>
                </a:schemeClr>
              </a:gs>
            </a:gsLst>
            <a:lin ang="1620000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p>
        </p:txBody>
      </p:sp>
      <p:sp>
        <p:nvSpPr>
          <p:cNvPr id="5" name="Title 4"/>
          <p:cNvSpPr>
            <a:spLocks noGrp="1"/>
          </p:cNvSpPr>
          <p:nvPr>
            <p:ph type="title"/>
          </p:nvPr>
        </p:nvSpPr>
        <p:spPr/>
        <p:txBody>
          <a:bodyPr/>
          <a:lstStyle/>
          <a:p>
            <a:pPr algn="l" defTabSz="914400">
              <a:spcBef>
                <a:spcPct val="0"/>
              </a:spcBef>
              <a:buNone/>
            </a:pPr>
            <a:r>
              <a:rPr lang="en-US" altLang="ja-JP" sz="3200" b="0" i="0" spc="0" baseline="0" smtClean="0">
                <a:solidFill>
                  <a:srgbClr val="2B348E"/>
                </a:solidFill>
                <a:latin typeface="Arial" pitchFamily="34" charset="0"/>
                <a:ea typeface="MS PGothic" pitchFamily="34" charset="-128"/>
                <a:cs typeface="Arial" pitchFamily="34" charset="0"/>
              </a:rPr>
              <a:t>Cisco VXC 4000</a:t>
            </a:r>
            <a:endParaRPr lang="en-US" altLang="ja-JP" sz="5400">
              <a:gradFill>
                <a:gsLst>
                  <a:gs pos="0">
                    <a:srgbClr val="00B2F0"/>
                  </a:gs>
                  <a:gs pos="44000">
                    <a:srgbClr val="40FFFE"/>
                  </a:gs>
                  <a:gs pos="100000">
                    <a:srgbClr val="96CA4B"/>
                  </a:gs>
                </a:gsLst>
                <a:lin ang="4800000" scaled="0"/>
              </a:gradFill>
              <a:latin typeface="Arial" pitchFamily="34" charset="0"/>
              <a:ea typeface="MS PGothic" pitchFamily="34" charset="-128"/>
              <a:cs typeface="Arial" pitchFamily="34" charset="0"/>
            </a:endParaRPr>
          </a:p>
        </p:txBody>
      </p:sp>
    </p:spTree>
    <p:extLst>
      <p:ext uri="{BB962C8B-B14F-4D97-AF65-F5344CB8AC3E}">
        <p14:creationId xmlns:p14="http://schemas.microsoft.com/office/powerpoint/2010/main" xmlns="" val="3868675061"/>
      </p:ext>
    </p:extLst>
  </p:cSld>
  <p:clrMapOvr>
    <a:masterClrMapping/>
  </p:clrMapOvr>
  <p:transition>
    <p:fade/>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 name="Picture 29" descr="Quebec_TV_Comp.png"/>
          <p:cNvPicPr>
            <a:picLocks noGrp="1" noChangeAspect="1"/>
          </p:cNvPicPr>
          <p:nvPr isPhoto="1"/>
        </p:nvPicPr>
        <p:blipFill>
          <a:blip r:embed="rId3" cstate="print">
            <a:lum/>
          </a:blip>
          <a:srcRect l="11863" t="18263" r="12882" b="21192"/>
          <a:stretch>
            <a:fillRect/>
          </a:stretch>
        </p:blipFill>
        <p:spPr>
          <a:xfrm>
            <a:off x="4791919" y="2268638"/>
            <a:ext cx="4352081" cy="2801073"/>
          </a:xfrm>
          <a:prstGeom prst="rect">
            <a:avLst/>
          </a:prstGeom>
          <a:noFill/>
          <a:ln>
            <a:noFill/>
          </a:ln>
        </p:spPr>
      </p:pic>
      <p:sp>
        <p:nvSpPr>
          <p:cNvPr id="4" name="TextBox 3"/>
          <p:cNvSpPr txBox="1"/>
          <p:nvPr/>
        </p:nvSpPr>
        <p:spPr>
          <a:xfrm>
            <a:off x="339635" y="1933303"/>
            <a:ext cx="184666" cy="369332"/>
          </a:xfrm>
          <a:prstGeom prst="rect">
            <a:avLst/>
          </a:prstGeom>
          <a:noFill/>
        </p:spPr>
        <p:txBody>
          <a:bodyPr wrap="none" rtlCol="0">
            <a:spAutoFit/>
          </a:bodyPr>
          <a:lstStyle/>
          <a:p>
            <a:pPr algn="l" rtl="0"/>
            <a:endParaRPr lang="en-US" kern="1200" dirty="0">
              <a:solidFill>
                <a:srgbClr val="0096D6"/>
              </a:solidFill>
              <a:latin typeface="Arial"/>
              <a:ea typeface="+mn-ea"/>
              <a:cs typeface="+mn-cs"/>
            </a:endParaRPr>
          </a:p>
        </p:txBody>
      </p:sp>
      <p:sp>
        <p:nvSpPr>
          <p:cNvPr id="7" name="Rectangle 6"/>
          <p:cNvSpPr/>
          <p:nvPr/>
        </p:nvSpPr>
        <p:spPr>
          <a:xfrm>
            <a:off x="293688" y="1512055"/>
            <a:ext cx="3997221" cy="3865944"/>
          </a:xfrm>
          <a:prstGeom prst="rect">
            <a:avLst/>
          </a:prstGeom>
          <a:no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marL="280995" indent="-280995" algn="l" defTabSz="914400">
              <a:lnSpc>
                <a:spcPct val="95000"/>
              </a:lnSpc>
              <a:spcBef>
                <a:spcPts val="1200"/>
              </a:spcBef>
              <a:buClr>
                <a:srgbClr val="00ADEF"/>
              </a:buClr>
              <a:buSzPct val="80000"/>
              <a:buFont typeface="Arial"/>
              <a:buChar char="•"/>
            </a:pPr>
            <a:r>
              <a:rPr lang="fr-BE" sz="1800" b="0" i="0">
                <a:solidFill>
                  <a:srgbClr val="3A3A3A"/>
                </a:solidFill>
                <a:latin typeface="Arial"/>
                <a:ea typeface="+mn-ea"/>
                <a:cs typeface="+mn-cs"/>
              </a:rPr>
              <a:t>エンタープライズクラスの音声、ビデオ、仮想デスクトップ ソリューション</a:t>
            </a:r>
          </a:p>
          <a:p>
            <a:pPr marL="280995" indent="-280995" algn="l" defTabSz="914400">
              <a:lnSpc>
                <a:spcPct val="95000"/>
              </a:lnSpc>
              <a:spcBef>
                <a:spcPts val="1200"/>
              </a:spcBef>
              <a:buClr>
                <a:srgbClr val="00ADEF"/>
              </a:buClr>
              <a:buSzPct val="80000"/>
              <a:buFont typeface="Arial"/>
              <a:buChar char="•"/>
            </a:pPr>
            <a:r>
              <a:rPr lang="fr-BE" sz="1800" b="0" i="0">
                <a:solidFill>
                  <a:srgbClr val="3A3A3A"/>
                </a:solidFill>
                <a:latin typeface="Arial"/>
                <a:ea typeface="+mn-ea"/>
                <a:cs typeface="+mn-cs"/>
              </a:rPr>
              <a:t>新しい仮想ワークスペース エクスペリエンス </a:t>
            </a:r>
          </a:p>
          <a:p>
            <a:pPr marL="280995" indent="-280995" algn="l" defTabSz="914400">
              <a:lnSpc>
                <a:spcPct val="95000"/>
              </a:lnSpc>
              <a:spcBef>
                <a:spcPts val="1200"/>
              </a:spcBef>
              <a:buClr>
                <a:srgbClr val="00ADEF"/>
              </a:buClr>
              <a:buSzPct val="80000"/>
              <a:buFont typeface="Arial"/>
              <a:buChar char="•"/>
            </a:pPr>
            <a:r>
              <a:rPr lang="fr-BE" sz="1800" b="0" i="0">
                <a:solidFill>
                  <a:srgbClr val="3A3A3A"/>
                </a:solidFill>
                <a:latin typeface="Arial"/>
                <a:ea typeface="+mn-ea"/>
                <a:cs typeface="+mn-cs"/>
              </a:rPr>
              <a:t>ビジネスと共に成長する将来を見据えた設計</a:t>
            </a:r>
          </a:p>
          <a:p>
            <a:pPr marL="280995" indent="-280995" algn="l" defTabSz="914400">
              <a:lnSpc>
                <a:spcPct val="95000"/>
              </a:lnSpc>
              <a:spcBef>
                <a:spcPts val="1200"/>
              </a:spcBef>
              <a:buClr>
                <a:srgbClr val="00ADEF"/>
              </a:buClr>
              <a:buSzPct val="80000"/>
              <a:buFont typeface="Arial"/>
              <a:buChar char="•"/>
            </a:pPr>
            <a:r>
              <a:rPr lang="fr-BE" sz="1800" b="0" i="0">
                <a:solidFill>
                  <a:srgbClr val="3A3A3A"/>
                </a:solidFill>
                <a:latin typeface="Arial"/>
                <a:ea typeface="+mn-ea"/>
                <a:cs typeface="+mn-cs"/>
              </a:rPr>
              <a:t>Linux ベースのプラットフォームによって Citrix XenDesktop および VMware View（VDI 用の RDP のみ）をサポート</a:t>
            </a:r>
          </a:p>
        </p:txBody>
      </p:sp>
      <p:sp>
        <p:nvSpPr>
          <p:cNvPr id="11" name="TextBox 10"/>
          <p:cNvSpPr txBox="1"/>
          <p:nvPr/>
        </p:nvSpPr>
        <p:spPr>
          <a:xfrm>
            <a:off x="9239250" y="1984375"/>
            <a:ext cx="184666" cy="369332"/>
          </a:xfrm>
          <a:prstGeom prst="rect">
            <a:avLst/>
          </a:prstGeom>
          <a:noFill/>
        </p:spPr>
        <p:txBody>
          <a:bodyPr wrap="none" rtlCol="0">
            <a:spAutoFit/>
          </a:bodyPr>
          <a:lstStyle/>
          <a:p>
            <a:pPr algn="l" rtl="0"/>
            <a:endParaRPr lang="en-US" kern="1200" dirty="0">
              <a:solidFill>
                <a:srgbClr val="0096D6"/>
              </a:solidFill>
              <a:latin typeface="Arial"/>
              <a:ea typeface="+mn-ea"/>
              <a:cs typeface="+mn-cs"/>
            </a:endParaRPr>
          </a:p>
        </p:txBody>
      </p:sp>
      <p:grpSp>
        <p:nvGrpSpPr>
          <p:cNvPr id="2" name="Group 21"/>
          <p:cNvGrpSpPr/>
          <p:nvPr/>
        </p:nvGrpSpPr>
        <p:grpSpPr>
          <a:xfrm>
            <a:off x="4825404" y="2891431"/>
            <a:ext cx="515868" cy="515864"/>
            <a:chOff x="6700078" y="5427497"/>
            <a:chExt cx="515868" cy="515864"/>
          </a:xfrm>
        </p:grpSpPr>
        <p:sp>
          <p:nvSpPr>
            <p:cNvPr id="23" name="8-Point Star 22"/>
            <p:cNvSpPr/>
            <p:nvPr/>
          </p:nvSpPr>
          <p:spPr>
            <a:xfrm>
              <a:off x="6700080" y="5427497"/>
              <a:ext cx="515866" cy="515864"/>
            </a:xfrm>
            <a:prstGeom prst="star8">
              <a:avLst>
                <a:gd name="adj" fmla="val 32342"/>
              </a:avLst>
            </a:prstGeom>
            <a:gradFill>
              <a:gsLst>
                <a:gs pos="0">
                  <a:schemeClr val="tx2"/>
                </a:gs>
                <a:gs pos="100000">
                  <a:schemeClr val="tx2">
                    <a:lumMod val="60000"/>
                    <a:lumOff val="40000"/>
                  </a:schemeClr>
                </a:gs>
              </a:gsLst>
              <a:lin ang="5400000" scaled="0"/>
            </a:gradFill>
            <a:ln>
              <a:noFill/>
            </a:ln>
            <a:effectLst>
              <a:reflection blurRad="6350" stA="52000" endA="300" endPos="350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kern="1200" dirty="0">
                <a:solidFill>
                  <a:srgbClr val="FFFFFF"/>
                </a:solidFill>
                <a:latin typeface="Arial"/>
                <a:ea typeface="+mn-ea"/>
                <a:cs typeface="+mn-cs"/>
              </a:endParaRPr>
            </a:p>
          </p:txBody>
        </p:sp>
        <p:sp>
          <p:nvSpPr>
            <p:cNvPr id="24" name="TextBox 23"/>
            <p:cNvSpPr txBox="1"/>
            <p:nvPr/>
          </p:nvSpPr>
          <p:spPr>
            <a:xfrm>
              <a:off x="6700078" y="5554623"/>
              <a:ext cx="515868" cy="215444"/>
            </a:xfrm>
            <a:prstGeom prst="rect">
              <a:avLst/>
            </a:prstGeom>
            <a:noFill/>
          </p:spPr>
          <p:txBody>
            <a:bodyPr wrap="square" rtlCol="0">
              <a:spAutoFit/>
            </a:bodyPr>
            <a:lstStyle/>
            <a:p>
              <a:pPr algn="ctr" defTabSz="914400">
                <a:buNone/>
              </a:pPr>
              <a:r>
                <a:rPr lang="ja-JP" altLang="en-US" sz="800" b="1" i="0" kern="1200" dirty="0" smtClean="0">
                  <a:solidFill>
                    <a:srgbClr val="FFFFFF"/>
                  </a:solidFill>
                  <a:effectLst>
                    <a:outerShdw blurRad="50800" dist="38100" dir="2700000" algn="tl" rotWithShape="0">
                      <a:prstClr val="black">
                        <a:alpha val="40000"/>
                      </a:prstClr>
                    </a:outerShdw>
                  </a:effectLst>
                  <a:latin typeface="MS PGothic" pitchFamily="34" charset="-128"/>
                  <a:ea typeface="MS PGothic" pitchFamily="34" charset="-128"/>
                </a:rPr>
                <a:t>新機能</a:t>
              </a:r>
              <a:endParaRPr lang="ja-JP" altLang="en-US" sz="800" b="1" i="0" kern="1200" dirty="0">
                <a:solidFill>
                  <a:srgbClr val="FFFFFF"/>
                </a:solidFill>
                <a:effectLst>
                  <a:outerShdw blurRad="50800" dist="38100" dir="2700000" algn="tl" rotWithShape="0">
                    <a:prstClr val="black">
                      <a:alpha val="40000"/>
                    </a:prstClr>
                  </a:outerShdw>
                </a:effectLst>
                <a:latin typeface="MS PGothic" pitchFamily="34" charset="-128"/>
                <a:ea typeface="MS PGothic" pitchFamily="34" charset="-128"/>
              </a:endParaRPr>
            </a:p>
          </p:txBody>
        </p:sp>
      </p:grpSp>
      <p:sp>
        <p:nvSpPr>
          <p:cNvPr id="26" name="Rectangle 25"/>
          <p:cNvSpPr/>
          <p:nvPr/>
        </p:nvSpPr>
        <p:spPr>
          <a:xfrm>
            <a:off x="4791919" y="3414532"/>
            <a:ext cx="994922" cy="1655179"/>
          </a:xfrm>
          <a:prstGeom prst="rect">
            <a:avLst/>
          </a:prstGeom>
          <a:noFill/>
          <a:ln w="38100" cap="flat" cmpd="sng" algn="ctr">
            <a:solidFill>
              <a:schemeClr val="tx2"/>
            </a:solidFill>
            <a:prstDash val="solid"/>
            <a:round/>
            <a:headEnd type="none" w="med" len="med"/>
            <a:tailEnd type="none" w="med" len="med"/>
          </a:ln>
          <a:effectLst>
            <a:outerShdw blurRad="76200" dist="50800" dir="5400000" algn="ctr" rotWithShape="0">
              <a:srgbClr val="000000">
                <a:alpha val="27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kern="1200" dirty="0">
              <a:solidFill>
                <a:srgbClr val="FFFFFF"/>
              </a:solidFill>
              <a:latin typeface="Arial"/>
              <a:ea typeface="+mn-ea"/>
              <a:cs typeface="+mn-cs"/>
            </a:endParaRPr>
          </a:p>
        </p:txBody>
      </p:sp>
      <p:sp>
        <p:nvSpPr>
          <p:cNvPr id="3" name="Title 2"/>
          <p:cNvSpPr>
            <a:spLocks noGrp="1"/>
          </p:cNvSpPr>
          <p:nvPr>
            <p:ph type="title"/>
          </p:nvPr>
        </p:nvSpPr>
        <p:spPr/>
        <p:txBody>
          <a:bodyPr/>
          <a:lstStyle/>
          <a:p>
            <a:pPr algn="l" defTabSz="914400">
              <a:spcBef>
                <a:spcPct val="0"/>
              </a:spcBef>
              <a:buNone/>
            </a:pPr>
            <a:r>
              <a:rPr lang="fr-BE" sz="3200" b="0" i="0" spc="0" baseline="0">
                <a:solidFill>
                  <a:srgbClr val="2B348E"/>
                </a:solidFill>
                <a:latin typeface="Arial"/>
                <a:ea typeface="+mj-ea"/>
                <a:cs typeface="+mj-cs"/>
              </a:rPr>
              <a:t>Cisco VXC 6215</a:t>
            </a:r>
            <a:endParaRPr lang="en-US" dirty="0">
              <a:gradFill>
                <a:gsLst>
                  <a:gs pos="0">
                    <a:srgbClr val="00B2F0"/>
                  </a:gs>
                  <a:gs pos="44000">
                    <a:srgbClr val="40FFFE"/>
                  </a:gs>
                  <a:gs pos="100000">
                    <a:srgbClr val="96CA4B"/>
                  </a:gs>
                </a:gsLst>
                <a:lin ang="4800000" scaled="0"/>
              </a:gradFill>
            </a:endParaRPr>
          </a:p>
        </p:txBody>
      </p:sp>
    </p:spTree>
    <p:extLst>
      <p:ext uri="{BB962C8B-B14F-4D97-AF65-F5344CB8AC3E}">
        <p14:creationId xmlns:p14="http://schemas.microsoft.com/office/powerpoint/2010/main" xmlns="" val="3868675061"/>
      </p:ext>
    </p:extLst>
  </p:cSld>
  <p:clrMapOvr>
    <a:masterClrMapping/>
  </p:clrMapOvr>
  <p:transition>
    <p:fade/>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8" name="Rectangle 197"/>
          <p:cNvSpPr/>
          <p:nvPr/>
        </p:nvSpPr>
        <p:spPr>
          <a:xfrm>
            <a:off x="-1" y="1420091"/>
            <a:ext cx="9144001" cy="4561814"/>
          </a:xfrm>
          <a:prstGeom prst="rect">
            <a:avLst/>
          </a:prstGeom>
          <a:gradFill flip="none" rotWithShape="1">
            <a:gsLst>
              <a:gs pos="25000">
                <a:schemeClr val="tx1">
                  <a:lumMod val="50000"/>
                </a:schemeClr>
              </a:gs>
              <a:gs pos="100000">
                <a:schemeClr val="accent1"/>
              </a:gs>
            </a:gsLst>
            <a:lin ang="270000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tLang="ja-JP" smtClean="0">
              <a:latin typeface="Arial" pitchFamily="34" charset="0"/>
              <a:ea typeface="MS PGothic" pitchFamily="34" charset="-128"/>
              <a:cs typeface="Arial" pitchFamily="34" charset="0"/>
            </a:endParaRPr>
          </a:p>
        </p:txBody>
      </p:sp>
      <p:grpSp>
        <p:nvGrpSpPr>
          <p:cNvPr id="3" name="Group 63"/>
          <p:cNvGrpSpPr/>
          <p:nvPr/>
        </p:nvGrpSpPr>
        <p:grpSpPr>
          <a:xfrm>
            <a:off x="1725964" y="2113229"/>
            <a:ext cx="5498398" cy="2547514"/>
            <a:chOff x="883920" y="1852902"/>
            <a:chExt cx="7376160" cy="3336318"/>
          </a:xfrm>
        </p:grpSpPr>
        <p:sp>
          <p:nvSpPr>
            <p:cNvPr id="169" name="Oval 168"/>
            <p:cNvSpPr/>
            <p:nvPr/>
          </p:nvSpPr>
          <p:spPr>
            <a:xfrm>
              <a:off x="883920" y="1852902"/>
              <a:ext cx="7376160" cy="3336318"/>
            </a:xfrm>
            <a:prstGeom prst="ellipse">
              <a:avLst/>
            </a:prstGeom>
            <a:gradFill>
              <a:gsLst>
                <a:gs pos="0">
                  <a:schemeClr val="accent2">
                    <a:lumMod val="20000"/>
                    <a:lumOff val="80000"/>
                    <a:alpha val="62000"/>
                  </a:schemeClr>
                </a:gs>
                <a:gs pos="60000">
                  <a:schemeClr val="accent1">
                    <a:tint val="23500"/>
                    <a:satMod val="160000"/>
                    <a:alpha val="0"/>
                  </a:schemeClr>
                </a:gs>
              </a:gsLst>
              <a:lin ang="5400000" scaled="1"/>
            </a:gradFill>
            <a:ln>
              <a:gradFill flip="none" rotWithShape="1">
                <a:gsLst>
                  <a:gs pos="0">
                    <a:schemeClr val="bg1">
                      <a:alpha val="33000"/>
                    </a:schemeClr>
                  </a:gs>
                  <a:gs pos="60000">
                    <a:schemeClr val="accent1">
                      <a:tint val="23500"/>
                      <a:satMod val="160000"/>
                      <a:alpha val="0"/>
                    </a:schemeClr>
                  </a:gs>
                </a:gsLst>
                <a:lin ang="5400000" scaled="1"/>
                <a:tileRect/>
              </a:gra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tLang="ja-JP" sz="1400" smtClean="0">
                <a:latin typeface="Arial" pitchFamily="34" charset="0"/>
                <a:ea typeface="MS PGothic" pitchFamily="34" charset="-128"/>
                <a:cs typeface="Arial" pitchFamily="34" charset="0"/>
              </a:endParaRPr>
            </a:p>
          </p:txBody>
        </p:sp>
        <p:sp>
          <p:nvSpPr>
            <p:cNvPr id="170" name="Oval 169"/>
            <p:cNvSpPr/>
            <p:nvPr/>
          </p:nvSpPr>
          <p:spPr>
            <a:xfrm>
              <a:off x="2807660" y="1941183"/>
              <a:ext cx="3665221" cy="911578"/>
            </a:xfrm>
            <a:prstGeom prst="ellipse">
              <a:avLst/>
            </a:prstGeom>
            <a:gradFill>
              <a:gsLst>
                <a:gs pos="0">
                  <a:schemeClr val="bg1">
                    <a:alpha val="31000"/>
                  </a:schemeClr>
                </a:gs>
                <a:gs pos="60000">
                  <a:schemeClr val="accent1">
                    <a:tint val="23500"/>
                    <a:satMod val="160000"/>
                    <a:alpha val="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tLang="ja-JP" sz="1400">
                <a:latin typeface="Arial" pitchFamily="34" charset="0"/>
                <a:ea typeface="MS PGothic" pitchFamily="34" charset="-128"/>
                <a:cs typeface="Arial" pitchFamily="34" charset="0"/>
              </a:endParaRPr>
            </a:p>
          </p:txBody>
        </p:sp>
      </p:grpSp>
      <p:grpSp>
        <p:nvGrpSpPr>
          <p:cNvPr id="4" name="Group 12"/>
          <p:cNvGrpSpPr/>
          <p:nvPr/>
        </p:nvGrpSpPr>
        <p:grpSpPr>
          <a:xfrm>
            <a:off x="283967" y="2789453"/>
            <a:ext cx="1262888" cy="1262888"/>
            <a:chOff x="1092262" y="3393177"/>
            <a:chExt cx="710045" cy="710045"/>
          </a:xfrm>
        </p:grpSpPr>
        <p:sp>
          <p:nvSpPr>
            <p:cNvPr id="90" name="Oval 89"/>
            <p:cNvSpPr/>
            <p:nvPr/>
          </p:nvSpPr>
          <p:spPr>
            <a:xfrm>
              <a:off x="1092262" y="3393177"/>
              <a:ext cx="710045" cy="710045"/>
            </a:xfrm>
            <a:prstGeom prst="ellipse">
              <a:avLst/>
            </a:prstGeom>
            <a:solidFill>
              <a:schemeClr val="accent6">
                <a:lumMod val="20000"/>
                <a:lumOff val="80000"/>
                <a:alpha val="80000"/>
              </a:schemeClr>
            </a:solidFill>
            <a:ln>
              <a:noFill/>
            </a:ln>
            <a:effectLst>
              <a:outerShdw blurRad="292100" algn="ctr" rotWithShape="0">
                <a:schemeClr val="bg1"/>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ts val="1500"/>
                </a:lnSpc>
              </a:pPr>
              <a:endParaRPr lang="en-US" altLang="ja-JP">
                <a:latin typeface="Arial" pitchFamily="34" charset="0"/>
                <a:ea typeface="MS PGothic" pitchFamily="34" charset="-128"/>
                <a:cs typeface="Arial" pitchFamily="34" charset="0"/>
              </a:endParaRPr>
            </a:p>
          </p:txBody>
        </p:sp>
        <p:pic>
          <p:nvPicPr>
            <p:cNvPr id="91" name="Picture 3"/>
            <p:cNvPicPr>
              <a:picLocks noChangeAspect="1" noChangeArrowheads="1"/>
            </p:cNvPicPr>
            <p:nvPr/>
          </p:nvPicPr>
          <p:blipFill>
            <a:blip r:embed="rId3" cstate="print">
              <a:extLst>
                <a:ext uri="{28A0092B-C50C-407E-A947-70E740481C1C}">
                  <a14:useLocalDpi xmlns:a14="http://schemas.microsoft.com/office/drawing/2010/main" xmlns="" val="0"/>
                </a:ext>
              </a:extLst>
            </a:blip>
            <a:stretch>
              <a:fillRect/>
            </a:stretch>
          </p:blipFill>
          <p:spPr bwMode="auto">
            <a:xfrm>
              <a:off x="1106082" y="3427776"/>
              <a:ext cx="307522" cy="288199"/>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grpSp>
      <p:cxnSp>
        <p:nvCxnSpPr>
          <p:cNvPr id="109" name="Straight Connector 108"/>
          <p:cNvCxnSpPr>
            <a:stCxn id="90" idx="5"/>
            <a:endCxn id="176" idx="3"/>
          </p:cNvCxnSpPr>
          <p:nvPr/>
        </p:nvCxnSpPr>
        <p:spPr>
          <a:xfrm flipV="1">
            <a:off x="1361910" y="3355715"/>
            <a:ext cx="1037531" cy="511680"/>
          </a:xfrm>
          <a:prstGeom prst="line">
            <a:avLst/>
          </a:prstGeom>
          <a:ln w="38100">
            <a:gradFill flip="none" rotWithShape="1">
              <a:gsLst>
                <a:gs pos="100000">
                  <a:srgbClr val="F1BD77">
                    <a:alpha val="0"/>
                  </a:srgbClr>
                </a:gs>
                <a:gs pos="0">
                  <a:schemeClr val="accent1">
                    <a:tint val="66000"/>
                    <a:satMod val="160000"/>
                    <a:alpha val="0"/>
                  </a:schemeClr>
                </a:gs>
                <a:gs pos="83000">
                  <a:schemeClr val="accent6">
                    <a:lumMod val="40000"/>
                    <a:lumOff val="60000"/>
                  </a:schemeClr>
                </a:gs>
                <a:gs pos="27000">
                  <a:schemeClr val="accent6">
                    <a:lumMod val="40000"/>
                    <a:lumOff val="60000"/>
                  </a:schemeClr>
                </a:gs>
              </a:gsLst>
              <a:lin ang="10800000" scaled="1"/>
              <a:tileRect/>
            </a:gradFill>
          </a:ln>
        </p:spPr>
        <p:style>
          <a:lnRef idx="1">
            <a:schemeClr val="accent1"/>
          </a:lnRef>
          <a:fillRef idx="0">
            <a:schemeClr val="accent1"/>
          </a:fillRef>
          <a:effectRef idx="0">
            <a:schemeClr val="accent1"/>
          </a:effectRef>
          <a:fontRef idx="minor">
            <a:schemeClr val="tx1"/>
          </a:fontRef>
        </p:style>
      </p:cxnSp>
      <p:pic>
        <p:nvPicPr>
          <p:cNvPr id="110" name="Picture 7" descr="C:\Users\Abject-3D\Desktop\VMWare Files\FINAL diagrams\Basic Virtualization\3D PNGs\VMW_09Q3_DGRM_View4_Marketecture_ALL_3_Comm_5.png"/>
          <p:cNvPicPr>
            <a:picLocks noChangeAspect="1" noChangeArrowheads="1"/>
          </p:cNvPicPr>
          <p:nvPr/>
        </p:nvPicPr>
        <p:blipFill>
          <a:blip r:embed="rId4" cstate="print"/>
          <a:srcRect l="4327"/>
          <a:stretch>
            <a:fillRect/>
          </a:stretch>
        </p:blipFill>
        <p:spPr bwMode="auto">
          <a:xfrm>
            <a:off x="7392560" y="2874263"/>
            <a:ext cx="1029764" cy="923924"/>
          </a:xfrm>
          <a:prstGeom prst="rect">
            <a:avLst/>
          </a:prstGeom>
          <a:noFill/>
        </p:spPr>
      </p:pic>
      <p:pic>
        <p:nvPicPr>
          <p:cNvPr id="111" name="Picture 6" descr="C:\Users\Abject-3D\Desktop\VMWare Files\FINAL diagrams\Basic Virtualization\3D PNGs\VMW_09Q3_DGRM_View4_Marketecture_ALL_3_Comm_4.png"/>
          <p:cNvPicPr>
            <a:picLocks noChangeAspect="1" noChangeArrowheads="1"/>
          </p:cNvPicPr>
          <p:nvPr/>
        </p:nvPicPr>
        <p:blipFill>
          <a:blip r:embed="rId5" cstate="print"/>
          <a:srcRect/>
          <a:stretch>
            <a:fillRect/>
          </a:stretch>
        </p:blipFill>
        <p:spPr bwMode="auto">
          <a:xfrm>
            <a:off x="7417963" y="2726891"/>
            <a:ext cx="998717" cy="578423"/>
          </a:xfrm>
          <a:prstGeom prst="rect">
            <a:avLst/>
          </a:prstGeom>
          <a:noFill/>
        </p:spPr>
      </p:pic>
      <p:pic>
        <p:nvPicPr>
          <p:cNvPr id="112" name="Picture 5" descr="C:\Users\Abject-3D\Desktop\VMWare Files\FINAL diagrams\Basic Virtualization\3D PNGs\VMW_09Q3_DGRM_View4_Marketecture_ALL_3_Comm_3.png"/>
          <p:cNvPicPr>
            <a:picLocks noChangeAspect="1" noChangeArrowheads="1"/>
          </p:cNvPicPr>
          <p:nvPr/>
        </p:nvPicPr>
        <p:blipFill>
          <a:blip r:embed="rId6" cstate="print"/>
          <a:srcRect/>
          <a:stretch>
            <a:fillRect/>
          </a:stretch>
        </p:blipFill>
        <p:spPr bwMode="auto">
          <a:xfrm>
            <a:off x="7304714" y="2559560"/>
            <a:ext cx="543343" cy="458653"/>
          </a:xfrm>
          <a:prstGeom prst="rect">
            <a:avLst/>
          </a:prstGeom>
          <a:noFill/>
        </p:spPr>
      </p:pic>
      <p:pic>
        <p:nvPicPr>
          <p:cNvPr id="113" name="Picture 4" descr="C:\Users\Abject-3D\Desktop\VMWare Files\FINAL diagrams\Basic Virtualization\3D PNGs\VMW_09Q3_DGRM_View4_Marketecture_ALL_3_Comm_2.png"/>
          <p:cNvPicPr>
            <a:picLocks noChangeAspect="1" noChangeArrowheads="1"/>
          </p:cNvPicPr>
          <p:nvPr/>
        </p:nvPicPr>
        <p:blipFill>
          <a:blip r:embed="rId7" cstate="print"/>
          <a:srcRect/>
          <a:stretch>
            <a:fillRect/>
          </a:stretch>
        </p:blipFill>
        <p:spPr bwMode="auto">
          <a:xfrm>
            <a:off x="7596181" y="2681731"/>
            <a:ext cx="543343" cy="458653"/>
          </a:xfrm>
          <a:prstGeom prst="rect">
            <a:avLst/>
          </a:prstGeom>
          <a:noFill/>
        </p:spPr>
      </p:pic>
      <p:pic>
        <p:nvPicPr>
          <p:cNvPr id="114" name="Picture 3" descr="C:\Users\Abject-3D\Desktop\VMWare Files\FINAL diagrams\Basic Virtualization\3D PNGs\VMW_09Q3_DGRM_View4_Marketecture_ALL_3_Comm_1.png"/>
          <p:cNvPicPr>
            <a:picLocks noChangeAspect="1" noChangeArrowheads="1"/>
          </p:cNvPicPr>
          <p:nvPr/>
        </p:nvPicPr>
        <p:blipFill>
          <a:blip r:embed="rId8" cstate="print"/>
          <a:srcRect/>
          <a:stretch>
            <a:fillRect/>
          </a:stretch>
        </p:blipFill>
        <p:spPr bwMode="auto">
          <a:xfrm>
            <a:off x="7894445" y="2797103"/>
            <a:ext cx="543343" cy="458653"/>
          </a:xfrm>
          <a:prstGeom prst="rect">
            <a:avLst/>
          </a:prstGeom>
          <a:noFill/>
        </p:spPr>
      </p:pic>
      <p:pic>
        <p:nvPicPr>
          <p:cNvPr id="115" name="Picture 2"/>
          <p:cNvPicPr>
            <a:picLocks noChangeAspect="1" noChangeArrowheads="1"/>
          </p:cNvPicPr>
          <p:nvPr/>
        </p:nvPicPr>
        <p:blipFill>
          <a:blip r:embed="rId9" cstate="print">
            <a:extLst>
              <a:ext uri="{28A0092B-C50C-407E-A947-70E740481C1C}">
                <a14:useLocalDpi xmlns:a14="http://schemas.microsoft.com/office/drawing/2010/main" xmlns="" val="0"/>
              </a:ext>
            </a:extLst>
          </a:blip>
          <a:srcRect/>
          <a:stretch>
            <a:fillRect/>
          </a:stretch>
        </p:blipFill>
        <p:spPr bwMode="auto">
          <a:xfrm>
            <a:off x="7440653" y="2762343"/>
            <a:ext cx="697068" cy="642386"/>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116" name="Picture 3"/>
          <p:cNvPicPr>
            <a:picLocks noChangeAspect="1" noChangeArrowheads="1"/>
          </p:cNvPicPr>
          <p:nvPr/>
        </p:nvPicPr>
        <p:blipFill>
          <a:blip r:embed="rId10" cstate="print">
            <a:extLst>
              <a:ext uri="{28A0092B-C50C-407E-A947-70E740481C1C}">
                <a14:useLocalDpi xmlns:a14="http://schemas.microsoft.com/office/drawing/2010/main" xmlns="" val="0"/>
              </a:ext>
            </a:extLst>
          </a:blip>
          <a:srcRect/>
          <a:stretch>
            <a:fillRect/>
          </a:stretch>
        </p:blipFill>
        <p:spPr bwMode="auto">
          <a:xfrm>
            <a:off x="7311004" y="3045535"/>
            <a:ext cx="907437" cy="675382"/>
          </a:xfrm>
          <a:prstGeom prst="rect">
            <a:avLst/>
          </a:prstGeom>
          <a:noFill/>
          <a:ln>
            <a:noFill/>
          </a:ln>
          <a:effectLst>
            <a:outerShdw blurRad="139700" sx="102000" sy="102000" algn="ctr" rotWithShape="0">
              <a:srgbClr val="000000"/>
            </a:outerShdw>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grpSp>
        <p:nvGrpSpPr>
          <p:cNvPr id="5" name="Group 43"/>
          <p:cNvGrpSpPr/>
          <p:nvPr/>
        </p:nvGrpSpPr>
        <p:grpSpPr>
          <a:xfrm>
            <a:off x="8168727" y="3319951"/>
            <a:ext cx="736482" cy="881544"/>
            <a:chOff x="11245500" y="3028353"/>
            <a:chExt cx="981186" cy="1174446"/>
          </a:xfrm>
        </p:grpSpPr>
        <p:pic>
          <p:nvPicPr>
            <p:cNvPr id="118" name="Picture 117" descr="Device_cloud_white_3041_default_256.png"/>
            <p:cNvPicPr>
              <a:picLocks noChangeAspect="1"/>
            </p:cNvPicPr>
            <p:nvPr/>
          </p:nvPicPr>
          <p:blipFill>
            <a:blip r:embed="rId11" cstate="print"/>
            <a:stretch>
              <a:fillRect/>
            </a:stretch>
          </p:blipFill>
          <p:spPr>
            <a:xfrm>
              <a:off x="11245500" y="3028353"/>
              <a:ext cx="981186" cy="981183"/>
            </a:xfrm>
            <a:prstGeom prst="rect">
              <a:avLst/>
            </a:prstGeom>
            <a:effectLst>
              <a:outerShdw blurRad="685800" sx="102000" sy="102000" algn="ctr" rotWithShape="0">
                <a:schemeClr val="bg1"/>
              </a:outerShdw>
            </a:effectLst>
          </p:spPr>
        </p:pic>
        <p:pic>
          <p:nvPicPr>
            <p:cNvPr id="119" name="Picture 3" descr="D:\Duarte Design\Assets\CiscoStuff\Cisco Icons\Kubrick\Kubrick Icons\Device Icons\Device_fibre_channel_storage_3030_unreachable_256.png"/>
            <p:cNvPicPr>
              <a:picLocks noChangeAspect="1" noChangeArrowheads="1"/>
            </p:cNvPicPr>
            <p:nvPr/>
          </p:nvPicPr>
          <p:blipFill>
            <a:blip r:embed="rId12" cstate="print"/>
            <a:srcRect/>
            <a:stretch>
              <a:fillRect/>
            </a:stretch>
          </p:blipFill>
          <p:spPr bwMode="auto">
            <a:xfrm>
              <a:off x="11435558" y="3586723"/>
              <a:ext cx="615915" cy="616076"/>
            </a:xfrm>
            <a:prstGeom prst="rect">
              <a:avLst/>
            </a:prstGeom>
            <a:noFill/>
          </p:spPr>
        </p:pic>
        <p:sp>
          <p:nvSpPr>
            <p:cNvPr id="120" name="TextBox 119"/>
            <p:cNvSpPr txBox="1"/>
            <p:nvPr/>
          </p:nvSpPr>
          <p:spPr>
            <a:xfrm>
              <a:off x="11260349" y="3432887"/>
              <a:ext cx="966337" cy="369035"/>
            </a:xfrm>
            <a:prstGeom prst="rect">
              <a:avLst/>
            </a:prstGeom>
            <a:noFill/>
          </p:spPr>
          <p:txBody>
            <a:bodyPr wrap="square" rtlCol="0">
              <a:spAutoFit/>
            </a:bodyPr>
            <a:lstStyle>
              <a:defPPr>
                <a:defRPr lang="en-US"/>
              </a:defPPr>
              <a:lvl1pPr>
                <a:defRPr sz="1400">
                  <a:solidFill>
                    <a:schemeClr val="bg1"/>
                  </a:solidFill>
                  <a:effectLst>
                    <a:outerShdw blurRad="63500" sx="102000" sy="102000" algn="ctr" rotWithShape="0">
                      <a:prstClr val="black">
                        <a:alpha val="40000"/>
                      </a:prstClr>
                    </a:outerShdw>
                  </a:effectLst>
                </a:defRPr>
              </a:lvl1pPr>
            </a:lstStyle>
            <a:p>
              <a:pPr algn="ctr" defTabSz="914400">
                <a:buNone/>
              </a:pPr>
              <a:r>
                <a:rPr lang="en-US" altLang="ja-JP" sz="1200" b="1" i="0" smtClean="0">
                  <a:solidFill>
                    <a:srgbClr val="FFFFFF">
                      <a:lumMod val="50000"/>
                    </a:srgbClr>
                  </a:solidFill>
                  <a:effectLst/>
                  <a:latin typeface="Arial" pitchFamily="34" charset="0"/>
                  <a:ea typeface="MS PGothic" pitchFamily="34" charset="-128"/>
                  <a:cs typeface="Arial" pitchFamily="34" charset="0"/>
                </a:rPr>
                <a:t>FCOE</a:t>
              </a:r>
              <a:endParaRPr lang="en-US" altLang="ja-JP" sz="1200" b="1" i="0">
                <a:solidFill>
                  <a:srgbClr val="FFFFFF">
                    <a:lumMod val="50000"/>
                  </a:srgbClr>
                </a:solidFill>
                <a:effectLst/>
                <a:latin typeface="Arial" pitchFamily="34" charset="0"/>
                <a:ea typeface="MS PGothic" pitchFamily="34" charset="-128"/>
                <a:cs typeface="Arial" pitchFamily="34" charset="0"/>
              </a:endParaRPr>
            </a:p>
          </p:txBody>
        </p:sp>
      </p:grpSp>
      <p:pic>
        <p:nvPicPr>
          <p:cNvPr id="121" name="Picture 4"/>
          <p:cNvPicPr>
            <a:picLocks noChangeAspect="1" noChangeArrowheads="1"/>
          </p:cNvPicPr>
          <p:nvPr/>
        </p:nvPicPr>
        <p:blipFill>
          <a:blip r:embed="rId13" cstate="print">
            <a:extLst>
              <a:ext uri="{28A0092B-C50C-407E-A947-70E740481C1C}">
                <a14:useLocalDpi xmlns:a14="http://schemas.microsoft.com/office/drawing/2010/main" xmlns="" val="0"/>
              </a:ext>
            </a:extLst>
          </a:blip>
          <a:srcRect/>
          <a:stretch>
            <a:fillRect/>
          </a:stretch>
        </p:blipFill>
        <p:spPr bwMode="auto">
          <a:xfrm>
            <a:off x="8264245" y="4137154"/>
            <a:ext cx="549386" cy="22161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cxnSp>
        <p:nvCxnSpPr>
          <p:cNvPr id="123" name="Straight Connector 122"/>
          <p:cNvCxnSpPr/>
          <p:nvPr/>
        </p:nvCxnSpPr>
        <p:spPr>
          <a:xfrm flipH="1">
            <a:off x="7588867" y="3009594"/>
            <a:ext cx="1" cy="458820"/>
          </a:xfrm>
          <a:prstGeom prst="line">
            <a:avLst/>
          </a:prstGeom>
          <a:ln w="38100">
            <a:gradFill flip="none" rotWithShape="1">
              <a:gsLst>
                <a:gs pos="100000">
                  <a:schemeClr val="accent1">
                    <a:tint val="66000"/>
                    <a:satMod val="160000"/>
                    <a:alpha val="0"/>
                  </a:schemeClr>
                </a:gs>
                <a:gs pos="74000">
                  <a:schemeClr val="accent6">
                    <a:lumMod val="40000"/>
                    <a:lumOff val="60000"/>
                  </a:schemeClr>
                </a:gs>
              </a:gsLst>
              <a:lin ang="16200000" scaled="1"/>
              <a:tileRect/>
            </a:gradFill>
          </a:ln>
        </p:spPr>
        <p:style>
          <a:lnRef idx="1">
            <a:schemeClr val="accent1"/>
          </a:lnRef>
          <a:fillRef idx="0">
            <a:schemeClr val="accent1"/>
          </a:fillRef>
          <a:effectRef idx="0">
            <a:schemeClr val="accent1"/>
          </a:effectRef>
          <a:fontRef idx="minor">
            <a:schemeClr val="tx1"/>
          </a:fontRef>
        </p:style>
      </p:cxnSp>
      <p:sp>
        <p:nvSpPr>
          <p:cNvPr id="125" name="TextBox 124"/>
          <p:cNvSpPr txBox="1"/>
          <p:nvPr/>
        </p:nvSpPr>
        <p:spPr>
          <a:xfrm>
            <a:off x="7289442" y="2060408"/>
            <a:ext cx="1483468" cy="492404"/>
          </a:xfrm>
          <a:prstGeom prst="rect">
            <a:avLst/>
          </a:prstGeom>
          <a:noFill/>
        </p:spPr>
        <p:txBody>
          <a:bodyPr wrap="square" lIns="121883" tIns="60941" rIns="121883" bIns="60941" rtlCol="0">
            <a:spAutoFit/>
          </a:bodyPr>
          <a:lstStyle/>
          <a:p>
            <a:pPr algn="r" defTabSz="914400">
              <a:buNone/>
            </a:pPr>
            <a:r>
              <a:rPr lang="ja-JP" altLang="en-US" sz="1200" b="0" i="0" dirty="0" smtClean="0">
                <a:solidFill>
                  <a:srgbClr val="FFFFFF"/>
                </a:solidFill>
                <a:effectLst>
                  <a:outerShdw blurRad="63500" sx="102000" sy="102000" algn="ctr" rotWithShape="0">
                    <a:prstClr val="black">
                      <a:alpha val="40000"/>
                    </a:prstClr>
                  </a:outerShdw>
                </a:effectLst>
                <a:latin typeface="Arial" pitchFamily="34" charset="0"/>
                <a:ea typeface="MS PGothic" pitchFamily="34" charset="-128"/>
                <a:cs typeface="Arial" pitchFamily="34" charset="0"/>
              </a:rPr>
              <a:t>ホステッド 仮想デスクトップ</a:t>
            </a:r>
            <a:endParaRPr lang="en-US" altLang="ja-JP" sz="1200" dirty="0">
              <a:solidFill>
                <a:schemeClr val="bg1"/>
              </a:solidFill>
              <a:effectLst>
                <a:outerShdw blurRad="63500" sx="102000" sy="102000" algn="ctr" rotWithShape="0">
                  <a:prstClr val="black">
                    <a:alpha val="40000"/>
                  </a:prstClr>
                </a:outerShdw>
              </a:effectLst>
              <a:latin typeface="Arial" pitchFamily="34" charset="0"/>
              <a:ea typeface="MS PGothic" pitchFamily="34" charset="-128"/>
              <a:cs typeface="Arial" pitchFamily="34" charset="0"/>
            </a:endParaRPr>
          </a:p>
        </p:txBody>
      </p:sp>
      <p:sp>
        <p:nvSpPr>
          <p:cNvPr id="2" name="Title 1"/>
          <p:cNvSpPr>
            <a:spLocks noGrp="1"/>
          </p:cNvSpPr>
          <p:nvPr>
            <p:ph type="title"/>
          </p:nvPr>
        </p:nvSpPr>
        <p:spPr>
          <a:xfrm>
            <a:off x="229702" y="487300"/>
            <a:ext cx="8740509" cy="838200"/>
          </a:xfrm>
        </p:spPr>
        <p:txBody>
          <a:bodyPr/>
          <a:lstStyle/>
          <a:p>
            <a:pPr algn="l" defTabSz="914400">
              <a:lnSpc>
                <a:spcPct val="80000"/>
              </a:lnSpc>
              <a:spcBef>
                <a:spcPct val="0"/>
              </a:spcBef>
              <a:buNone/>
            </a:pPr>
            <a:r>
              <a:rPr lang="en-US" altLang="ja-JP" sz="2000" b="0" i="0" spc="0" baseline="0" dirty="0" smtClean="0">
                <a:solidFill>
                  <a:srgbClr val="2B348E"/>
                </a:solidFill>
                <a:latin typeface="Arial" pitchFamily="34" charset="0"/>
                <a:ea typeface="MS PGothic" pitchFamily="34" charset="-128"/>
                <a:cs typeface="Arial" pitchFamily="34" charset="0"/>
              </a:rPr>
              <a:t> </a:t>
            </a:r>
            <a:r>
              <a:rPr lang="en-US" altLang="ja-JP" sz="3200" b="0" i="0" spc="0" baseline="0" dirty="0" smtClean="0">
                <a:solidFill>
                  <a:srgbClr val="2B348E"/>
                </a:solidFill>
                <a:latin typeface="Arial" pitchFamily="34" charset="0"/>
                <a:ea typeface="MS PGothic" pitchFamily="34" charset="-128"/>
                <a:cs typeface="Arial" pitchFamily="34" charset="0"/>
              </a:rPr>
              <a:t/>
            </a:r>
            <a:br>
              <a:rPr lang="en-US" altLang="ja-JP" sz="3200" b="0" i="0" spc="0" baseline="0" dirty="0" smtClean="0">
                <a:solidFill>
                  <a:srgbClr val="2B348E"/>
                </a:solidFill>
                <a:latin typeface="Arial" pitchFamily="34" charset="0"/>
                <a:ea typeface="MS PGothic" pitchFamily="34" charset="-128"/>
                <a:cs typeface="Arial" pitchFamily="34" charset="0"/>
              </a:rPr>
            </a:br>
            <a:r>
              <a:rPr lang="en-US" altLang="ja-JP" sz="3200" b="0" i="0" spc="0" baseline="0" dirty="0" smtClean="0">
                <a:solidFill>
                  <a:srgbClr val="1E1F81"/>
                </a:solidFill>
                <a:latin typeface="Arial" pitchFamily="34" charset="0"/>
                <a:ea typeface="MS PGothic" pitchFamily="34" charset="-128"/>
                <a:cs typeface="Arial" pitchFamily="34" charset="0"/>
              </a:rPr>
              <a:t>Cisco VXI</a:t>
            </a:r>
            <a:r>
              <a:rPr lang="ja-JP" altLang="en-US" sz="3200" b="0" i="0" spc="0" baseline="0" dirty="0" smtClean="0">
                <a:solidFill>
                  <a:srgbClr val="1E1F81"/>
                </a:solidFill>
                <a:latin typeface="Arial" pitchFamily="34" charset="0"/>
                <a:ea typeface="MS PGothic" pitchFamily="34" charset="-128"/>
                <a:cs typeface="Arial" pitchFamily="34" charset="0"/>
              </a:rPr>
              <a:t>：ボーダレス ネットワーク</a:t>
            </a:r>
            <a:r>
              <a:rPr lang="en-US" altLang="ja-JP" sz="3200" b="0" i="0" spc="0" baseline="0" dirty="0" smtClean="0">
                <a:solidFill>
                  <a:srgbClr val="1E1F81"/>
                </a:solidFill>
                <a:latin typeface="Arial" pitchFamily="34" charset="0"/>
                <a:ea typeface="MS PGothic" pitchFamily="34" charset="-128"/>
                <a:cs typeface="Arial" pitchFamily="34" charset="0"/>
              </a:rPr>
              <a:t/>
            </a:r>
            <a:br>
              <a:rPr lang="en-US" altLang="ja-JP" sz="3200" b="0" i="0" spc="0" baseline="0" dirty="0" smtClean="0">
                <a:solidFill>
                  <a:srgbClr val="1E1F81"/>
                </a:solidFill>
                <a:latin typeface="Arial" pitchFamily="34" charset="0"/>
                <a:ea typeface="MS PGothic" pitchFamily="34" charset="-128"/>
                <a:cs typeface="Arial" pitchFamily="34" charset="0"/>
              </a:rPr>
            </a:br>
            <a:r>
              <a:rPr lang="ja-JP" altLang="en-US" sz="2400" b="0" i="0" spc="0" baseline="0" dirty="0" smtClean="0">
                <a:solidFill>
                  <a:srgbClr val="1E1F81"/>
                </a:solidFill>
                <a:latin typeface="Arial" pitchFamily="34" charset="0"/>
                <a:ea typeface="MS PGothic" pitchFamily="34" charset="-128"/>
                <a:cs typeface="Arial" pitchFamily="34" charset="0"/>
              </a:rPr>
              <a:t>ワークスペース最適化ネットワーク、セキュリティ、およびモビリティ アーキテクチャ</a:t>
            </a:r>
            <a:endParaRPr lang="en-US" altLang="ja-JP" sz="2400" b="0" i="0" spc="0" baseline="0" dirty="0">
              <a:solidFill>
                <a:srgbClr val="1E1F81"/>
              </a:solidFill>
              <a:latin typeface="Arial" pitchFamily="34" charset="0"/>
              <a:ea typeface="MS PGothic" pitchFamily="34" charset="-128"/>
              <a:cs typeface="Arial" pitchFamily="34" charset="0"/>
            </a:endParaRPr>
          </a:p>
        </p:txBody>
      </p:sp>
      <p:grpSp>
        <p:nvGrpSpPr>
          <p:cNvPr id="6" name="Group 62"/>
          <p:cNvGrpSpPr/>
          <p:nvPr/>
        </p:nvGrpSpPr>
        <p:grpSpPr>
          <a:xfrm>
            <a:off x="28333" y="5057001"/>
            <a:ext cx="2251878" cy="914400"/>
            <a:chOff x="433764" y="5002894"/>
            <a:chExt cx="2731521" cy="1254122"/>
          </a:xfrm>
        </p:grpSpPr>
        <p:sp>
          <p:nvSpPr>
            <p:cNvPr id="130" name="Round Same Side Corner Rectangle 129"/>
            <p:cNvSpPr/>
            <p:nvPr/>
          </p:nvSpPr>
          <p:spPr>
            <a:xfrm>
              <a:off x="468718" y="5002894"/>
              <a:ext cx="2661994" cy="1254122"/>
            </a:xfrm>
            <a:prstGeom prst="round2SameRect">
              <a:avLst>
                <a:gd name="adj1" fmla="val 11009"/>
                <a:gd name="adj2" fmla="val 0"/>
              </a:avLst>
            </a:prstGeom>
            <a:gradFill>
              <a:gsLst>
                <a:gs pos="0">
                  <a:schemeClr val="accent6">
                    <a:alpha val="60000"/>
                  </a:schemeClr>
                </a:gs>
                <a:gs pos="100000">
                  <a:schemeClr val="accent6">
                    <a:lumMod val="50000"/>
                    <a:alpha val="60000"/>
                  </a:schemeClr>
                </a:gs>
              </a:gsLst>
              <a:lin ang="5400000" scaled="1"/>
            </a:gradFill>
            <a:ln w="12700">
              <a:gradFill flip="none" rotWithShape="1">
                <a:gsLst>
                  <a:gs pos="0">
                    <a:schemeClr val="bg1"/>
                  </a:gs>
                  <a:gs pos="100000">
                    <a:schemeClr val="accent1">
                      <a:tint val="23500"/>
                      <a:satMod val="160000"/>
                      <a:alpha val="0"/>
                    </a:schemeClr>
                  </a:gs>
                </a:gsLst>
                <a:lin ang="5400000" scaled="1"/>
                <a:tileRect/>
              </a:gradFill>
            </a:ln>
            <a:effectLst>
              <a:outerShdw blurRad="241300" algn="ctr" rotWithShape="0">
                <a:schemeClr val="bg1">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tIns="0" bIns="0" rtlCol="0" anchor="t"/>
            <a:lstStyle/>
            <a:p>
              <a:pPr algn="ctr">
                <a:lnSpc>
                  <a:spcPts val="1700"/>
                </a:lnSpc>
              </a:pPr>
              <a:endParaRPr lang="en-US" altLang="ja-JP" sz="1200">
                <a:latin typeface="Arial" pitchFamily="34" charset="0"/>
                <a:ea typeface="MS PGothic" pitchFamily="34" charset="-128"/>
                <a:cs typeface="Arial" pitchFamily="34" charset="0"/>
              </a:endParaRPr>
            </a:p>
          </p:txBody>
        </p:sp>
        <p:sp>
          <p:nvSpPr>
            <p:cNvPr id="131" name="TextBox 130"/>
            <p:cNvSpPr txBox="1"/>
            <p:nvPr/>
          </p:nvSpPr>
          <p:spPr>
            <a:xfrm>
              <a:off x="1357164" y="5097437"/>
              <a:ext cx="885108" cy="379911"/>
            </a:xfrm>
            <a:prstGeom prst="rect">
              <a:avLst/>
            </a:prstGeom>
            <a:noFill/>
          </p:spPr>
          <p:txBody>
            <a:bodyPr wrap="none" rtlCol="0">
              <a:spAutoFit/>
            </a:bodyPr>
            <a:lstStyle/>
            <a:p>
              <a:pPr algn="ctr" defTabSz="914400">
                <a:buNone/>
              </a:pPr>
              <a:r>
                <a:rPr lang="ja-JP" altLang="en-US" sz="1200" b="1" i="0" smtClean="0">
                  <a:solidFill>
                    <a:srgbClr val="B7D333"/>
                  </a:solidFill>
                  <a:effectLst>
                    <a:outerShdw blurRad="38100" dist="38100" dir="2700000" algn="tl">
                      <a:srgbClr val="000000">
                        <a:alpha val="43137"/>
                      </a:srgbClr>
                    </a:outerShdw>
                  </a:effectLst>
                  <a:latin typeface="Arial" pitchFamily="34" charset="0"/>
                  <a:ea typeface="MS PGothic" pitchFamily="34" charset="-128"/>
                  <a:cs typeface="Arial" pitchFamily="34" charset="0"/>
                </a:rPr>
                <a:t>アクセス</a:t>
              </a:r>
              <a:endParaRPr lang="en-US" altLang="ja-JP" sz="1200" b="1" dirty="0">
                <a:solidFill>
                  <a:schemeClr val="accent5"/>
                </a:solidFill>
                <a:effectLst>
                  <a:outerShdw blurRad="38100" dist="38100" dir="2700000" algn="tl">
                    <a:srgbClr val="000000">
                      <a:alpha val="43137"/>
                    </a:srgbClr>
                  </a:outerShdw>
                </a:effectLst>
                <a:latin typeface="Arial" pitchFamily="34" charset="0"/>
                <a:ea typeface="MS PGothic" pitchFamily="34" charset="-128"/>
                <a:cs typeface="Arial" pitchFamily="34" charset="0"/>
              </a:endParaRPr>
            </a:p>
          </p:txBody>
        </p:sp>
        <p:sp>
          <p:nvSpPr>
            <p:cNvPr id="132" name="Rectangle 131"/>
            <p:cNvSpPr/>
            <p:nvPr/>
          </p:nvSpPr>
          <p:spPr>
            <a:xfrm>
              <a:off x="433764" y="5376023"/>
              <a:ext cx="2731521" cy="791481"/>
            </a:xfrm>
            <a:prstGeom prst="rect">
              <a:avLst/>
            </a:prstGeom>
          </p:spPr>
          <p:txBody>
            <a:bodyPr wrap="square">
              <a:spAutoFit/>
            </a:bodyPr>
            <a:lstStyle/>
            <a:p>
              <a:pPr algn="ctr" defTabSz="914400">
                <a:buNone/>
              </a:pPr>
              <a:r>
                <a:rPr lang="ja-JP" altLang="en-US" sz="1050" b="0" i="0" dirty="0" smtClean="0">
                  <a:solidFill>
                    <a:srgbClr val="FFFFFF"/>
                  </a:solidFill>
                  <a:latin typeface="Arial" pitchFamily="34" charset="0"/>
                  <a:ea typeface="MS PGothic" pitchFamily="34" charset="-128"/>
                  <a:cs typeface="Arial" pitchFamily="34" charset="0"/>
                </a:rPr>
                <a:t>リッチメディア エクスペリエンスを提供するエンドポイント、</a:t>
              </a:r>
              <a:r>
                <a:rPr lang="en-US" altLang="ja-JP" sz="1050" b="0" i="0" dirty="0" smtClean="0">
                  <a:solidFill>
                    <a:srgbClr val="FFFFFF"/>
                  </a:solidFill>
                  <a:latin typeface="Arial" pitchFamily="34" charset="0"/>
                  <a:ea typeface="MS PGothic" pitchFamily="34" charset="-128"/>
                  <a:cs typeface="Arial" pitchFamily="34" charset="0"/>
                </a:rPr>
                <a:t>UPOE</a:t>
              </a:r>
              <a:r>
                <a:rPr lang="ja-JP" altLang="en-US" sz="1050" b="0" i="0" dirty="0" smtClean="0">
                  <a:solidFill>
                    <a:srgbClr val="FFFFFF"/>
                  </a:solidFill>
                  <a:latin typeface="Arial" pitchFamily="34" charset="0"/>
                  <a:ea typeface="MS PGothic" pitchFamily="34" charset="-128"/>
                  <a:cs typeface="Arial" pitchFamily="34" charset="0"/>
                </a:rPr>
                <a:t>、プラグアンドプレイ対応 </a:t>
              </a:r>
              <a:r>
                <a:rPr lang="en-US" altLang="ja-JP" sz="1050" b="0" i="0" dirty="0" smtClean="0">
                  <a:solidFill>
                    <a:srgbClr val="FFFFFF"/>
                  </a:solidFill>
                  <a:latin typeface="Arial" pitchFamily="34" charset="0"/>
                  <a:ea typeface="MS PGothic" pitchFamily="34" charset="-128"/>
                  <a:cs typeface="Arial" pitchFamily="34" charset="0"/>
                </a:rPr>
                <a:t>Auto </a:t>
              </a:r>
              <a:r>
                <a:rPr lang="en-US" altLang="ja-JP" sz="1050" b="0" i="0" dirty="0" err="1" smtClean="0">
                  <a:solidFill>
                    <a:srgbClr val="FFFFFF"/>
                  </a:solidFill>
                  <a:latin typeface="Arial" pitchFamily="34" charset="0"/>
                  <a:ea typeface="MS PGothic" pitchFamily="34" charset="-128"/>
                  <a:cs typeface="Arial" pitchFamily="34" charset="0"/>
                </a:rPr>
                <a:t>Smartport</a:t>
              </a:r>
              <a:endParaRPr lang="en-US" altLang="ja-JP" sz="1050" dirty="0">
                <a:solidFill>
                  <a:schemeClr val="bg1"/>
                </a:solidFill>
                <a:latin typeface="Arial" pitchFamily="34" charset="0"/>
                <a:ea typeface="MS PGothic" pitchFamily="34" charset="-128"/>
                <a:cs typeface="Arial" pitchFamily="34" charset="0"/>
              </a:endParaRPr>
            </a:p>
          </p:txBody>
        </p:sp>
      </p:grpSp>
      <p:grpSp>
        <p:nvGrpSpPr>
          <p:cNvPr id="7" name="Group 73"/>
          <p:cNvGrpSpPr/>
          <p:nvPr/>
        </p:nvGrpSpPr>
        <p:grpSpPr>
          <a:xfrm>
            <a:off x="2322395" y="5057000"/>
            <a:ext cx="2194560" cy="914400"/>
            <a:chOff x="3241004" y="5002894"/>
            <a:chExt cx="2661994" cy="1254122"/>
          </a:xfrm>
        </p:grpSpPr>
        <p:sp>
          <p:nvSpPr>
            <p:cNvPr id="134" name="Round Same Side Corner Rectangle 133"/>
            <p:cNvSpPr/>
            <p:nvPr/>
          </p:nvSpPr>
          <p:spPr>
            <a:xfrm>
              <a:off x="3241004" y="5002894"/>
              <a:ext cx="2661994" cy="1254122"/>
            </a:xfrm>
            <a:prstGeom prst="round2SameRect">
              <a:avLst>
                <a:gd name="adj1" fmla="val 11009"/>
                <a:gd name="adj2" fmla="val 0"/>
              </a:avLst>
            </a:prstGeom>
            <a:gradFill>
              <a:gsLst>
                <a:gs pos="0">
                  <a:schemeClr val="accent6">
                    <a:alpha val="60000"/>
                  </a:schemeClr>
                </a:gs>
                <a:gs pos="100000">
                  <a:schemeClr val="accent6">
                    <a:lumMod val="50000"/>
                    <a:alpha val="60000"/>
                  </a:schemeClr>
                </a:gs>
              </a:gsLst>
              <a:lin ang="5400000" scaled="1"/>
            </a:gradFill>
            <a:ln w="12700">
              <a:gradFill flip="none" rotWithShape="1">
                <a:gsLst>
                  <a:gs pos="0">
                    <a:schemeClr val="bg1"/>
                  </a:gs>
                  <a:gs pos="100000">
                    <a:schemeClr val="accent1">
                      <a:tint val="23500"/>
                      <a:satMod val="160000"/>
                      <a:alpha val="0"/>
                    </a:schemeClr>
                  </a:gs>
                </a:gsLst>
                <a:lin ang="5400000" scaled="1"/>
                <a:tileRect/>
              </a:gradFill>
            </a:ln>
            <a:effectLst>
              <a:outerShdw blurRad="241300" algn="ctr" rotWithShape="0">
                <a:schemeClr val="bg1">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tIns="0" bIns="0" rtlCol="0" anchor="t"/>
            <a:lstStyle/>
            <a:p>
              <a:pPr algn="ctr">
                <a:lnSpc>
                  <a:spcPts val="1700"/>
                </a:lnSpc>
              </a:pPr>
              <a:endParaRPr lang="en-US" altLang="ja-JP" sz="1200">
                <a:latin typeface="Arial" pitchFamily="34" charset="0"/>
                <a:ea typeface="MS PGothic" pitchFamily="34" charset="-128"/>
                <a:cs typeface="Arial" pitchFamily="34" charset="0"/>
              </a:endParaRPr>
            </a:p>
          </p:txBody>
        </p:sp>
        <p:sp>
          <p:nvSpPr>
            <p:cNvPr id="135" name="TextBox 134"/>
            <p:cNvSpPr txBox="1"/>
            <p:nvPr/>
          </p:nvSpPr>
          <p:spPr>
            <a:xfrm>
              <a:off x="3268072" y="5097437"/>
              <a:ext cx="2607880" cy="379911"/>
            </a:xfrm>
            <a:prstGeom prst="rect">
              <a:avLst/>
            </a:prstGeom>
            <a:noFill/>
          </p:spPr>
          <p:txBody>
            <a:bodyPr wrap="none" rtlCol="0">
              <a:spAutoFit/>
            </a:bodyPr>
            <a:lstStyle/>
            <a:p>
              <a:pPr algn="ctr" defTabSz="914400">
                <a:buNone/>
              </a:pPr>
              <a:r>
                <a:rPr lang="ja-JP" altLang="en-US" sz="1200" b="1" i="0" smtClean="0">
                  <a:solidFill>
                    <a:srgbClr val="B7D333"/>
                  </a:solidFill>
                  <a:effectLst>
                    <a:outerShdw blurRad="38100" dist="38100" dir="2700000" algn="tl">
                      <a:srgbClr val="000000">
                        <a:alpha val="43137"/>
                      </a:srgbClr>
                    </a:outerShdw>
                  </a:effectLst>
                  <a:latin typeface="Arial" pitchFamily="34" charset="0"/>
                  <a:ea typeface="MS PGothic" pitchFamily="34" charset="-128"/>
                  <a:cs typeface="Arial" pitchFamily="34" charset="0"/>
                </a:rPr>
                <a:t>エンドツーエンドのセキュリティ</a:t>
              </a:r>
              <a:endParaRPr lang="en-US" altLang="ja-JP" sz="1200" b="1">
                <a:solidFill>
                  <a:schemeClr val="accent5"/>
                </a:solidFill>
                <a:effectLst>
                  <a:outerShdw blurRad="38100" dist="38100" dir="2700000" algn="tl">
                    <a:srgbClr val="000000">
                      <a:alpha val="43137"/>
                    </a:srgbClr>
                  </a:outerShdw>
                </a:effectLst>
                <a:latin typeface="Arial" pitchFamily="34" charset="0"/>
                <a:ea typeface="MS PGothic" pitchFamily="34" charset="-128"/>
                <a:cs typeface="Arial" pitchFamily="34" charset="0"/>
              </a:endParaRPr>
            </a:p>
          </p:txBody>
        </p:sp>
        <p:sp>
          <p:nvSpPr>
            <p:cNvPr id="136" name="Rectangle 135"/>
            <p:cNvSpPr/>
            <p:nvPr/>
          </p:nvSpPr>
          <p:spPr>
            <a:xfrm>
              <a:off x="3396262" y="5391658"/>
              <a:ext cx="2351478" cy="791481"/>
            </a:xfrm>
            <a:prstGeom prst="rect">
              <a:avLst/>
            </a:prstGeom>
          </p:spPr>
          <p:txBody>
            <a:bodyPr wrap="square">
              <a:spAutoFit/>
            </a:bodyPr>
            <a:lstStyle/>
            <a:p>
              <a:pPr algn="ctr" defTabSz="914400">
                <a:buNone/>
              </a:pPr>
              <a:r>
                <a:rPr lang="ja-JP" altLang="en-US" sz="1050" b="0" i="0" dirty="0" smtClean="0">
                  <a:solidFill>
                    <a:srgbClr val="FFFFFF"/>
                  </a:solidFill>
                  <a:latin typeface="Arial" pitchFamily="34" charset="0"/>
                  <a:ea typeface="MS PGothic" pitchFamily="34" charset="-128"/>
                  <a:cs typeface="Arial" pitchFamily="34" charset="0"/>
                </a:rPr>
                <a:t>シングル ポイント ポリシー、モバイル エンドポイント、一貫した物理および仮想セキュリティ</a:t>
              </a:r>
              <a:endParaRPr lang="en-US" altLang="ja-JP" sz="1050" dirty="0">
                <a:solidFill>
                  <a:schemeClr val="bg1"/>
                </a:solidFill>
                <a:latin typeface="Arial" pitchFamily="34" charset="0"/>
                <a:ea typeface="MS PGothic" pitchFamily="34" charset="-128"/>
                <a:cs typeface="Arial" pitchFamily="34" charset="0"/>
              </a:endParaRPr>
            </a:p>
          </p:txBody>
        </p:sp>
      </p:grpSp>
      <p:grpSp>
        <p:nvGrpSpPr>
          <p:cNvPr id="8" name="Group 77"/>
          <p:cNvGrpSpPr/>
          <p:nvPr/>
        </p:nvGrpSpPr>
        <p:grpSpPr>
          <a:xfrm>
            <a:off x="4587640" y="5057000"/>
            <a:ext cx="2194560" cy="914400"/>
            <a:chOff x="6013289" y="5002894"/>
            <a:chExt cx="2661994" cy="1254122"/>
          </a:xfrm>
        </p:grpSpPr>
        <p:sp>
          <p:nvSpPr>
            <p:cNvPr id="138" name="Round Same Side Corner Rectangle 137"/>
            <p:cNvSpPr/>
            <p:nvPr/>
          </p:nvSpPr>
          <p:spPr>
            <a:xfrm>
              <a:off x="6013289" y="5002894"/>
              <a:ext cx="2661994" cy="1254122"/>
            </a:xfrm>
            <a:prstGeom prst="round2SameRect">
              <a:avLst>
                <a:gd name="adj1" fmla="val 11009"/>
                <a:gd name="adj2" fmla="val 0"/>
              </a:avLst>
            </a:prstGeom>
            <a:gradFill>
              <a:gsLst>
                <a:gs pos="0">
                  <a:schemeClr val="accent6">
                    <a:alpha val="60000"/>
                  </a:schemeClr>
                </a:gs>
                <a:gs pos="100000">
                  <a:schemeClr val="accent6">
                    <a:lumMod val="50000"/>
                    <a:alpha val="60000"/>
                  </a:schemeClr>
                </a:gs>
              </a:gsLst>
              <a:lin ang="5400000" scaled="1"/>
            </a:gradFill>
            <a:ln w="12700">
              <a:gradFill flip="none" rotWithShape="1">
                <a:gsLst>
                  <a:gs pos="0">
                    <a:schemeClr val="bg1"/>
                  </a:gs>
                  <a:gs pos="100000">
                    <a:schemeClr val="accent1">
                      <a:tint val="23500"/>
                      <a:satMod val="160000"/>
                      <a:alpha val="0"/>
                    </a:schemeClr>
                  </a:gs>
                </a:gsLst>
                <a:lin ang="5400000" scaled="1"/>
                <a:tileRect/>
              </a:gradFill>
            </a:ln>
            <a:effectLst>
              <a:outerShdw blurRad="241300" algn="ctr" rotWithShape="0">
                <a:schemeClr val="bg1">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tIns="0" bIns="0" rtlCol="0" anchor="t"/>
            <a:lstStyle/>
            <a:p>
              <a:pPr algn="ctr">
                <a:lnSpc>
                  <a:spcPts val="1700"/>
                </a:lnSpc>
              </a:pPr>
              <a:endParaRPr lang="en-US" altLang="ja-JP" sz="1200">
                <a:latin typeface="Arial" pitchFamily="34" charset="0"/>
                <a:ea typeface="MS PGothic" pitchFamily="34" charset="-128"/>
                <a:cs typeface="Arial" pitchFamily="34" charset="0"/>
              </a:endParaRPr>
            </a:p>
          </p:txBody>
        </p:sp>
        <p:sp>
          <p:nvSpPr>
            <p:cNvPr id="139" name="TextBox 138"/>
            <p:cNvSpPr txBox="1"/>
            <p:nvPr/>
          </p:nvSpPr>
          <p:spPr>
            <a:xfrm>
              <a:off x="6456729" y="5114372"/>
              <a:ext cx="1775116" cy="425640"/>
            </a:xfrm>
            <a:prstGeom prst="rect">
              <a:avLst/>
            </a:prstGeom>
            <a:noFill/>
          </p:spPr>
          <p:txBody>
            <a:bodyPr wrap="none" rtlCol="0">
              <a:spAutoFit/>
            </a:bodyPr>
            <a:lstStyle/>
            <a:p>
              <a:pPr algn="ctr" defTabSz="914400">
                <a:lnSpc>
                  <a:spcPts val="1700"/>
                </a:lnSpc>
                <a:spcAft>
                  <a:spcPts val="300"/>
                </a:spcAft>
                <a:buNone/>
              </a:pPr>
              <a:r>
                <a:rPr lang="ja-JP" altLang="en-US" sz="1200" b="1" i="0" smtClean="0">
                  <a:solidFill>
                    <a:srgbClr val="B7D333"/>
                  </a:solidFill>
                  <a:effectLst>
                    <a:outerShdw blurRad="38100" dist="38100" dir="2700000" algn="tl">
                      <a:srgbClr val="000000">
                        <a:alpha val="43137"/>
                      </a:srgbClr>
                    </a:outerShdw>
                  </a:effectLst>
                  <a:latin typeface="Arial" pitchFamily="34" charset="0"/>
                  <a:ea typeface="MS PGothic" pitchFamily="34" charset="-128"/>
                  <a:cs typeface="Arial" pitchFamily="34" charset="0"/>
                </a:rPr>
                <a:t>最適化された </a:t>
              </a:r>
              <a:r>
                <a:rPr lang="en-US" altLang="ja-JP" sz="1200" b="1" i="0" smtClean="0">
                  <a:solidFill>
                    <a:srgbClr val="B7D333"/>
                  </a:solidFill>
                  <a:effectLst>
                    <a:outerShdw blurRad="38100" dist="38100" dir="2700000" algn="tl">
                      <a:srgbClr val="000000">
                        <a:alpha val="43137"/>
                      </a:srgbClr>
                    </a:outerShdw>
                  </a:effectLst>
                  <a:latin typeface="Arial" pitchFamily="34" charset="0"/>
                  <a:ea typeface="MS PGothic" pitchFamily="34" charset="-128"/>
                  <a:cs typeface="Arial" pitchFamily="34" charset="0"/>
                </a:rPr>
                <a:t>WAN</a:t>
              </a:r>
              <a:endParaRPr lang="en-US" altLang="ja-JP" sz="1200" b="1">
                <a:solidFill>
                  <a:schemeClr val="accent5"/>
                </a:solidFill>
                <a:effectLst>
                  <a:outerShdw blurRad="38100" dist="38100" dir="2700000" algn="tl">
                    <a:srgbClr val="000000">
                      <a:alpha val="43137"/>
                    </a:srgbClr>
                  </a:outerShdw>
                </a:effectLst>
                <a:latin typeface="Arial" pitchFamily="34" charset="0"/>
                <a:ea typeface="MS PGothic" pitchFamily="34" charset="-128"/>
                <a:cs typeface="Arial" pitchFamily="34" charset="0"/>
              </a:endParaRPr>
            </a:p>
          </p:txBody>
        </p:sp>
        <p:sp>
          <p:nvSpPr>
            <p:cNvPr id="140" name="Rectangle 139"/>
            <p:cNvSpPr/>
            <p:nvPr/>
          </p:nvSpPr>
          <p:spPr>
            <a:xfrm>
              <a:off x="6149380" y="5391658"/>
              <a:ext cx="2389812" cy="791481"/>
            </a:xfrm>
            <a:prstGeom prst="rect">
              <a:avLst/>
            </a:prstGeom>
          </p:spPr>
          <p:txBody>
            <a:bodyPr wrap="square">
              <a:spAutoFit/>
            </a:bodyPr>
            <a:lstStyle/>
            <a:p>
              <a:pPr algn="ctr" defTabSz="914400">
                <a:buNone/>
              </a:pPr>
              <a:r>
                <a:rPr lang="en-US" altLang="ja-JP" sz="1050" b="0" i="0" dirty="0" smtClean="0">
                  <a:solidFill>
                    <a:srgbClr val="FFFFFF"/>
                  </a:solidFill>
                  <a:latin typeface="Arial" pitchFamily="34" charset="0"/>
                  <a:ea typeface="MS PGothic" pitchFamily="34" charset="-128"/>
                  <a:cs typeface="Arial" pitchFamily="34" charset="0"/>
                </a:rPr>
                <a:t>WAAS </a:t>
              </a:r>
              <a:r>
                <a:rPr lang="ja-JP" altLang="en-US" sz="1050" b="0" i="0" smtClean="0">
                  <a:solidFill>
                    <a:srgbClr val="FFFFFF"/>
                  </a:solidFill>
                  <a:latin typeface="Arial" pitchFamily="34" charset="0"/>
                  <a:ea typeface="MS PGothic" pitchFamily="34" charset="-128"/>
                  <a:cs typeface="Arial" pitchFamily="34" charset="0"/>
                </a:rPr>
                <a:t>ベースの最適化、</a:t>
              </a:r>
              <a:r>
                <a:rPr lang="en-US" altLang="ja-JP" sz="1050" b="0" i="0" dirty="0" smtClean="0">
                  <a:solidFill>
                    <a:srgbClr val="FFFFFF"/>
                  </a:solidFill>
                  <a:latin typeface="Arial" pitchFamily="34" charset="0"/>
                  <a:ea typeface="MS PGothic" pitchFamily="34" charset="-128"/>
                  <a:cs typeface="Arial" pitchFamily="34" charset="0"/>
                </a:rPr>
                <a:t>Flexible </a:t>
              </a:r>
              <a:r>
                <a:rPr lang="en-US" altLang="ja-JP" sz="1050" b="0" i="0" dirty="0" err="1" smtClean="0">
                  <a:solidFill>
                    <a:srgbClr val="FFFFFF"/>
                  </a:solidFill>
                  <a:latin typeface="Arial" pitchFamily="34" charset="0"/>
                  <a:ea typeface="MS PGothic" pitchFamily="34" charset="-128"/>
                  <a:cs typeface="Arial" pitchFamily="34" charset="0"/>
                </a:rPr>
                <a:t>Netflow</a:t>
              </a:r>
              <a:r>
                <a:rPr lang="en-US" altLang="ja-JP" sz="1050" b="0" i="0" dirty="0" smtClean="0">
                  <a:solidFill>
                    <a:srgbClr val="FFFFFF"/>
                  </a:solidFill>
                  <a:latin typeface="Arial" pitchFamily="34" charset="0"/>
                  <a:ea typeface="MS PGothic" pitchFamily="34" charset="-128"/>
                  <a:cs typeface="Arial" pitchFamily="34" charset="0"/>
                </a:rPr>
                <a:t> </a:t>
              </a:r>
              <a:r>
                <a:rPr lang="ja-JP" altLang="en-US" sz="1050" b="0" i="0" smtClean="0">
                  <a:solidFill>
                    <a:srgbClr val="FFFFFF"/>
                  </a:solidFill>
                  <a:latin typeface="Arial" pitchFamily="34" charset="0"/>
                  <a:ea typeface="MS PGothic" pitchFamily="34" charset="-128"/>
                  <a:cs typeface="Arial" pitchFamily="34" charset="0"/>
                </a:rPr>
                <a:t>および </a:t>
              </a:r>
              <a:r>
                <a:rPr lang="en-US" altLang="ja-JP" sz="1050" b="0" i="0" dirty="0" err="1" smtClean="0">
                  <a:solidFill>
                    <a:srgbClr val="FFFFFF"/>
                  </a:solidFill>
                  <a:latin typeface="Arial" pitchFamily="34" charset="0"/>
                  <a:ea typeface="MS PGothic" pitchFamily="34" charset="-128"/>
                  <a:cs typeface="Arial" pitchFamily="34" charset="0"/>
                </a:rPr>
                <a:t>QoS</a:t>
              </a:r>
              <a:r>
                <a:rPr lang="ja-JP" altLang="en-US" sz="1050" b="0" i="0" smtClean="0">
                  <a:solidFill>
                    <a:srgbClr val="FFFFFF"/>
                  </a:solidFill>
                  <a:latin typeface="Arial" pitchFamily="34" charset="0"/>
                  <a:ea typeface="MS PGothic" pitchFamily="34" charset="-128"/>
                  <a:cs typeface="Arial" pitchFamily="34" charset="0"/>
                </a:rPr>
                <a:t>、高可用性</a:t>
              </a:r>
              <a:endParaRPr lang="en-US" altLang="ja-JP" sz="1050" dirty="0">
                <a:solidFill>
                  <a:schemeClr val="bg1"/>
                </a:solidFill>
                <a:latin typeface="Arial" pitchFamily="34" charset="0"/>
                <a:ea typeface="MS PGothic" pitchFamily="34" charset="-128"/>
                <a:cs typeface="Arial" pitchFamily="34" charset="0"/>
              </a:endParaRPr>
            </a:p>
          </p:txBody>
        </p:sp>
      </p:grpSp>
      <p:grpSp>
        <p:nvGrpSpPr>
          <p:cNvPr id="9" name="Group 158"/>
          <p:cNvGrpSpPr/>
          <p:nvPr/>
        </p:nvGrpSpPr>
        <p:grpSpPr>
          <a:xfrm>
            <a:off x="6794339" y="5056999"/>
            <a:ext cx="2314936" cy="914400"/>
            <a:chOff x="5919549" y="5002894"/>
            <a:chExt cx="2853521" cy="1254122"/>
          </a:xfrm>
        </p:grpSpPr>
        <p:sp>
          <p:nvSpPr>
            <p:cNvPr id="160" name="Round Same Side Corner Rectangle 159"/>
            <p:cNvSpPr/>
            <p:nvPr/>
          </p:nvSpPr>
          <p:spPr>
            <a:xfrm>
              <a:off x="5991716" y="5002894"/>
              <a:ext cx="2705139" cy="1254122"/>
            </a:xfrm>
            <a:prstGeom prst="round2SameRect">
              <a:avLst>
                <a:gd name="adj1" fmla="val 11009"/>
                <a:gd name="adj2" fmla="val 0"/>
              </a:avLst>
            </a:prstGeom>
            <a:gradFill>
              <a:gsLst>
                <a:gs pos="0">
                  <a:schemeClr val="accent6">
                    <a:alpha val="60000"/>
                  </a:schemeClr>
                </a:gs>
                <a:gs pos="100000">
                  <a:schemeClr val="accent6">
                    <a:lumMod val="50000"/>
                    <a:alpha val="60000"/>
                  </a:schemeClr>
                </a:gs>
              </a:gsLst>
              <a:lin ang="5400000" scaled="1"/>
            </a:gradFill>
            <a:ln w="12700">
              <a:gradFill flip="none" rotWithShape="1">
                <a:gsLst>
                  <a:gs pos="0">
                    <a:schemeClr val="bg1"/>
                  </a:gs>
                  <a:gs pos="100000">
                    <a:schemeClr val="accent1">
                      <a:tint val="23500"/>
                      <a:satMod val="160000"/>
                      <a:alpha val="0"/>
                    </a:schemeClr>
                  </a:gs>
                </a:gsLst>
                <a:lin ang="5400000" scaled="1"/>
                <a:tileRect/>
              </a:gradFill>
            </a:ln>
            <a:effectLst>
              <a:outerShdw blurRad="241300" algn="ctr" rotWithShape="0">
                <a:schemeClr val="bg1">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tIns="0" bIns="0" rtlCol="0" anchor="t"/>
            <a:lstStyle/>
            <a:p>
              <a:pPr algn="ctr">
                <a:lnSpc>
                  <a:spcPts val="1700"/>
                </a:lnSpc>
              </a:pPr>
              <a:endParaRPr lang="en-US" altLang="ja-JP" sz="1200">
                <a:latin typeface="Arial" pitchFamily="34" charset="0"/>
                <a:ea typeface="MS PGothic" pitchFamily="34" charset="-128"/>
                <a:cs typeface="Arial" pitchFamily="34" charset="0"/>
              </a:endParaRPr>
            </a:p>
          </p:txBody>
        </p:sp>
        <p:sp>
          <p:nvSpPr>
            <p:cNvPr id="161" name="TextBox 160"/>
            <p:cNvSpPr txBox="1"/>
            <p:nvPr/>
          </p:nvSpPr>
          <p:spPr>
            <a:xfrm>
              <a:off x="6448984" y="5114372"/>
              <a:ext cx="1790608" cy="425640"/>
            </a:xfrm>
            <a:prstGeom prst="rect">
              <a:avLst/>
            </a:prstGeom>
            <a:noFill/>
          </p:spPr>
          <p:txBody>
            <a:bodyPr wrap="none" rtlCol="0">
              <a:spAutoFit/>
            </a:bodyPr>
            <a:lstStyle/>
            <a:p>
              <a:pPr algn="ctr" defTabSz="914400">
                <a:lnSpc>
                  <a:spcPts val="1700"/>
                </a:lnSpc>
                <a:spcAft>
                  <a:spcPts val="300"/>
                </a:spcAft>
                <a:buNone/>
              </a:pPr>
              <a:r>
                <a:rPr lang="ja-JP" altLang="en-US" sz="1200" b="1" i="0" smtClean="0">
                  <a:solidFill>
                    <a:srgbClr val="B7D333"/>
                  </a:solidFill>
                  <a:effectLst>
                    <a:outerShdw blurRad="38100" dist="38100" dir="2700000" algn="tl">
                      <a:srgbClr val="000000">
                        <a:alpha val="43137"/>
                      </a:srgbClr>
                    </a:outerShdw>
                  </a:effectLst>
                  <a:latin typeface="Arial" pitchFamily="34" charset="0"/>
                  <a:ea typeface="MS PGothic" pitchFamily="34" charset="-128"/>
                  <a:cs typeface="Arial" pitchFamily="34" charset="0"/>
                </a:rPr>
                <a:t>インフラストラクチャ</a:t>
              </a:r>
              <a:endParaRPr lang="en-US" altLang="ja-JP" sz="1200" b="1">
                <a:solidFill>
                  <a:schemeClr val="accent5"/>
                </a:solidFill>
                <a:effectLst>
                  <a:outerShdw blurRad="38100" dist="38100" dir="2700000" algn="tl">
                    <a:srgbClr val="000000">
                      <a:alpha val="43137"/>
                    </a:srgbClr>
                  </a:outerShdw>
                </a:effectLst>
                <a:latin typeface="Arial" pitchFamily="34" charset="0"/>
                <a:ea typeface="MS PGothic" pitchFamily="34" charset="-128"/>
                <a:cs typeface="Arial" pitchFamily="34" charset="0"/>
              </a:endParaRPr>
            </a:p>
          </p:txBody>
        </p:sp>
        <p:sp>
          <p:nvSpPr>
            <p:cNvPr id="162" name="Rectangle 161"/>
            <p:cNvSpPr/>
            <p:nvPr/>
          </p:nvSpPr>
          <p:spPr>
            <a:xfrm>
              <a:off x="5919549" y="5391898"/>
              <a:ext cx="2853521" cy="791481"/>
            </a:xfrm>
            <a:prstGeom prst="rect">
              <a:avLst/>
            </a:prstGeom>
          </p:spPr>
          <p:txBody>
            <a:bodyPr wrap="square">
              <a:spAutoFit/>
            </a:bodyPr>
            <a:lstStyle/>
            <a:p>
              <a:pPr algn="ctr" defTabSz="914400">
                <a:buNone/>
              </a:pPr>
              <a:r>
                <a:rPr lang="ja-JP" altLang="en-US" sz="1050" b="0" i="0" smtClean="0">
                  <a:solidFill>
                    <a:srgbClr val="FFFFFF"/>
                  </a:solidFill>
                  <a:latin typeface="Arial" pitchFamily="34" charset="0"/>
                  <a:ea typeface="MS PGothic" pitchFamily="34" charset="-128"/>
                  <a:cs typeface="Arial" pitchFamily="34" charset="0"/>
                </a:rPr>
                <a:t>スケーラブルな仮想コンピュータ スケーラブルかつシンプルなネットワーキング クラウド対応仮想スイッチ</a:t>
              </a:r>
              <a:endParaRPr lang="en-US" altLang="ja-JP" sz="1050" dirty="0">
                <a:solidFill>
                  <a:schemeClr val="bg1"/>
                </a:solidFill>
                <a:latin typeface="Arial" pitchFamily="34" charset="0"/>
                <a:ea typeface="MS PGothic" pitchFamily="34" charset="-128"/>
                <a:cs typeface="Arial" pitchFamily="34" charset="0"/>
              </a:endParaRPr>
            </a:p>
          </p:txBody>
        </p:sp>
      </p:grpSp>
      <p:sp>
        <p:nvSpPr>
          <p:cNvPr id="172" name="Freeform 171"/>
          <p:cNvSpPr/>
          <p:nvPr/>
        </p:nvSpPr>
        <p:spPr>
          <a:xfrm>
            <a:off x="4648200" y="2952506"/>
            <a:ext cx="1492474" cy="495544"/>
          </a:xfrm>
          <a:custGeom>
            <a:avLst/>
            <a:gdLst>
              <a:gd name="connsiteX0" fmla="*/ 0 w 1339850"/>
              <a:gd name="connsiteY0" fmla="*/ 241300 h 488950"/>
              <a:gd name="connsiteX1" fmla="*/ 958850 w 1339850"/>
              <a:gd name="connsiteY1" fmla="*/ 0 h 488950"/>
              <a:gd name="connsiteX2" fmla="*/ 1339850 w 1339850"/>
              <a:gd name="connsiteY2" fmla="*/ 190500 h 488950"/>
              <a:gd name="connsiteX3" fmla="*/ 273050 w 1339850"/>
              <a:gd name="connsiteY3" fmla="*/ 488950 h 488950"/>
              <a:gd name="connsiteX4" fmla="*/ 0 w 1339850"/>
              <a:gd name="connsiteY4" fmla="*/ 241300 h 488950"/>
              <a:gd name="connsiteX0" fmla="*/ 0 w 1301750"/>
              <a:gd name="connsiteY0" fmla="*/ 241300 h 488950"/>
              <a:gd name="connsiteX1" fmla="*/ 958850 w 1301750"/>
              <a:gd name="connsiteY1" fmla="*/ 0 h 488950"/>
              <a:gd name="connsiteX2" fmla="*/ 1301750 w 1301750"/>
              <a:gd name="connsiteY2" fmla="*/ 165100 h 488950"/>
              <a:gd name="connsiteX3" fmla="*/ 273050 w 1301750"/>
              <a:gd name="connsiteY3" fmla="*/ 488950 h 488950"/>
              <a:gd name="connsiteX4" fmla="*/ 0 w 1301750"/>
              <a:gd name="connsiteY4" fmla="*/ 241300 h 488950"/>
              <a:gd name="connsiteX0" fmla="*/ 0 w 1301750"/>
              <a:gd name="connsiteY0" fmla="*/ 381000 h 628650"/>
              <a:gd name="connsiteX1" fmla="*/ 1250950 w 1301750"/>
              <a:gd name="connsiteY1" fmla="*/ 0 h 628650"/>
              <a:gd name="connsiteX2" fmla="*/ 1301750 w 1301750"/>
              <a:gd name="connsiteY2" fmla="*/ 304800 h 628650"/>
              <a:gd name="connsiteX3" fmla="*/ 273050 w 1301750"/>
              <a:gd name="connsiteY3" fmla="*/ 628650 h 628650"/>
              <a:gd name="connsiteX4" fmla="*/ 0 w 1301750"/>
              <a:gd name="connsiteY4" fmla="*/ 381000 h 628650"/>
              <a:gd name="connsiteX0" fmla="*/ 0 w 1784350"/>
              <a:gd name="connsiteY0" fmla="*/ 381000 h 628650"/>
              <a:gd name="connsiteX1" fmla="*/ 1250950 w 1784350"/>
              <a:gd name="connsiteY1" fmla="*/ 0 h 628650"/>
              <a:gd name="connsiteX2" fmla="*/ 1784350 w 1784350"/>
              <a:gd name="connsiteY2" fmla="*/ 260350 h 628650"/>
              <a:gd name="connsiteX3" fmla="*/ 273050 w 1784350"/>
              <a:gd name="connsiteY3" fmla="*/ 628650 h 628650"/>
              <a:gd name="connsiteX4" fmla="*/ 0 w 1784350"/>
              <a:gd name="connsiteY4" fmla="*/ 381000 h 628650"/>
              <a:gd name="connsiteX0" fmla="*/ 0 w 1784350"/>
              <a:gd name="connsiteY0" fmla="*/ 381000 h 641350"/>
              <a:gd name="connsiteX1" fmla="*/ 1250950 w 1784350"/>
              <a:gd name="connsiteY1" fmla="*/ 0 h 641350"/>
              <a:gd name="connsiteX2" fmla="*/ 1784350 w 1784350"/>
              <a:gd name="connsiteY2" fmla="*/ 260350 h 641350"/>
              <a:gd name="connsiteX3" fmla="*/ 368300 w 1784350"/>
              <a:gd name="connsiteY3" fmla="*/ 641350 h 641350"/>
              <a:gd name="connsiteX4" fmla="*/ 0 w 1784350"/>
              <a:gd name="connsiteY4" fmla="*/ 381000 h 641350"/>
              <a:gd name="connsiteX0" fmla="*/ 0 w 1892300"/>
              <a:gd name="connsiteY0" fmla="*/ 368300 h 641350"/>
              <a:gd name="connsiteX1" fmla="*/ 1358900 w 1892300"/>
              <a:gd name="connsiteY1" fmla="*/ 0 h 641350"/>
              <a:gd name="connsiteX2" fmla="*/ 1892300 w 1892300"/>
              <a:gd name="connsiteY2" fmla="*/ 260350 h 641350"/>
              <a:gd name="connsiteX3" fmla="*/ 476250 w 1892300"/>
              <a:gd name="connsiteY3" fmla="*/ 641350 h 641350"/>
              <a:gd name="connsiteX4" fmla="*/ 0 w 1892300"/>
              <a:gd name="connsiteY4" fmla="*/ 368300 h 641350"/>
              <a:gd name="connsiteX0" fmla="*/ 0 w 1892300"/>
              <a:gd name="connsiteY0" fmla="*/ 368300 h 584200"/>
              <a:gd name="connsiteX1" fmla="*/ 1358900 w 1892300"/>
              <a:gd name="connsiteY1" fmla="*/ 0 h 584200"/>
              <a:gd name="connsiteX2" fmla="*/ 1892300 w 1892300"/>
              <a:gd name="connsiteY2" fmla="*/ 260350 h 584200"/>
              <a:gd name="connsiteX3" fmla="*/ 469900 w 1892300"/>
              <a:gd name="connsiteY3" fmla="*/ 584200 h 584200"/>
              <a:gd name="connsiteX4" fmla="*/ 0 w 1892300"/>
              <a:gd name="connsiteY4" fmla="*/ 368300 h 584200"/>
              <a:gd name="connsiteX0" fmla="*/ 0 w 1892300"/>
              <a:gd name="connsiteY0" fmla="*/ 349250 h 565150"/>
              <a:gd name="connsiteX1" fmla="*/ 1371600 w 1892300"/>
              <a:gd name="connsiteY1" fmla="*/ 0 h 565150"/>
              <a:gd name="connsiteX2" fmla="*/ 1892300 w 1892300"/>
              <a:gd name="connsiteY2" fmla="*/ 241300 h 565150"/>
              <a:gd name="connsiteX3" fmla="*/ 469900 w 1892300"/>
              <a:gd name="connsiteY3" fmla="*/ 565150 h 565150"/>
              <a:gd name="connsiteX4" fmla="*/ 0 w 1892300"/>
              <a:gd name="connsiteY4" fmla="*/ 349250 h 5651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92300" h="565150">
                <a:moveTo>
                  <a:pt x="0" y="349250"/>
                </a:moveTo>
                <a:lnTo>
                  <a:pt x="1371600" y="0"/>
                </a:lnTo>
                <a:lnTo>
                  <a:pt x="1892300" y="241300"/>
                </a:lnTo>
                <a:lnTo>
                  <a:pt x="469900" y="565150"/>
                </a:lnTo>
                <a:lnTo>
                  <a:pt x="0" y="349250"/>
                </a:lnTo>
                <a:close/>
              </a:path>
            </a:pathLst>
          </a:custGeom>
          <a:gradFill>
            <a:gsLst>
              <a:gs pos="20000">
                <a:srgbClr val="FFF200">
                  <a:alpha val="0"/>
                </a:srgbClr>
              </a:gs>
              <a:gs pos="70000">
                <a:schemeClr val="bg1">
                  <a:alpha val="28000"/>
                </a:schemeClr>
              </a:gs>
              <a:gs pos="37000">
                <a:schemeClr val="bg1">
                  <a:alpha val="28000"/>
                </a:schemeClr>
              </a:gs>
              <a:gs pos="81000">
                <a:srgbClr val="4D0808">
                  <a:alpha val="0"/>
                </a:srgbClr>
              </a:gs>
            </a:gsLst>
            <a:lin ang="7800000" scaled="0"/>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tLang="ja-JP" sz="1400" smtClean="0">
              <a:latin typeface="Arial" pitchFamily="34" charset="0"/>
              <a:ea typeface="MS PGothic" pitchFamily="34" charset="-128"/>
              <a:cs typeface="Arial" pitchFamily="34" charset="0"/>
            </a:endParaRPr>
          </a:p>
        </p:txBody>
      </p:sp>
      <p:sp>
        <p:nvSpPr>
          <p:cNvPr id="173" name="Donut 172"/>
          <p:cNvSpPr/>
          <p:nvPr/>
        </p:nvSpPr>
        <p:spPr>
          <a:xfrm>
            <a:off x="2136138" y="3168316"/>
            <a:ext cx="1225160" cy="1226518"/>
          </a:xfrm>
          <a:prstGeom prst="donut">
            <a:avLst>
              <a:gd name="adj" fmla="val 16366"/>
            </a:avLst>
          </a:prstGeom>
          <a:solidFill>
            <a:schemeClr val="bg1">
              <a:alpha val="17000"/>
            </a:schemeClr>
          </a:solidFill>
          <a:ln>
            <a:noFill/>
          </a:ln>
          <a:effectLst>
            <a:outerShdw blurRad="63500" sx="102000" sy="102000" algn="ctr" rotWithShape="0">
              <a:prstClr val="black">
                <a:alpha val="40000"/>
              </a:prstClr>
            </a:outerShdw>
          </a:effectLst>
          <a:scene3d>
            <a:camera prst="perspectiveFront" fov="7200000">
              <a:rot lat="17099985" lon="0" rev="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tLang="ja-JP" sz="1400" smtClean="0">
              <a:latin typeface="Arial" pitchFamily="34" charset="0"/>
              <a:ea typeface="MS PGothic" pitchFamily="34" charset="-128"/>
              <a:cs typeface="Arial" pitchFamily="34" charset="0"/>
            </a:endParaRPr>
          </a:p>
        </p:txBody>
      </p:sp>
      <p:grpSp>
        <p:nvGrpSpPr>
          <p:cNvPr id="10" name="Group 27"/>
          <p:cNvGrpSpPr/>
          <p:nvPr/>
        </p:nvGrpSpPr>
        <p:grpSpPr>
          <a:xfrm>
            <a:off x="2208278" y="2884637"/>
            <a:ext cx="1080880" cy="1063354"/>
            <a:chOff x="424882" y="3394666"/>
            <a:chExt cx="1130429" cy="1128852"/>
          </a:xfrm>
        </p:grpSpPr>
        <p:sp>
          <p:nvSpPr>
            <p:cNvPr id="175" name="Oval 174"/>
            <p:cNvSpPr/>
            <p:nvPr/>
          </p:nvSpPr>
          <p:spPr>
            <a:xfrm>
              <a:off x="424882" y="3884168"/>
              <a:ext cx="1130429" cy="639350"/>
            </a:xfrm>
            <a:prstGeom prst="ellipse">
              <a:avLst/>
            </a:prstGeom>
            <a:gradFill flip="none" rotWithShape="1">
              <a:gsLst>
                <a:gs pos="0">
                  <a:srgbClr val="000000">
                    <a:alpha val="85000"/>
                  </a:srgbClr>
                </a:gs>
                <a:gs pos="100000">
                  <a:schemeClr val="accent1">
                    <a:tint val="23500"/>
                    <a:satMod val="160000"/>
                    <a:alpha val="0"/>
                  </a:schemeClr>
                </a:gs>
              </a:gsLst>
              <a:path path="shape">
                <a:fillToRect l="50000" t="50000" r="50000" b="5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tLang="ja-JP" sz="1400" smtClean="0">
                <a:latin typeface="Arial" pitchFamily="34" charset="0"/>
                <a:ea typeface="MS PGothic" pitchFamily="34" charset="-128"/>
                <a:cs typeface="Arial" pitchFamily="34" charset="0"/>
              </a:endParaRPr>
            </a:p>
          </p:txBody>
        </p:sp>
        <p:pic>
          <p:nvPicPr>
            <p:cNvPr id="176" name="Picture 2" descr="\\CHICOSTORAGE\Client Projects\Cisco References\Kubrick Icons\Device Icons\Device_generic_building_3154_default_256.png"/>
            <p:cNvPicPr>
              <a:picLocks noChangeAspect="1" noChangeArrowheads="1"/>
            </p:cNvPicPr>
            <p:nvPr/>
          </p:nvPicPr>
          <p:blipFill rotWithShape="1">
            <a:blip r:embed="rId14" cstate="print">
              <a:extLst>
                <a:ext uri="{28A0092B-C50C-407E-A947-70E740481C1C}">
                  <a14:useLocalDpi xmlns:a14="http://schemas.microsoft.com/office/drawing/2010/main" xmlns="" val="0"/>
                </a:ext>
              </a:extLst>
            </a:blip>
            <a:srcRect l="30760" r="-1"/>
            <a:stretch/>
          </p:blipFill>
          <p:spPr bwMode="auto">
            <a:xfrm flipH="1">
              <a:off x="624808" y="3394666"/>
              <a:ext cx="692535" cy="1000189"/>
            </a:xfrm>
            <a:prstGeom prst="rect">
              <a:avLst/>
            </a:prstGeom>
            <a:noFill/>
            <a:extLst>
              <a:ext uri="{909E8E84-426E-40dd-AFC4-6F175D3DCCD1}">
                <a14:hiddenFill xmlns:a14="http://schemas.microsoft.com/office/drawing/2010/main" xmlns="">
                  <a:solidFill>
                    <a:srgbClr val="FFFFFF"/>
                  </a:solidFill>
                </a14:hiddenFill>
              </a:ext>
            </a:extLst>
          </p:spPr>
        </p:pic>
      </p:grpSp>
      <p:sp>
        <p:nvSpPr>
          <p:cNvPr id="177" name="Donut 176"/>
          <p:cNvSpPr/>
          <p:nvPr/>
        </p:nvSpPr>
        <p:spPr>
          <a:xfrm>
            <a:off x="5753455" y="2373992"/>
            <a:ext cx="1003356" cy="1171682"/>
          </a:xfrm>
          <a:prstGeom prst="donut">
            <a:avLst>
              <a:gd name="adj" fmla="val 12389"/>
            </a:avLst>
          </a:prstGeom>
          <a:solidFill>
            <a:schemeClr val="bg1">
              <a:alpha val="17000"/>
            </a:schemeClr>
          </a:solidFill>
          <a:ln>
            <a:noFill/>
          </a:ln>
          <a:effectLst>
            <a:outerShdw blurRad="63500" sx="102000" sy="102000" algn="ctr" rotWithShape="0">
              <a:prstClr val="black">
                <a:alpha val="40000"/>
              </a:prstClr>
            </a:outerShdw>
          </a:effectLst>
          <a:scene3d>
            <a:camera prst="perspectiveFront" fov="7200000">
              <a:rot lat="17099985" lon="0" rev="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tLang="ja-JP" sz="1400" smtClean="0">
              <a:latin typeface="Arial" pitchFamily="34" charset="0"/>
              <a:ea typeface="MS PGothic" pitchFamily="34" charset="-128"/>
              <a:cs typeface="Arial" pitchFamily="34" charset="0"/>
            </a:endParaRPr>
          </a:p>
        </p:txBody>
      </p:sp>
      <p:grpSp>
        <p:nvGrpSpPr>
          <p:cNvPr id="11" name="Group 31"/>
          <p:cNvGrpSpPr/>
          <p:nvPr/>
        </p:nvGrpSpPr>
        <p:grpSpPr>
          <a:xfrm>
            <a:off x="5814869" y="2390871"/>
            <a:ext cx="900060" cy="635590"/>
            <a:chOff x="3951043" y="3290207"/>
            <a:chExt cx="1105400" cy="792354"/>
          </a:xfrm>
        </p:grpSpPr>
        <p:sp>
          <p:nvSpPr>
            <p:cNvPr id="179" name="Oval 178"/>
            <p:cNvSpPr/>
            <p:nvPr/>
          </p:nvSpPr>
          <p:spPr>
            <a:xfrm>
              <a:off x="3951043" y="3851154"/>
              <a:ext cx="1105400" cy="231407"/>
            </a:xfrm>
            <a:prstGeom prst="ellipse">
              <a:avLst/>
            </a:prstGeom>
            <a:gradFill flip="none" rotWithShape="1">
              <a:gsLst>
                <a:gs pos="0">
                  <a:srgbClr val="000000">
                    <a:alpha val="85000"/>
                  </a:srgbClr>
                </a:gs>
                <a:gs pos="100000">
                  <a:schemeClr val="accent1">
                    <a:tint val="23500"/>
                    <a:satMod val="160000"/>
                    <a:alpha val="0"/>
                  </a:schemeClr>
                </a:gs>
              </a:gsLst>
              <a:path path="shape">
                <a:fillToRect l="50000" t="50000" r="50000" b="5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tLang="ja-JP" sz="1400" smtClean="0">
                <a:latin typeface="Arial" pitchFamily="34" charset="0"/>
                <a:ea typeface="MS PGothic" pitchFamily="34" charset="-128"/>
                <a:cs typeface="Arial" pitchFamily="34" charset="0"/>
              </a:endParaRPr>
            </a:p>
          </p:txBody>
        </p:sp>
        <p:pic>
          <p:nvPicPr>
            <p:cNvPr id="180" name="Picture 16" descr="\\CHICOSTORAGE\Client Projects\Cisco References\Kubrick Icons\Kubrick png icons\service_1065_256.png"/>
            <p:cNvPicPr>
              <a:picLocks noChangeAspect="1" noChangeArrowheads="1"/>
            </p:cNvPicPr>
            <p:nvPr/>
          </p:nvPicPr>
          <p:blipFill>
            <a:blip r:embed="rId15" cstate="print">
              <a:extLst>
                <a:ext uri="{28A0092B-C50C-407E-A947-70E740481C1C}">
                  <a14:useLocalDpi xmlns:a14="http://schemas.microsoft.com/office/drawing/2010/main" xmlns="" val="0"/>
                </a:ext>
              </a:extLst>
            </a:blip>
            <a:srcRect/>
            <a:stretch>
              <a:fillRect/>
            </a:stretch>
          </p:blipFill>
          <p:spPr bwMode="auto">
            <a:xfrm>
              <a:off x="4115123" y="3290207"/>
              <a:ext cx="777240" cy="777240"/>
            </a:xfrm>
            <a:prstGeom prst="rect">
              <a:avLst/>
            </a:prstGeom>
            <a:noFill/>
            <a:extLst>
              <a:ext uri="{909E8E84-426E-40dd-AFC4-6F175D3DCCD1}">
                <a14:hiddenFill xmlns:a14="http://schemas.microsoft.com/office/drawing/2010/main" xmlns="">
                  <a:solidFill>
                    <a:srgbClr val="FFFFFF"/>
                  </a:solidFill>
                </a14:hiddenFill>
              </a:ext>
            </a:extLst>
          </p:spPr>
        </p:pic>
      </p:grpSp>
      <p:grpSp>
        <p:nvGrpSpPr>
          <p:cNvPr id="12" name="Group 34"/>
          <p:cNvGrpSpPr/>
          <p:nvPr/>
        </p:nvGrpSpPr>
        <p:grpSpPr>
          <a:xfrm>
            <a:off x="3179262" y="2342367"/>
            <a:ext cx="902108" cy="1053448"/>
            <a:chOff x="2970680" y="2170063"/>
            <a:chExt cx="1314030" cy="1534478"/>
          </a:xfrm>
        </p:grpSpPr>
        <p:sp>
          <p:nvSpPr>
            <p:cNvPr id="182" name="Donut 181"/>
            <p:cNvSpPr/>
            <p:nvPr/>
          </p:nvSpPr>
          <p:spPr>
            <a:xfrm>
              <a:off x="2970680" y="2170063"/>
              <a:ext cx="1314030" cy="1534478"/>
            </a:xfrm>
            <a:prstGeom prst="donut">
              <a:avLst>
                <a:gd name="adj" fmla="val 12389"/>
              </a:avLst>
            </a:prstGeom>
            <a:solidFill>
              <a:schemeClr val="bg1">
                <a:alpha val="17000"/>
              </a:schemeClr>
            </a:solidFill>
            <a:ln>
              <a:noFill/>
            </a:ln>
            <a:effectLst>
              <a:outerShdw blurRad="63500" sx="102000" sy="102000" algn="ctr" rotWithShape="0">
                <a:prstClr val="black">
                  <a:alpha val="40000"/>
                </a:prstClr>
              </a:outerShdw>
            </a:effectLst>
            <a:scene3d>
              <a:camera prst="perspectiveFront" fov="7200000">
                <a:rot lat="17099985" lon="0" rev="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tLang="ja-JP" sz="1400" smtClean="0">
                <a:latin typeface="Arial" pitchFamily="34" charset="0"/>
                <a:ea typeface="MS PGothic" pitchFamily="34" charset="-128"/>
                <a:cs typeface="Arial" pitchFamily="34" charset="0"/>
              </a:endParaRPr>
            </a:p>
          </p:txBody>
        </p:sp>
        <p:grpSp>
          <p:nvGrpSpPr>
            <p:cNvPr id="13" name="Group 36"/>
            <p:cNvGrpSpPr/>
            <p:nvPr/>
          </p:nvGrpSpPr>
          <p:grpSpPr>
            <a:xfrm>
              <a:off x="2992716" y="2246573"/>
              <a:ext cx="1269958" cy="979401"/>
              <a:chOff x="332508" y="3523744"/>
              <a:chExt cx="1277137" cy="999774"/>
            </a:xfrm>
          </p:grpSpPr>
          <p:sp>
            <p:nvSpPr>
              <p:cNvPr id="184" name="Oval 183"/>
              <p:cNvSpPr/>
              <p:nvPr/>
            </p:nvSpPr>
            <p:spPr>
              <a:xfrm>
                <a:off x="332508" y="3884168"/>
                <a:ext cx="1277137" cy="639350"/>
              </a:xfrm>
              <a:prstGeom prst="ellipse">
                <a:avLst/>
              </a:prstGeom>
              <a:gradFill flip="none" rotWithShape="1">
                <a:gsLst>
                  <a:gs pos="0">
                    <a:srgbClr val="000000">
                      <a:alpha val="85000"/>
                    </a:srgbClr>
                  </a:gs>
                  <a:gs pos="100000">
                    <a:schemeClr val="accent1">
                      <a:tint val="23500"/>
                      <a:satMod val="160000"/>
                      <a:alpha val="0"/>
                    </a:schemeClr>
                  </a:gs>
                </a:gsLst>
                <a:path path="shape">
                  <a:fillToRect l="50000" t="50000" r="50000" b="5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tLang="ja-JP" sz="1400" smtClean="0">
                  <a:latin typeface="Arial" pitchFamily="34" charset="0"/>
                  <a:ea typeface="MS PGothic" pitchFamily="34" charset="-128"/>
                  <a:cs typeface="Arial" pitchFamily="34" charset="0"/>
                </a:endParaRPr>
              </a:p>
            </p:txBody>
          </p:sp>
          <p:pic>
            <p:nvPicPr>
              <p:cNvPr id="185" name="Picture 2" descr="\\CHICOSTORAGE\Client Projects\Cisco References\Kubrick Icons\Device Icons\Device_generic_building_3154_default_256.png"/>
              <p:cNvPicPr>
                <a:picLocks noChangeAspect="1" noChangeArrowheads="1"/>
              </p:cNvPicPr>
              <p:nvPr/>
            </p:nvPicPr>
            <p:blipFill>
              <a:blip r:embed="rId16" cstate="print">
                <a:extLst>
                  <a:ext uri="{28A0092B-C50C-407E-A947-70E740481C1C}">
                    <a14:useLocalDpi xmlns:a14="http://schemas.microsoft.com/office/drawing/2010/main" xmlns="" val="0"/>
                  </a:ext>
                </a:extLst>
              </a:blip>
              <a:srcRect/>
              <a:stretch>
                <a:fillRect/>
              </a:stretch>
            </p:blipFill>
            <p:spPr bwMode="auto">
              <a:xfrm>
                <a:off x="535521" y="3523744"/>
                <a:ext cx="871111" cy="871111"/>
              </a:xfrm>
              <a:prstGeom prst="rect">
                <a:avLst/>
              </a:prstGeom>
              <a:noFill/>
              <a:extLst>
                <a:ext uri="{909E8E84-426E-40dd-AFC4-6F175D3DCCD1}">
                  <a14:hiddenFill xmlns:a14="http://schemas.microsoft.com/office/drawing/2010/main" xmlns="">
                    <a:solidFill>
                      <a:srgbClr val="FFFFFF"/>
                    </a:solidFill>
                  </a14:hiddenFill>
                </a:ext>
              </a:extLst>
            </p:spPr>
          </p:pic>
        </p:grpSp>
      </p:grpSp>
      <p:sp>
        <p:nvSpPr>
          <p:cNvPr id="186" name="TextBox 185"/>
          <p:cNvSpPr txBox="1"/>
          <p:nvPr/>
        </p:nvSpPr>
        <p:spPr>
          <a:xfrm>
            <a:off x="2056970" y="3921844"/>
            <a:ext cx="1264964" cy="261610"/>
          </a:xfrm>
          <a:prstGeom prst="rect">
            <a:avLst/>
          </a:prstGeom>
          <a:noFill/>
        </p:spPr>
        <p:txBody>
          <a:bodyPr wrap="square" rtlCol="0">
            <a:spAutoFit/>
          </a:bodyPr>
          <a:lstStyle>
            <a:defPPr>
              <a:defRPr lang="en-US"/>
            </a:defPPr>
            <a:lvl1pPr>
              <a:defRPr sz="1400">
                <a:solidFill>
                  <a:schemeClr val="bg1"/>
                </a:solidFill>
                <a:effectLst>
                  <a:outerShdw blurRad="63500" sx="102000" sy="102000" algn="ctr" rotWithShape="0">
                    <a:prstClr val="black">
                      <a:alpha val="40000"/>
                    </a:prstClr>
                  </a:outerShdw>
                </a:effectLst>
              </a:defRPr>
            </a:lvl1pPr>
          </a:lstStyle>
          <a:p>
            <a:pPr algn="r" defTabSz="914400">
              <a:buNone/>
            </a:pPr>
            <a:r>
              <a:rPr lang="ja-JP" altLang="en-US" sz="1100" b="0" i="0" smtClean="0">
                <a:latin typeface="Arial" pitchFamily="34" charset="0"/>
                <a:ea typeface="MS PGothic" pitchFamily="34" charset="-128"/>
                <a:cs typeface="Arial" pitchFamily="34" charset="0"/>
              </a:rPr>
              <a:t>分校キャンパス</a:t>
            </a:r>
            <a:endParaRPr lang="en-US" altLang="ja-JP" sz="1100" b="0" i="0" dirty="0">
              <a:latin typeface="Arial" pitchFamily="34" charset="0"/>
              <a:ea typeface="MS PGothic" pitchFamily="34" charset="-128"/>
              <a:cs typeface="Arial" pitchFamily="34" charset="0"/>
            </a:endParaRPr>
          </a:p>
        </p:txBody>
      </p:sp>
      <p:sp>
        <p:nvSpPr>
          <p:cNvPr id="187" name="TextBox 186"/>
          <p:cNvSpPr txBox="1"/>
          <p:nvPr/>
        </p:nvSpPr>
        <p:spPr>
          <a:xfrm>
            <a:off x="2199190" y="2489393"/>
            <a:ext cx="1133789" cy="261610"/>
          </a:xfrm>
          <a:prstGeom prst="rect">
            <a:avLst/>
          </a:prstGeom>
          <a:noFill/>
        </p:spPr>
        <p:txBody>
          <a:bodyPr wrap="square" rtlCol="0">
            <a:spAutoFit/>
          </a:bodyPr>
          <a:lstStyle>
            <a:defPPr>
              <a:defRPr lang="en-US"/>
            </a:defPPr>
            <a:lvl1pPr>
              <a:defRPr sz="1400">
                <a:solidFill>
                  <a:schemeClr val="bg1"/>
                </a:solidFill>
                <a:effectLst>
                  <a:outerShdw blurRad="63500" sx="102000" sy="102000" algn="ctr" rotWithShape="0">
                    <a:prstClr val="black">
                      <a:alpha val="40000"/>
                    </a:prstClr>
                  </a:outerShdw>
                </a:effectLst>
              </a:defRPr>
            </a:lvl1pPr>
          </a:lstStyle>
          <a:p>
            <a:pPr algn="r" defTabSz="914400">
              <a:buNone/>
            </a:pPr>
            <a:r>
              <a:rPr lang="ja-JP" altLang="en-US" sz="1100" b="0" i="0" dirty="0" smtClean="0">
                <a:latin typeface="Arial" pitchFamily="34" charset="0"/>
                <a:ea typeface="MS PGothic" pitchFamily="34" charset="-128"/>
                <a:cs typeface="Arial" pitchFamily="34" charset="0"/>
              </a:rPr>
              <a:t>本校キャンパス</a:t>
            </a:r>
            <a:endParaRPr lang="en-US" altLang="ja-JP" sz="1100" b="0" i="0" dirty="0">
              <a:latin typeface="Arial" pitchFamily="34" charset="0"/>
              <a:ea typeface="MS PGothic" pitchFamily="34" charset="-128"/>
              <a:cs typeface="Arial" pitchFamily="34" charset="0"/>
            </a:endParaRPr>
          </a:p>
        </p:txBody>
      </p:sp>
      <p:sp>
        <p:nvSpPr>
          <p:cNvPr id="188" name="TextBox 187"/>
          <p:cNvSpPr txBox="1"/>
          <p:nvPr/>
        </p:nvSpPr>
        <p:spPr>
          <a:xfrm>
            <a:off x="7153158" y="3698122"/>
            <a:ext cx="1202774" cy="261610"/>
          </a:xfrm>
          <a:prstGeom prst="rect">
            <a:avLst/>
          </a:prstGeom>
          <a:noFill/>
        </p:spPr>
        <p:txBody>
          <a:bodyPr wrap="square" rtlCol="0">
            <a:spAutoFit/>
          </a:bodyPr>
          <a:lstStyle>
            <a:defPPr>
              <a:defRPr lang="en-US"/>
            </a:defPPr>
            <a:lvl1pPr>
              <a:defRPr sz="1400">
                <a:solidFill>
                  <a:schemeClr val="bg1"/>
                </a:solidFill>
                <a:effectLst>
                  <a:outerShdw blurRad="63500" sx="102000" sy="102000" algn="ctr" rotWithShape="0">
                    <a:prstClr val="black">
                      <a:alpha val="40000"/>
                    </a:prstClr>
                  </a:outerShdw>
                </a:effectLst>
              </a:defRPr>
            </a:lvl1pPr>
          </a:lstStyle>
          <a:p>
            <a:pPr algn="l" defTabSz="914400">
              <a:buNone/>
            </a:pPr>
            <a:r>
              <a:rPr lang="ja-JP" altLang="en-US" sz="1100" b="0" i="0" smtClean="0">
                <a:latin typeface="Arial" pitchFamily="34" charset="0"/>
                <a:ea typeface="MS PGothic" pitchFamily="34" charset="-128"/>
                <a:cs typeface="Arial" pitchFamily="34" charset="0"/>
              </a:rPr>
              <a:t>データセンター</a:t>
            </a:r>
            <a:endParaRPr lang="en-US" altLang="ja-JP" sz="1100" b="0" i="0" dirty="0">
              <a:latin typeface="Arial" pitchFamily="34" charset="0"/>
              <a:ea typeface="MS PGothic" pitchFamily="34" charset="-128"/>
              <a:cs typeface="Arial" pitchFamily="34" charset="0"/>
            </a:endParaRPr>
          </a:p>
        </p:txBody>
      </p:sp>
      <p:sp>
        <p:nvSpPr>
          <p:cNvPr id="189" name="TextBox 188"/>
          <p:cNvSpPr txBox="1"/>
          <p:nvPr/>
        </p:nvSpPr>
        <p:spPr>
          <a:xfrm>
            <a:off x="5011838" y="2330406"/>
            <a:ext cx="880296" cy="430887"/>
          </a:xfrm>
          <a:prstGeom prst="rect">
            <a:avLst/>
          </a:prstGeom>
          <a:noFill/>
        </p:spPr>
        <p:txBody>
          <a:bodyPr wrap="square" rtlCol="0">
            <a:spAutoFit/>
          </a:bodyPr>
          <a:lstStyle/>
          <a:p>
            <a:pPr algn="r" defTabSz="914400">
              <a:buNone/>
            </a:pPr>
            <a:r>
              <a:rPr lang="ja-JP" altLang="en-US" sz="1100" b="0" i="0" smtClean="0">
                <a:solidFill>
                  <a:srgbClr val="FFFFFF"/>
                </a:solidFill>
                <a:effectLst>
                  <a:outerShdw blurRad="63500" sx="102000" sy="102000" algn="ctr" rotWithShape="0">
                    <a:prstClr val="black">
                      <a:alpha val="40000"/>
                    </a:prstClr>
                  </a:outerShdw>
                </a:effectLst>
                <a:latin typeface="Arial" pitchFamily="34" charset="0"/>
                <a:ea typeface="MS PGothic" pitchFamily="34" charset="-128"/>
                <a:cs typeface="Arial" pitchFamily="34" charset="0"/>
              </a:rPr>
              <a:t>サービス プロバイダー</a:t>
            </a:r>
            <a:endParaRPr lang="en-US" altLang="ja-JP" sz="1100" dirty="0">
              <a:solidFill>
                <a:schemeClr val="bg1"/>
              </a:solidFill>
              <a:effectLst>
                <a:outerShdw blurRad="63500" sx="102000" sy="102000" algn="ctr" rotWithShape="0">
                  <a:prstClr val="black">
                    <a:alpha val="40000"/>
                  </a:prstClr>
                </a:outerShdw>
              </a:effectLst>
              <a:latin typeface="Arial" pitchFamily="34" charset="0"/>
              <a:ea typeface="MS PGothic" pitchFamily="34" charset="-128"/>
              <a:cs typeface="Arial" pitchFamily="34" charset="0"/>
            </a:endParaRPr>
          </a:p>
        </p:txBody>
      </p:sp>
      <p:sp>
        <p:nvSpPr>
          <p:cNvPr id="207" name="Freeform 206"/>
          <p:cNvSpPr/>
          <p:nvPr/>
        </p:nvSpPr>
        <p:spPr>
          <a:xfrm rot="284182">
            <a:off x="3213503" y="3363221"/>
            <a:ext cx="1043334" cy="504096"/>
          </a:xfrm>
          <a:custGeom>
            <a:avLst/>
            <a:gdLst>
              <a:gd name="connsiteX0" fmla="*/ 0 w 1339850"/>
              <a:gd name="connsiteY0" fmla="*/ 241300 h 488950"/>
              <a:gd name="connsiteX1" fmla="*/ 958850 w 1339850"/>
              <a:gd name="connsiteY1" fmla="*/ 0 h 488950"/>
              <a:gd name="connsiteX2" fmla="*/ 1339850 w 1339850"/>
              <a:gd name="connsiteY2" fmla="*/ 190500 h 488950"/>
              <a:gd name="connsiteX3" fmla="*/ 273050 w 1339850"/>
              <a:gd name="connsiteY3" fmla="*/ 488950 h 488950"/>
              <a:gd name="connsiteX4" fmla="*/ 0 w 1339850"/>
              <a:gd name="connsiteY4" fmla="*/ 241300 h 488950"/>
              <a:gd name="connsiteX0" fmla="*/ 0 w 1301750"/>
              <a:gd name="connsiteY0" fmla="*/ 241300 h 488950"/>
              <a:gd name="connsiteX1" fmla="*/ 958850 w 1301750"/>
              <a:gd name="connsiteY1" fmla="*/ 0 h 488950"/>
              <a:gd name="connsiteX2" fmla="*/ 1301750 w 1301750"/>
              <a:gd name="connsiteY2" fmla="*/ 165100 h 488950"/>
              <a:gd name="connsiteX3" fmla="*/ 273050 w 1301750"/>
              <a:gd name="connsiteY3" fmla="*/ 488950 h 488950"/>
              <a:gd name="connsiteX4" fmla="*/ 0 w 1301750"/>
              <a:gd name="connsiteY4" fmla="*/ 241300 h 4889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1750" h="488950">
                <a:moveTo>
                  <a:pt x="0" y="241300"/>
                </a:moveTo>
                <a:lnTo>
                  <a:pt x="958850" y="0"/>
                </a:lnTo>
                <a:lnTo>
                  <a:pt x="1301750" y="165100"/>
                </a:lnTo>
                <a:lnTo>
                  <a:pt x="273050" y="488950"/>
                </a:lnTo>
                <a:lnTo>
                  <a:pt x="0" y="241300"/>
                </a:lnTo>
                <a:close/>
              </a:path>
            </a:pathLst>
          </a:custGeom>
          <a:gradFill>
            <a:gsLst>
              <a:gs pos="20000">
                <a:srgbClr val="FFF200">
                  <a:alpha val="0"/>
                </a:srgbClr>
              </a:gs>
              <a:gs pos="70000">
                <a:schemeClr val="bg1">
                  <a:alpha val="28000"/>
                </a:schemeClr>
              </a:gs>
              <a:gs pos="37000">
                <a:schemeClr val="bg1">
                  <a:alpha val="28000"/>
                </a:schemeClr>
              </a:gs>
              <a:gs pos="81000">
                <a:srgbClr val="4D0808">
                  <a:alpha val="0"/>
                </a:srgbClr>
              </a:gs>
            </a:gsLst>
            <a:lin ang="7800000" scaled="0"/>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tLang="ja-JP" sz="1400" smtClean="0">
              <a:latin typeface="Arial" pitchFamily="34" charset="0"/>
              <a:ea typeface="MS PGothic" pitchFamily="34" charset="-128"/>
              <a:cs typeface="Arial" pitchFamily="34" charset="0"/>
            </a:endParaRPr>
          </a:p>
        </p:txBody>
      </p:sp>
      <p:sp>
        <p:nvSpPr>
          <p:cNvPr id="208" name="Freeform 207"/>
          <p:cNvSpPr/>
          <p:nvPr/>
        </p:nvSpPr>
        <p:spPr>
          <a:xfrm>
            <a:off x="3480832" y="3006043"/>
            <a:ext cx="1125062" cy="312516"/>
          </a:xfrm>
          <a:custGeom>
            <a:avLst/>
            <a:gdLst>
              <a:gd name="connsiteX0" fmla="*/ 0 w 1452563"/>
              <a:gd name="connsiteY0" fmla="*/ 114300 h 447675"/>
              <a:gd name="connsiteX1" fmla="*/ 657225 w 1452563"/>
              <a:gd name="connsiteY1" fmla="*/ 0 h 447675"/>
              <a:gd name="connsiteX2" fmla="*/ 1452563 w 1452563"/>
              <a:gd name="connsiteY2" fmla="*/ 309562 h 447675"/>
              <a:gd name="connsiteX3" fmla="*/ 466725 w 1452563"/>
              <a:gd name="connsiteY3" fmla="*/ 447675 h 447675"/>
              <a:gd name="connsiteX4" fmla="*/ 0 w 1452563"/>
              <a:gd name="connsiteY4" fmla="*/ 114300 h 447675"/>
              <a:gd name="connsiteX0" fmla="*/ 0 w 1452563"/>
              <a:gd name="connsiteY0" fmla="*/ 95250 h 428625"/>
              <a:gd name="connsiteX1" fmla="*/ 619125 w 1452563"/>
              <a:gd name="connsiteY1" fmla="*/ 0 h 428625"/>
              <a:gd name="connsiteX2" fmla="*/ 1452563 w 1452563"/>
              <a:gd name="connsiteY2" fmla="*/ 290512 h 428625"/>
              <a:gd name="connsiteX3" fmla="*/ 466725 w 1452563"/>
              <a:gd name="connsiteY3" fmla="*/ 428625 h 428625"/>
              <a:gd name="connsiteX4" fmla="*/ 0 w 1452563"/>
              <a:gd name="connsiteY4" fmla="*/ 95250 h 428625"/>
              <a:gd name="connsiteX0" fmla="*/ 0 w 1543050"/>
              <a:gd name="connsiteY0" fmla="*/ 76200 h 428625"/>
              <a:gd name="connsiteX1" fmla="*/ 709612 w 1543050"/>
              <a:gd name="connsiteY1" fmla="*/ 0 h 428625"/>
              <a:gd name="connsiteX2" fmla="*/ 1543050 w 1543050"/>
              <a:gd name="connsiteY2" fmla="*/ 290512 h 428625"/>
              <a:gd name="connsiteX3" fmla="*/ 557212 w 1543050"/>
              <a:gd name="connsiteY3" fmla="*/ 428625 h 428625"/>
              <a:gd name="connsiteX4" fmla="*/ 0 w 1543050"/>
              <a:gd name="connsiteY4" fmla="*/ 76200 h 4286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43050" h="428625">
                <a:moveTo>
                  <a:pt x="0" y="76200"/>
                </a:moveTo>
                <a:lnTo>
                  <a:pt x="709612" y="0"/>
                </a:lnTo>
                <a:lnTo>
                  <a:pt x="1543050" y="290512"/>
                </a:lnTo>
                <a:lnTo>
                  <a:pt x="557212" y="428625"/>
                </a:lnTo>
                <a:lnTo>
                  <a:pt x="0" y="76200"/>
                </a:lnTo>
                <a:close/>
              </a:path>
            </a:pathLst>
          </a:custGeom>
          <a:gradFill>
            <a:gsLst>
              <a:gs pos="21000">
                <a:srgbClr val="FFF200">
                  <a:alpha val="0"/>
                </a:srgbClr>
              </a:gs>
              <a:gs pos="65000">
                <a:schemeClr val="bg1">
                  <a:alpha val="28000"/>
                </a:schemeClr>
              </a:gs>
              <a:gs pos="43000">
                <a:schemeClr val="bg1">
                  <a:alpha val="28000"/>
                </a:schemeClr>
              </a:gs>
              <a:gs pos="78000">
                <a:srgbClr val="4D0808">
                  <a:alpha val="0"/>
                </a:srgbClr>
              </a:gs>
            </a:gsLst>
            <a:lin ang="15600000" scaled="0"/>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tLang="ja-JP" sz="1400">
              <a:latin typeface="Arial" pitchFamily="34" charset="0"/>
              <a:ea typeface="MS PGothic" pitchFamily="34" charset="-128"/>
              <a:cs typeface="Arial" pitchFamily="34" charset="0"/>
            </a:endParaRPr>
          </a:p>
        </p:txBody>
      </p:sp>
      <p:sp>
        <p:nvSpPr>
          <p:cNvPr id="226" name="Oval 225"/>
          <p:cNvSpPr/>
          <p:nvPr/>
        </p:nvSpPr>
        <p:spPr>
          <a:xfrm>
            <a:off x="3937612" y="2761292"/>
            <a:ext cx="1185752" cy="1181916"/>
          </a:xfrm>
          <a:prstGeom prst="ellipse">
            <a:avLst/>
          </a:prstGeom>
          <a:solidFill>
            <a:schemeClr val="bg1">
              <a:alpha val="42000"/>
            </a:schemeClr>
          </a:solidFill>
          <a:ln>
            <a:noFill/>
          </a:ln>
          <a:effectLst>
            <a:outerShdw blurRad="63500" sx="102000" sy="102000" algn="ctr" rotWithShape="0">
              <a:prstClr val="black">
                <a:alpha val="40000"/>
              </a:prstClr>
            </a:outerShdw>
          </a:effectLst>
          <a:scene3d>
            <a:camera prst="perspectiveFront" fov="7200000">
              <a:rot lat="17099985" lon="0" rev="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wrap="none" tIns="274320" rtlCol="0" anchor="ctr"/>
          <a:lstStyle/>
          <a:p>
            <a:pPr algn="ctr" defTabSz="914400">
              <a:buNone/>
            </a:pPr>
            <a:r>
              <a:rPr lang="en-US" altLang="ja-JP" sz="2800" b="0" i="0" smtClean="0">
                <a:solidFill>
                  <a:srgbClr val="ABDFF0">
                    <a:lumMod val="10000"/>
                  </a:srgbClr>
                </a:solidFill>
                <a:effectLst>
                  <a:outerShdw blurRad="228600" sx="102000" sy="102000" algn="ctr" rotWithShape="0">
                    <a:schemeClr val="bg1"/>
                  </a:outerShdw>
                </a:effectLst>
                <a:latin typeface="Arial" pitchFamily="34" charset="0"/>
                <a:ea typeface="MS PGothic" pitchFamily="34" charset="-128"/>
                <a:cs typeface="Arial" pitchFamily="34" charset="0"/>
              </a:rPr>
              <a:t>WAN</a:t>
            </a:r>
            <a:endParaRPr lang="en-US" altLang="ja-JP" sz="2800">
              <a:solidFill>
                <a:schemeClr val="accent3">
                  <a:lumMod val="10000"/>
                </a:schemeClr>
              </a:solidFill>
              <a:effectLst>
                <a:outerShdw blurRad="228600" sx="102000" sy="102000" algn="ctr" rotWithShape="0">
                  <a:schemeClr val="bg1"/>
                </a:outerShdw>
              </a:effectLst>
              <a:latin typeface="Arial" pitchFamily="34" charset="0"/>
              <a:ea typeface="MS PGothic" pitchFamily="34" charset="-128"/>
              <a:cs typeface="Arial" pitchFamily="34" charset="0"/>
            </a:endParaRPr>
          </a:p>
        </p:txBody>
      </p:sp>
      <p:sp>
        <p:nvSpPr>
          <p:cNvPr id="227" name="Donut 226"/>
          <p:cNvSpPr/>
          <p:nvPr/>
        </p:nvSpPr>
        <p:spPr>
          <a:xfrm>
            <a:off x="5245041" y="3403982"/>
            <a:ext cx="1736768" cy="1294410"/>
          </a:xfrm>
          <a:prstGeom prst="donut">
            <a:avLst>
              <a:gd name="adj" fmla="val 16366"/>
            </a:avLst>
          </a:prstGeom>
          <a:solidFill>
            <a:schemeClr val="bg1">
              <a:alpha val="17000"/>
            </a:schemeClr>
          </a:solidFill>
          <a:ln>
            <a:noFill/>
          </a:ln>
          <a:effectLst>
            <a:outerShdw blurRad="63500" sx="102000" sy="102000" algn="ctr" rotWithShape="0">
              <a:prstClr val="black">
                <a:alpha val="40000"/>
              </a:prstClr>
            </a:outerShdw>
          </a:effectLst>
          <a:scene3d>
            <a:camera prst="perspectiveFront" fov="7200000">
              <a:rot lat="17399985" lon="0" rev="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tLang="ja-JP" sz="1400" smtClean="0">
              <a:latin typeface="Arial" pitchFamily="34" charset="0"/>
              <a:ea typeface="MS PGothic" pitchFamily="34" charset="-128"/>
              <a:cs typeface="Arial" pitchFamily="34" charset="0"/>
            </a:endParaRPr>
          </a:p>
        </p:txBody>
      </p:sp>
      <p:grpSp>
        <p:nvGrpSpPr>
          <p:cNvPr id="14" name="Group 45"/>
          <p:cNvGrpSpPr/>
          <p:nvPr/>
        </p:nvGrpSpPr>
        <p:grpSpPr>
          <a:xfrm>
            <a:off x="5479637" y="3593969"/>
            <a:ext cx="1215618" cy="591102"/>
            <a:chOff x="6030505" y="3480447"/>
            <a:chExt cx="1774324" cy="862776"/>
          </a:xfrm>
        </p:grpSpPr>
        <p:sp>
          <p:nvSpPr>
            <p:cNvPr id="229" name="Oval 228"/>
            <p:cNvSpPr/>
            <p:nvPr/>
          </p:nvSpPr>
          <p:spPr>
            <a:xfrm>
              <a:off x="6030505" y="4001905"/>
              <a:ext cx="823376" cy="341318"/>
            </a:xfrm>
            <a:prstGeom prst="ellipse">
              <a:avLst/>
            </a:prstGeom>
            <a:gradFill flip="none" rotWithShape="1">
              <a:gsLst>
                <a:gs pos="0">
                  <a:srgbClr val="000000">
                    <a:alpha val="85000"/>
                  </a:srgbClr>
                </a:gs>
                <a:gs pos="100000">
                  <a:schemeClr val="accent1">
                    <a:tint val="23500"/>
                    <a:satMod val="160000"/>
                    <a:alpha val="0"/>
                  </a:schemeClr>
                </a:gs>
              </a:gsLst>
              <a:path path="shape">
                <a:fillToRect l="50000" t="50000" r="50000" b="5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tLang="ja-JP" sz="1400" smtClean="0">
                <a:latin typeface="Arial" pitchFamily="34" charset="0"/>
                <a:ea typeface="MS PGothic" pitchFamily="34" charset="-128"/>
                <a:cs typeface="Arial" pitchFamily="34" charset="0"/>
              </a:endParaRPr>
            </a:p>
          </p:txBody>
        </p:sp>
        <p:sp>
          <p:nvSpPr>
            <p:cNvPr id="230" name="Oval 229"/>
            <p:cNvSpPr/>
            <p:nvPr/>
          </p:nvSpPr>
          <p:spPr>
            <a:xfrm>
              <a:off x="6505979" y="4001905"/>
              <a:ext cx="823376" cy="341318"/>
            </a:xfrm>
            <a:prstGeom prst="ellipse">
              <a:avLst/>
            </a:prstGeom>
            <a:gradFill flip="none" rotWithShape="1">
              <a:gsLst>
                <a:gs pos="0">
                  <a:srgbClr val="000000">
                    <a:alpha val="85000"/>
                  </a:srgbClr>
                </a:gs>
                <a:gs pos="100000">
                  <a:schemeClr val="accent1">
                    <a:tint val="23500"/>
                    <a:satMod val="160000"/>
                    <a:alpha val="0"/>
                  </a:schemeClr>
                </a:gs>
              </a:gsLst>
              <a:path path="shape">
                <a:fillToRect l="50000" t="50000" r="50000" b="5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tLang="ja-JP" sz="1400" smtClean="0">
                <a:latin typeface="Arial" pitchFamily="34" charset="0"/>
                <a:ea typeface="MS PGothic" pitchFamily="34" charset="-128"/>
                <a:cs typeface="Arial" pitchFamily="34" charset="0"/>
              </a:endParaRPr>
            </a:p>
          </p:txBody>
        </p:sp>
        <p:sp>
          <p:nvSpPr>
            <p:cNvPr id="231" name="Oval 48"/>
            <p:cNvSpPr/>
            <p:nvPr/>
          </p:nvSpPr>
          <p:spPr>
            <a:xfrm>
              <a:off x="6981453" y="4001905"/>
              <a:ext cx="823376" cy="341318"/>
            </a:xfrm>
            <a:prstGeom prst="ellipse">
              <a:avLst/>
            </a:prstGeom>
            <a:gradFill flip="none" rotWithShape="1">
              <a:gsLst>
                <a:gs pos="0">
                  <a:srgbClr val="000000">
                    <a:alpha val="85000"/>
                  </a:srgbClr>
                </a:gs>
                <a:gs pos="100000">
                  <a:schemeClr val="accent1">
                    <a:tint val="23500"/>
                    <a:satMod val="160000"/>
                    <a:alpha val="0"/>
                  </a:schemeClr>
                </a:gs>
              </a:gsLst>
              <a:path path="shape">
                <a:fillToRect l="50000" t="50000" r="50000" b="5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tLang="ja-JP" sz="1400" smtClean="0">
                <a:latin typeface="Arial" pitchFamily="34" charset="0"/>
                <a:ea typeface="MS PGothic" pitchFamily="34" charset="-128"/>
                <a:cs typeface="Arial" pitchFamily="34" charset="0"/>
              </a:endParaRPr>
            </a:p>
          </p:txBody>
        </p:sp>
        <p:pic>
          <p:nvPicPr>
            <p:cNvPr id="232" name="Picture 231"/>
            <p:cNvPicPr>
              <a:picLocks noChangeAspect="1"/>
            </p:cNvPicPr>
            <p:nvPr/>
          </p:nvPicPr>
          <p:blipFill>
            <a:blip r:embed="rId17" cstate="print">
              <a:extLst>
                <a:ext uri="{28A0092B-C50C-407E-A947-70E740481C1C}">
                  <a14:useLocalDpi xmlns:a14="http://schemas.microsoft.com/office/drawing/2010/main" xmlns="" val="0"/>
                </a:ext>
              </a:extLst>
            </a:blip>
            <a:stretch>
              <a:fillRect/>
            </a:stretch>
          </p:blipFill>
          <p:spPr>
            <a:xfrm>
              <a:off x="6204456" y="3480447"/>
              <a:ext cx="475474" cy="777240"/>
            </a:xfrm>
            <a:prstGeom prst="rect">
              <a:avLst/>
            </a:prstGeom>
          </p:spPr>
        </p:pic>
        <p:pic>
          <p:nvPicPr>
            <p:cNvPr id="233" name="Picture 232"/>
            <p:cNvPicPr>
              <a:picLocks noChangeAspect="1"/>
            </p:cNvPicPr>
            <p:nvPr/>
          </p:nvPicPr>
          <p:blipFill>
            <a:blip r:embed="rId17" cstate="print">
              <a:extLst>
                <a:ext uri="{28A0092B-C50C-407E-A947-70E740481C1C}">
                  <a14:useLocalDpi xmlns:a14="http://schemas.microsoft.com/office/drawing/2010/main" xmlns="" val="0"/>
                </a:ext>
              </a:extLst>
            </a:blip>
            <a:stretch>
              <a:fillRect/>
            </a:stretch>
          </p:blipFill>
          <p:spPr>
            <a:xfrm>
              <a:off x="6679930" y="3480447"/>
              <a:ext cx="475474" cy="777240"/>
            </a:xfrm>
            <a:prstGeom prst="rect">
              <a:avLst/>
            </a:prstGeom>
          </p:spPr>
        </p:pic>
        <p:pic>
          <p:nvPicPr>
            <p:cNvPr id="234" name="Picture 233"/>
            <p:cNvPicPr>
              <a:picLocks noChangeAspect="1"/>
            </p:cNvPicPr>
            <p:nvPr/>
          </p:nvPicPr>
          <p:blipFill>
            <a:blip r:embed="rId17" cstate="print">
              <a:extLst>
                <a:ext uri="{28A0092B-C50C-407E-A947-70E740481C1C}">
                  <a14:useLocalDpi xmlns:a14="http://schemas.microsoft.com/office/drawing/2010/main" xmlns="" val="0"/>
                </a:ext>
              </a:extLst>
            </a:blip>
            <a:stretch>
              <a:fillRect/>
            </a:stretch>
          </p:blipFill>
          <p:spPr>
            <a:xfrm>
              <a:off x="7155404" y="3480447"/>
              <a:ext cx="475474" cy="777240"/>
            </a:xfrm>
            <a:prstGeom prst="rect">
              <a:avLst/>
            </a:prstGeom>
          </p:spPr>
        </p:pic>
      </p:grpSp>
      <p:cxnSp>
        <p:nvCxnSpPr>
          <p:cNvPr id="93" name="Straight Connector 92"/>
          <p:cNvCxnSpPr/>
          <p:nvPr/>
        </p:nvCxnSpPr>
        <p:spPr>
          <a:xfrm flipV="1">
            <a:off x="3310760" y="3468418"/>
            <a:ext cx="772510" cy="252247"/>
          </a:xfrm>
          <a:prstGeom prst="line">
            <a:avLst/>
          </a:prstGeom>
          <a:ln w="38100">
            <a:gradFill flip="none" rotWithShape="1">
              <a:gsLst>
                <a:gs pos="100000">
                  <a:srgbClr val="F1BD77">
                    <a:alpha val="0"/>
                  </a:srgbClr>
                </a:gs>
                <a:gs pos="0">
                  <a:schemeClr val="accent1">
                    <a:tint val="66000"/>
                    <a:satMod val="160000"/>
                    <a:alpha val="0"/>
                  </a:schemeClr>
                </a:gs>
                <a:gs pos="83000">
                  <a:schemeClr val="accent6">
                    <a:lumMod val="40000"/>
                    <a:lumOff val="60000"/>
                  </a:schemeClr>
                </a:gs>
                <a:gs pos="27000">
                  <a:schemeClr val="accent6">
                    <a:lumMod val="40000"/>
                    <a:lumOff val="60000"/>
                  </a:schemeClr>
                </a:gs>
              </a:gsLst>
              <a:lin ang="10800000" scaled="1"/>
              <a:tileRect/>
            </a:gradFill>
          </a:ln>
        </p:spPr>
        <p:style>
          <a:lnRef idx="1">
            <a:schemeClr val="accent1"/>
          </a:lnRef>
          <a:fillRef idx="0">
            <a:schemeClr val="accent1"/>
          </a:fillRef>
          <a:effectRef idx="0">
            <a:schemeClr val="accent1"/>
          </a:effectRef>
          <a:fontRef idx="minor">
            <a:schemeClr val="tx1"/>
          </a:fontRef>
        </p:style>
      </p:cxnSp>
      <p:cxnSp>
        <p:nvCxnSpPr>
          <p:cNvPr id="92" name="Straight Connector 91"/>
          <p:cNvCxnSpPr/>
          <p:nvPr/>
        </p:nvCxnSpPr>
        <p:spPr>
          <a:xfrm>
            <a:off x="4871545" y="3515710"/>
            <a:ext cx="699587" cy="262179"/>
          </a:xfrm>
          <a:prstGeom prst="line">
            <a:avLst/>
          </a:prstGeom>
          <a:ln w="38100">
            <a:gradFill flip="none" rotWithShape="1">
              <a:gsLst>
                <a:gs pos="100000">
                  <a:srgbClr val="F1BD77">
                    <a:alpha val="0"/>
                  </a:srgbClr>
                </a:gs>
                <a:gs pos="0">
                  <a:schemeClr val="accent1">
                    <a:tint val="66000"/>
                    <a:satMod val="160000"/>
                    <a:alpha val="0"/>
                  </a:schemeClr>
                </a:gs>
                <a:gs pos="83000">
                  <a:schemeClr val="accent6">
                    <a:lumMod val="40000"/>
                    <a:lumOff val="60000"/>
                  </a:schemeClr>
                </a:gs>
                <a:gs pos="27000">
                  <a:schemeClr val="accent6">
                    <a:lumMod val="40000"/>
                    <a:lumOff val="60000"/>
                  </a:schemeClr>
                </a:gs>
              </a:gsLst>
              <a:lin ang="10800000" scaled="1"/>
              <a:tileRect/>
            </a:gradFill>
          </a:ln>
        </p:spPr>
        <p:style>
          <a:lnRef idx="1">
            <a:schemeClr val="accent1"/>
          </a:lnRef>
          <a:fillRef idx="0">
            <a:schemeClr val="accent1"/>
          </a:fillRef>
          <a:effectRef idx="0">
            <a:schemeClr val="accent1"/>
          </a:effectRef>
          <a:fontRef idx="minor">
            <a:schemeClr val="tx1"/>
          </a:fontRef>
        </p:style>
      </p:cxnSp>
      <p:cxnSp>
        <p:nvCxnSpPr>
          <p:cNvPr id="124" name="Straight Connector 17"/>
          <p:cNvCxnSpPr/>
          <p:nvPr/>
        </p:nvCxnSpPr>
        <p:spPr>
          <a:xfrm flipV="1">
            <a:off x="6826469" y="3465393"/>
            <a:ext cx="764817" cy="570581"/>
          </a:xfrm>
          <a:prstGeom prst="line">
            <a:avLst/>
          </a:prstGeom>
          <a:ln w="38100">
            <a:gradFill flip="none" rotWithShape="1">
              <a:gsLst>
                <a:gs pos="100000">
                  <a:schemeClr val="accent1">
                    <a:tint val="66000"/>
                    <a:satMod val="160000"/>
                    <a:alpha val="0"/>
                  </a:schemeClr>
                </a:gs>
                <a:gs pos="74000">
                  <a:schemeClr val="accent6">
                    <a:lumMod val="40000"/>
                    <a:lumOff val="60000"/>
                  </a:schemeClr>
                </a:gs>
              </a:gsLst>
              <a:lin ang="10800000" scaled="1"/>
              <a:tileRect/>
            </a:gradFill>
          </a:ln>
        </p:spPr>
        <p:style>
          <a:lnRef idx="1">
            <a:schemeClr val="accent1"/>
          </a:lnRef>
          <a:fillRef idx="0">
            <a:schemeClr val="accent1"/>
          </a:fillRef>
          <a:effectRef idx="0">
            <a:schemeClr val="accent1"/>
          </a:effectRef>
          <a:fontRef idx="minor">
            <a:schemeClr val="tx1"/>
          </a:fontRef>
        </p:style>
      </p:cxnSp>
      <p:pic>
        <p:nvPicPr>
          <p:cNvPr id="190" name="Picture 3"/>
          <p:cNvPicPr>
            <a:picLocks noChangeAspect="1" noChangeArrowheads="1"/>
          </p:cNvPicPr>
          <p:nvPr/>
        </p:nvPicPr>
        <p:blipFill>
          <a:blip r:embed="rId18" cstate="print"/>
          <a:srcRect/>
          <a:stretch>
            <a:fillRect/>
          </a:stretch>
        </p:blipFill>
        <p:spPr bwMode="auto">
          <a:xfrm>
            <a:off x="8201172" y="4400805"/>
            <a:ext cx="725851" cy="259939"/>
          </a:xfrm>
          <a:prstGeom prst="rect">
            <a:avLst/>
          </a:prstGeom>
          <a:noFill/>
          <a:ln w="9525">
            <a:noFill/>
            <a:miter lim="800000"/>
            <a:headEnd/>
            <a:tailEnd/>
          </a:ln>
          <a:effectLst/>
        </p:spPr>
      </p:pic>
      <p:grpSp>
        <p:nvGrpSpPr>
          <p:cNvPr id="15" name="Group 81"/>
          <p:cNvGrpSpPr/>
          <p:nvPr/>
        </p:nvGrpSpPr>
        <p:grpSpPr>
          <a:xfrm>
            <a:off x="3198188" y="4706211"/>
            <a:ext cx="442976" cy="410496"/>
            <a:chOff x="4353250" y="4662839"/>
            <a:chExt cx="442976" cy="410496"/>
          </a:xfrm>
        </p:grpSpPr>
        <p:sp>
          <p:nvSpPr>
            <p:cNvPr id="192" name="Oval 191"/>
            <p:cNvSpPr/>
            <p:nvPr/>
          </p:nvSpPr>
          <p:spPr>
            <a:xfrm>
              <a:off x="4501560" y="4932453"/>
              <a:ext cx="140882" cy="140882"/>
            </a:xfrm>
            <a:prstGeom prst="ellipse">
              <a:avLst/>
            </a:prstGeom>
            <a:solidFill>
              <a:schemeClr val="bg1"/>
            </a:solidFill>
            <a:ln>
              <a:noFill/>
            </a:ln>
            <a:effectLst>
              <a:outerShdw blurRad="190500" sx="102000" sy="102000" algn="ctr" rotWithShape="0">
                <a:schemeClr val="bg1"/>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tLang="ja-JP">
                <a:latin typeface="Arial" pitchFamily="34" charset="0"/>
                <a:ea typeface="MS PGothic" pitchFamily="34" charset="-128"/>
                <a:cs typeface="Arial" pitchFamily="34" charset="0"/>
              </a:endParaRPr>
            </a:p>
          </p:txBody>
        </p:sp>
        <p:grpSp>
          <p:nvGrpSpPr>
            <p:cNvPr id="16" name="Group 83"/>
            <p:cNvGrpSpPr/>
            <p:nvPr/>
          </p:nvGrpSpPr>
          <p:grpSpPr>
            <a:xfrm>
              <a:off x="4353250" y="4662839"/>
              <a:ext cx="442976" cy="281897"/>
              <a:chOff x="4353250" y="4662839"/>
              <a:chExt cx="442976" cy="281897"/>
            </a:xfrm>
          </p:grpSpPr>
          <p:sp>
            <p:nvSpPr>
              <p:cNvPr id="194" name="Freeform 565"/>
              <p:cNvSpPr>
                <a:spLocks/>
              </p:cNvSpPr>
              <p:nvPr/>
            </p:nvSpPr>
            <p:spPr bwMode="auto">
              <a:xfrm rot="16200000">
                <a:off x="4524929" y="4770935"/>
                <a:ext cx="101738" cy="245863"/>
              </a:xfrm>
              <a:custGeom>
                <a:avLst/>
                <a:gdLst>
                  <a:gd name="T0" fmla="*/ 0 w 98"/>
                  <a:gd name="T1" fmla="*/ 0 h 243"/>
                  <a:gd name="T2" fmla="*/ 0 w 98"/>
                  <a:gd name="T3" fmla="*/ 0 h 243"/>
                  <a:gd name="T4" fmla="*/ 0 w 98"/>
                  <a:gd name="T5" fmla="*/ 0 h 243"/>
                  <a:gd name="T6" fmla="*/ 0 w 98"/>
                  <a:gd name="T7" fmla="*/ 0 h 243"/>
                  <a:gd name="T8" fmla="*/ 0 w 98"/>
                  <a:gd name="T9" fmla="*/ 0 h 243"/>
                  <a:gd name="T10" fmla="*/ 0 60000 65536"/>
                  <a:gd name="T11" fmla="*/ 0 60000 65536"/>
                  <a:gd name="T12" fmla="*/ 0 60000 65536"/>
                  <a:gd name="T13" fmla="*/ 0 60000 65536"/>
                  <a:gd name="T14" fmla="*/ 0 60000 65536"/>
                  <a:gd name="T15" fmla="*/ 0 w 98"/>
                  <a:gd name="T16" fmla="*/ 0 h 243"/>
                  <a:gd name="T17" fmla="*/ 98 w 98"/>
                  <a:gd name="T18" fmla="*/ 243 h 243"/>
                </a:gdLst>
                <a:ahLst/>
                <a:cxnLst>
                  <a:cxn ang="T10">
                    <a:pos x="T0" y="T1"/>
                  </a:cxn>
                  <a:cxn ang="T11">
                    <a:pos x="T2" y="T3"/>
                  </a:cxn>
                  <a:cxn ang="T12">
                    <a:pos x="T4" y="T5"/>
                  </a:cxn>
                  <a:cxn ang="T13">
                    <a:pos x="T6" y="T7"/>
                  </a:cxn>
                  <a:cxn ang="T14">
                    <a:pos x="T8" y="T9"/>
                  </a:cxn>
                </a:cxnLst>
                <a:rect l="T15" t="T16" r="T17" b="T18"/>
                <a:pathLst>
                  <a:path w="98" h="243">
                    <a:moveTo>
                      <a:pt x="82" y="121"/>
                    </a:moveTo>
                    <a:cubicBezTo>
                      <a:pt x="82" y="177"/>
                      <a:pt x="48" y="224"/>
                      <a:pt x="0" y="243"/>
                    </a:cubicBezTo>
                    <a:cubicBezTo>
                      <a:pt x="56" y="231"/>
                      <a:pt x="98" y="181"/>
                      <a:pt x="98" y="121"/>
                    </a:cubicBezTo>
                    <a:cubicBezTo>
                      <a:pt x="98" y="62"/>
                      <a:pt x="56" y="12"/>
                      <a:pt x="0" y="0"/>
                    </a:cubicBezTo>
                    <a:cubicBezTo>
                      <a:pt x="48" y="19"/>
                      <a:pt x="82" y="66"/>
                      <a:pt x="82" y="121"/>
                    </a:cubicBezTo>
                    <a:close/>
                  </a:path>
                </a:pathLst>
              </a:custGeom>
              <a:solidFill>
                <a:schemeClr val="bg1"/>
              </a:solidFill>
              <a:ln>
                <a:noFill/>
              </a:ln>
              <a:effectLst>
                <a:outerShdw blurRad="190500" sx="102000" sy="102000" algn="ctr" rotWithShape="0">
                  <a:schemeClr val="bg1"/>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ltLang="ja-JP">
                  <a:latin typeface="Arial" pitchFamily="34" charset="0"/>
                  <a:ea typeface="MS PGothic" pitchFamily="34" charset="-128"/>
                  <a:cs typeface="Arial" pitchFamily="34" charset="0"/>
                </a:endParaRPr>
              </a:p>
            </p:txBody>
          </p:sp>
          <p:sp>
            <p:nvSpPr>
              <p:cNvPr id="195" name="Freeform 566"/>
              <p:cNvSpPr>
                <a:spLocks/>
              </p:cNvSpPr>
              <p:nvPr/>
            </p:nvSpPr>
            <p:spPr bwMode="auto">
              <a:xfrm rot="16200000">
                <a:off x="4504794" y="4661781"/>
                <a:ext cx="142007" cy="347598"/>
              </a:xfrm>
              <a:custGeom>
                <a:avLst/>
                <a:gdLst>
                  <a:gd name="T0" fmla="*/ 0 w 140"/>
                  <a:gd name="T1" fmla="*/ 0 h 343"/>
                  <a:gd name="T2" fmla="*/ 0 w 140"/>
                  <a:gd name="T3" fmla="*/ 1 h 343"/>
                  <a:gd name="T4" fmla="*/ 0 w 140"/>
                  <a:gd name="T5" fmla="*/ 0 h 343"/>
                  <a:gd name="T6" fmla="*/ 0 w 140"/>
                  <a:gd name="T7" fmla="*/ 0 h 343"/>
                  <a:gd name="T8" fmla="*/ 0 w 140"/>
                  <a:gd name="T9" fmla="*/ 0 h 343"/>
                  <a:gd name="T10" fmla="*/ 0 60000 65536"/>
                  <a:gd name="T11" fmla="*/ 0 60000 65536"/>
                  <a:gd name="T12" fmla="*/ 0 60000 65536"/>
                  <a:gd name="T13" fmla="*/ 0 60000 65536"/>
                  <a:gd name="T14" fmla="*/ 0 60000 65536"/>
                  <a:gd name="T15" fmla="*/ 0 w 140"/>
                  <a:gd name="T16" fmla="*/ 0 h 343"/>
                  <a:gd name="T17" fmla="*/ 140 w 140"/>
                  <a:gd name="T18" fmla="*/ 343 h 343"/>
                </a:gdLst>
                <a:ahLst/>
                <a:cxnLst>
                  <a:cxn ang="T10">
                    <a:pos x="T0" y="T1"/>
                  </a:cxn>
                  <a:cxn ang="T11">
                    <a:pos x="T2" y="T3"/>
                  </a:cxn>
                  <a:cxn ang="T12">
                    <a:pos x="T4" y="T5"/>
                  </a:cxn>
                  <a:cxn ang="T13">
                    <a:pos x="T6" y="T7"/>
                  </a:cxn>
                  <a:cxn ang="T14">
                    <a:pos x="T8" y="T9"/>
                  </a:cxn>
                </a:cxnLst>
                <a:rect l="T15" t="T16" r="T17" b="T18"/>
                <a:pathLst>
                  <a:path w="140" h="343">
                    <a:moveTo>
                      <a:pt x="117" y="171"/>
                    </a:moveTo>
                    <a:cubicBezTo>
                      <a:pt x="117" y="249"/>
                      <a:pt x="69" y="316"/>
                      <a:pt x="0" y="343"/>
                    </a:cubicBezTo>
                    <a:cubicBezTo>
                      <a:pt x="80" y="326"/>
                      <a:pt x="140" y="256"/>
                      <a:pt x="140" y="171"/>
                    </a:cubicBezTo>
                    <a:cubicBezTo>
                      <a:pt x="140" y="87"/>
                      <a:pt x="80" y="17"/>
                      <a:pt x="0" y="0"/>
                    </a:cubicBezTo>
                    <a:cubicBezTo>
                      <a:pt x="69" y="27"/>
                      <a:pt x="117" y="93"/>
                      <a:pt x="117" y="171"/>
                    </a:cubicBezTo>
                    <a:close/>
                  </a:path>
                </a:pathLst>
              </a:custGeom>
              <a:solidFill>
                <a:schemeClr val="bg1"/>
              </a:solidFill>
              <a:ln>
                <a:noFill/>
              </a:ln>
              <a:effectLst>
                <a:outerShdw blurRad="190500" sx="102000" sy="102000" algn="ctr" rotWithShape="0">
                  <a:schemeClr val="bg1"/>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ltLang="ja-JP">
                  <a:latin typeface="Arial" pitchFamily="34" charset="0"/>
                  <a:ea typeface="MS PGothic" pitchFamily="34" charset="-128"/>
                  <a:cs typeface="Arial" pitchFamily="34" charset="0"/>
                </a:endParaRPr>
              </a:p>
            </p:txBody>
          </p:sp>
          <p:sp>
            <p:nvSpPr>
              <p:cNvPr id="196" name="Freeform 567"/>
              <p:cNvSpPr>
                <a:spLocks/>
              </p:cNvSpPr>
              <p:nvPr/>
            </p:nvSpPr>
            <p:spPr bwMode="auto">
              <a:xfrm rot="16200000">
                <a:off x="4484659" y="4531430"/>
                <a:ext cx="180158" cy="442976"/>
              </a:xfrm>
              <a:custGeom>
                <a:avLst/>
                <a:gdLst>
                  <a:gd name="T0" fmla="*/ 0 w 176"/>
                  <a:gd name="T1" fmla="*/ 0 h 435"/>
                  <a:gd name="T2" fmla="*/ 0 w 176"/>
                  <a:gd name="T3" fmla="*/ 1 h 435"/>
                  <a:gd name="T4" fmla="*/ 0 w 176"/>
                  <a:gd name="T5" fmla="*/ 0 h 435"/>
                  <a:gd name="T6" fmla="*/ 0 w 176"/>
                  <a:gd name="T7" fmla="*/ 0 h 435"/>
                  <a:gd name="T8" fmla="*/ 0 w 176"/>
                  <a:gd name="T9" fmla="*/ 0 h 435"/>
                  <a:gd name="T10" fmla="*/ 0 60000 65536"/>
                  <a:gd name="T11" fmla="*/ 0 60000 65536"/>
                  <a:gd name="T12" fmla="*/ 0 60000 65536"/>
                  <a:gd name="T13" fmla="*/ 0 60000 65536"/>
                  <a:gd name="T14" fmla="*/ 0 60000 65536"/>
                  <a:gd name="T15" fmla="*/ 0 w 176"/>
                  <a:gd name="T16" fmla="*/ 0 h 435"/>
                  <a:gd name="T17" fmla="*/ 176 w 176"/>
                  <a:gd name="T18" fmla="*/ 435 h 435"/>
                </a:gdLst>
                <a:ahLst/>
                <a:cxnLst>
                  <a:cxn ang="T10">
                    <a:pos x="T0" y="T1"/>
                  </a:cxn>
                  <a:cxn ang="T11">
                    <a:pos x="T2" y="T3"/>
                  </a:cxn>
                  <a:cxn ang="T12">
                    <a:pos x="T4" y="T5"/>
                  </a:cxn>
                  <a:cxn ang="T13">
                    <a:pos x="T6" y="T7"/>
                  </a:cxn>
                  <a:cxn ang="T14">
                    <a:pos x="T8" y="T9"/>
                  </a:cxn>
                </a:cxnLst>
                <a:rect l="T15" t="T16" r="T17" b="T18"/>
                <a:pathLst>
                  <a:path w="176" h="435">
                    <a:moveTo>
                      <a:pt x="148" y="217"/>
                    </a:moveTo>
                    <a:cubicBezTo>
                      <a:pt x="148" y="316"/>
                      <a:pt x="86" y="401"/>
                      <a:pt x="0" y="435"/>
                    </a:cubicBezTo>
                    <a:cubicBezTo>
                      <a:pt x="101" y="414"/>
                      <a:pt x="176" y="324"/>
                      <a:pt x="176" y="217"/>
                    </a:cubicBezTo>
                    <a:cubicBezTo>
                      <a:pt x="176" y="110"/>
                      <a:pt x="101" y="21"/>
                      <a:pt x="0" y="0"/>
                    </a:cubicBezTo>
                    <a:cubicBezTo>
                      <a:pt x="86" y="34"/>
                      <a:pt x="148" y="118"/>
                      <a:pt x="148" y="217"/>
                    </a:cubicBezTo>
                    <a:close/>
                  </a:path>
                </a:pathLst>
              </a:custGeom>
              <a:solidFill>
                <a:schemeClr val="bg1"/>
              </a:solidFill>
              <a:ln>
                <a:noFill/>
              </a:ln>
              <a:effectLst>
                <a:outerShdw blurRad="190500" sx="102000" sy="102000" algn="ctr" rotWithShape="0">
                  <a:schemeClr val="bg1"/>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ltLang="ja-JP">
                  <a:latin typeface="Arial" pitchFamily="34" charset="0"/>
                  <a:ea typeface="MS PGothic" pitchFamily="34" charset="-128"/>
                  <a:cs typeface="Arial" pitchFamily="34" charset="0"/>
                </a:endParaRPr>
              </a:p>
            </p:txBody>
          </p:sp>
        </p:grpSp>
      </p:grpSp>
      <p:grpSp>
        <p:nvGrpSpPr>
          <p:cNvPr id="17" name="Group 87"/>
          <p:cNvGrpSpPr/>
          <p:nvPr/>
        </p:nvGrpSpPr>
        <p:grpSpPr>
          <a:xfrm>
            <a:off x="932943" y="4706211"/>
            <a:ext cx="442976" cy="410496"/>
            <a:chOff x="4353250" y="4662839"/>
            <a:chExt cx="442976" cy="410496"/>
          </a:xfrm>
        </p:grpSpPr>
        <p:sp>
          <p:nvSpPr>
            <p:cNvPr id="203" name="Oval 202"/>
            <p:cNvSpPr/>
            <p:nvPr/>
          </p:nvSpPr>
          <p:spPr>
            <a:xfrm>
              <a:off x="4501560" y="4932453"/>
              <a:ext cx="140882" cy="140882"/>
            </a:xfrm>
            <a:prstGeom prst="ellipse">
              <a:avLst/>
            </a:prstGeom>
            <a:solidFill>
              <a:schemeClr val="bg1"/>
            </a:solidFill>
            <a:ln>
              <a:noFill/>
            </a:ln>
            <a:effectLst>
              <a:outerShdw blurRad="190500" sx="102000" sy="102000" algn="ctr" rotWithShape="0">
                <a:schemeClr val="bg1"/>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tLang="ja-JP">
                <a:latin typeface="Arial" pitchFamily="34" charset="0"/>
                <a:ea typeface="MS PGothic" pitchFamily="34" charset="-128"/>
                <a:cs typeface="Arial" pitchFamily="34" charset="0"/>
              </a:endParaRPr>
            </a:p>
          </p:txBody>
        </p:sp>
        <p:grpSp>
          <p:nvGrpSpPr>
            <p:cNvPr id="18" name="Group 89"/>
            <p:cNvGrpSpPr/>
            <p:nvPr/>
          </p:nvGrpSpPr>
          <p:grpSpPr>
            <a:xfrm>
              <a:off x="4353250" y="4662839"/>
              <a:ext cx="442976" cy="281897"/>
              <a:chOff x="4353250" y="4662839"/>
              <a:chExt cx="442976" cy="281897"/>
            </a:xfrm>
          </p:grpSpPr>
          <p:sp>
            <p:nvSpPr>
              <p:cNvPr id="205" name="Freeform 565"/>
              <p:cNvSpPr>
                <a:spLocks/>
              </p:cNvSpPr>
              <p:nvPr/>
            </p:nvSpPr>
            <p:spPr bwMode="auto">
              <a:xfrm rot="16200000">
                <a:off x="4524929" y="4770935"/>
                <a:ext cx="101738" cy="245863"/>
              </a:xfrm>
              <a:custGeom>
                <a:avLst/>
                <a:gdLst>
                  <a:gd name="T0" fmla="*/ 0 w 98"/>
                  <a:gd name="T1" fmla="*/ 0 h 243"/>
                  <a:gd name="T2" fmla="*/ 0 w 98"/>
                  <a:gd name="T3" fmla="*/ 0 h 243"/>
                  <a:gd name="T4" fmla="*/ 0 w 98"/>
                  <a:gd name="T5" fmla="*/ 0 h 243"/>
                  <a:gd name="T6" fmla="*/ 0 w 98"/>
                  <a:gd name="T7" fmla="*/ 0 h 243"/>
                  <a:gd name="T8" fmla="*/ 0 w 98"/>
                  <a:gd name="T9" fmla="*/ 0 h 243"/>
                  <a:gd name="T10" fmla="*/ 0 60000 65536"/>
                  <a:gd name="T11" fmla="*/ 0 60000 65536"/>
                  <a:gd name="T12" fmla="*/ 0 60000 65536"/>
                  <a:gd name="T13" fmla="*/ 0 60000 65536"/>
                  <a:gd name="T14" fmla="*/ 0 60000 65536"/>
                  <a:gd name="T15" fmla="*/ 0 w 98"/>
                  <a:gd name="T16" fmla="*/ 0 h 243"/>
                  <a:gd name="T17" fmla="*/ 98 w 98"/>
                  <a:gd name="T18" fmla="*/ 243 h 243"/>
                </a:gdLst>
                <a:ahLst/>
                <a:cxnLst>
                  <a:cxn ang="T10">
                    <a:pos x="T0" y="T1"/>
                  </a:cxn>
                  <a:cxn ang="T11">
                    <a:pos x="T2" y="T3"/>
                  </a:cxn>
                  <a:cxn ang="T12">
                    <a:pos x="T4" y="T5"/>
                  </a:cxn>
                  <a:cxn ang="T13">
                    <a:pos x="T6" y="T7"/>
                  </a:cxn>
                  <a:cxn ang="T14">
                    <a:pos x="T8" y="T9"/>
                  </a:cxn>
                </a:cxnLst>
                <a:rect l="T15" t="T16" r="T17" b="T18"/>
                <a:pathLst>
                  <a:path w="98" h="243">
                    <a:moveTo>
                      <a:pt x="82" y="121"/>
                    </a:moveTo>
                    <a:cubicBezTo>
                      <a:pt x="82" y="177"/>
                      <a:pt x="48" y="224"/>
                      <a:pt x="0" y="243"/>
                    </a:cubicBezTo>
                    <a:cubicBezTo>
                      <a:pt x="56" y="231"/>
                      <a:pt x="98" y="181"/>
                      <a:pt x="98" y="121"/>
                    </a:cubicBezTo>
                    <a:cubicBezTo>
                      <a:pt x="98" y="62"/>
                      <a:pt x="56" y="12"/>
                      <a:pt x="0" y="0"/>
                    </a:cubicBezTo>
                    <a:cubicBezTo>
                      <a:pt x="48" y="19"/>
                      <a:pt x="82" y="66"/>
                      <a:pt x="82" y="121"/>
                    </a:cubicBezTo>
                    <a:close/>
                  </a:path>
                </a:pathLst>
              </a:custGeom>
              <a:solidFill>
                <a:schemeClr val="bg1"/>
              </a:solidFill>
              <a:ln>
                <a:noFill/>
              </a:ln>
              <a:effectLst>
                <a:outerShdw blurRad="190500" sx="102000" sy="102000" algn="ctr" rotWithShape="0">
                  <a:schemeClr val="bg1"/>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ltLang="ja-JP">
                  <a:latin typeface="Arial" pitchFamily="34" charset="0"/>
                  <a:ea typeface="MS PGothic" pitchFamily="34" charset="-128"/>
                  <a:cs typeface="Arial" pitchFamily="34" charset="0"/>
                </a:endParaRPr>
              </a:p>
            </p:txBody>
          </p:sp>
          <p:sp>
            <p:nvSpPr>
              <p:cNvPr id="206" name="Freeform 566"/>
              <p:cNvSpPr>
                <a:spLocks/>
              </p:cNvSpPr>
              <p:nvPr/>
            </p:nvSpPr>
            <p:spPr bwMode="auto">
              <a:xfrm rot="16200000">
                <a:off x="4504794" y="4661781"/>
                <a:ext cx="142007" cy="347598"/>
              </a:xfrm>
              <a:custGeom>
                <a:avLst/>
                <a:gdLst>
                  <a:gd name="T0" fmla="*/ 0 w 140"/>
                  <a:gd name="T1" fmla="*/ 0 h 343"/>
                  <a:gd name="T2" fmla="*/ 0 w 140"/>
                  <a:gd name="T3" fmla="*/ 1 h 343"/>
                  <a:gd name="T4" fmla="*/ 0 w 140"/>
                  <a:gd name="T5" fmla="*/ 0 h 343"/>
                  <a:gd name="T6" fmla="*/ 0 w 140"/>
                  <a:gd name="T7" fmla="*/ 0 h 343"/>
                  <a:gd name="T8" fmla="*/ 0 w 140"/>
                  <a:gd name="T9" fmla="*/ 0 h 343"/>
                  <a:gd name="T10" fmla="*/ 0 60000 65536"/>
                  <a:gd name="T11" fmla="*/ 0 60000 65536"/>
                  <a:gd name="T12" fmla="*/ 0 60000 65536"/>
                  <a:gd name="T13" fmla="*/ 0 60000 65536"/>
                  <a:gd name="T14" fmla="*/ 0 60000 65536"/>
                  <a:gd name="T15" fmla="*/ 0 w 140"/>
                  <a:gd name="T16" fmla="*/ 0 h 343"/>
                  <a:gd name="T17" fmla="*/ 140 w 140"/>
                  <a:gd name="T18" fmla="*/ 343 h 343"/>
                </a:gdLst>
                <a:ahLst/>
                <a:cxnLst>
                  <a:cxn ang="T10">
                    <a:pos x="T0" y="T1"/>
                  </a:cxn>
                  <a:cxn ang="T11">
                    <a:pos x="T2" y="T3"/>
                  </a:cxn>
                  <a:cxn ang="T12">
                    <a:pos x="T4" y="T5"/>
                  </a:cxn>
                  <a:cxn ang="T13">
                    <a:pos x="T6" y="T7"/>
                  </a:cxn>
                  <a:cxn ang="T14">
                    <a:pos x="T8" y="T9"/>
                  </a:cxn>
                </a:cxnLst>
                <a:rect l="T15" t="T16" r="T17" b="T18"/>
                <a:pathLst>
                  <a:path w="140" h="343">
                    <a:moveTo>
                      <a:pt x="117" y="171"/>
                    </a:moveTo>
                    <a:cubicBezTo>
                      <a:pt x="117" y="249"/>
                      <a:pt x="69" y="316"/>
                      <a:pt x="0" y="343"/>
                    </a:cubicBezTo>
                    <a:cubicBezTo>
                      <a:pt x="80" y="326"/>
                      <a:pt x="140" y="256"/>
                      <a:pt x="140" y="171"/>
                    </a:cubicBezTo>
                    <a:cubicBezTo>
                      <a:pt x="140" y="87"/>
                      <a:pt x="80" y="17"/>
                      <a:pt x="0" y="0"/>
                    </a:cubicBezTo>
                    <a:cubicBezTo>
                      <a:pt x="69" y="27"/>
                      <a:pt x="117" y="93"/>
                      <a:pt x="117" y="171"/>
                    </a:cubicBezTo>
                    <a:close/>
                  </a:path>
                </a:pathLst>
              </a:custGeom>
              <a:solidFill>
                <a:schemeClr val="bg1"/>
              </a:solidFill>
              <a:ln>
                <a:noFill/>
              </a:ln>
              <a:effectLst>
                <a:outerShdw blurRad="190500" sx="102000" sy="102000" algn="ctr" rotWithShape="0">
                  <a:schemeClr val="bg1"/>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ltLang="ja-JP">
                  <a:latin typeface="Arial" pitchFamily="34" charset="0"/>
                  <a:ea typeface="MS PGothic" pitchFamily="34" charset="-128"/>
                  <a:cs typeface="Arial" pitchFamily="34" charset="0"/>
                </a:endParaRPr>
              </a:p>
            </p:txBody>
          </p:sp>
          <p:sp>
            <p:nvSpPr>
              <p:cNvPr id="209" name="Freeform 567"/>
              <p:cNvSpPr>
                <a:spLocks/>
              </p:cNvSpPr>
              <p:nvPr/>
            </p:nvSpPr>
            <p:spPr bwMode="auto">
              <a:xfrm rot="16200000">
                <a:off x="4484659" y="4531430"/>
                <a:ext cx="180158" cy="442976"/>
              </a:xfrm>
              <a:custGeom>
                <a:avLst/>
                <a:gdLst>
                  <a:gd name="T0" fmla="*/ 0 w 176"/>
                  <a:gd name="T1" fmla="*/ 0 h 435"/>
                  <a:gd name="T2" fmla="*/ 0 w 176"/>
                  <a:gd name="T3" fmla="*/ 1 h 435"/>
                  <a:gd name="T4" fmla="*/ 0 w 176"/>
                  <a:gd name="T5" fmla="*/ 0 h 435"/>
                  <a:gd name="T6" fmla="*/ 0 w 176"/>
                  <a:gd name="T7" fmla="*/ 0 h 435"/>
                  <a:gd name="T8" fmla="*/ 0 w 176"/>
                  <a:gd name="T9" fmla="*/ 0 h 435"/>
                  <a:gd name="T10" fmla="*/ 0 60000 65536"/>
                  <a:gd name="T11" fmla="*/ 0 60000 65536"/>
                  <a:gd name="T12" fmla="*/ 0 60000 65536"/>
                  <a:gd name="T13" fmla="*/ 0 60000 65536"/>
                  <a:gd name="T14" fmla="*/ 0 60000 65536"/>
                  <a:gd name="T15" fmla="*/ 0 w 176"/>
                  <a:gd name="T16" fmla="*/ 0 h 435"/>
                  <a:gd name="T17" fmla="*/ 176 w 176"/>
                  <a:gd name="T18" fmla="*/ 435 h 435"/>
                </a:gdLst>
                <a:ahLst/>
                <a:cxnLst>
                  <a:cxn ang="T10">
                    <a:pos x="T0" y="T1"/>
                  </a:cxn>
                  <a:cxn ang="T11">
                    <a:pos x="T2" y="T3"/>
                  </a:cxn>
                  <a:cxn ang="T12">
                    <a:pos x="T4" y="T5"/>
                  </a:cxn>
                  <a:cxn ang="T13">
                    <a:pos x="T6" y="T7"/>
                  </a:cxn>
                  <a:cxn ang="T14">
                    <a:pos x="T8" y="T9"/>
                  </a:cxn>
                </a:cxnLst>
                <a:rect l="T15" t="T16" r="T17" b="T18"/>
                <a:pathLst>
                  <a:path w="176" h="435">
                    <a:moveTo>
                      <a:pt x="148" y="217"/>
                    </a:moveTo>
                    <a:cubicBezTo>
                      <a:pt x="148" y="316"/>
                      <a:pt x="86" y="401"/>
                      <a:pt x="0" y="435"/>
                    </a:cubicBezTo>
                    <a:cubicBezTo>
                      <a:pt x="101" y="414"/>
                      <a:pt x="176" y="324"/>
                      <a:pt x="176" y="217"/>
                    </a:cubicBezTo>
                    <a:cubicBezTo>
                      <a:pt x="176" y="110"/>
                      <a:pt x="101" y="21"/>
                      <a:pt x="0" y="0"/>
                    </a:cubicBezTo>
                    <a:cubicBezTo>
                      <a:pt x="86" y="34"/>
                      <a:pt x="148" y="118"/>
                      <a:pt x="148" y="217"/>
                    </a:cubicBezTo>
                    <a:close/>
                  </a:path>
                </a:pathLst>
              </a:custGeom>
              <a:solidFill>
                <a:schemeClr val="bg1"/>
              </a:solidFill>
              <a:ln>
                <a:noFill/>
              </a:ln>
              <a:effectLst>
                <a:outerShdw blurRad="190500" sx="102000" sy="102000" algn="ctr" rotWithShape="0">
                  <a:schemeClr val="bg1"/>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ltLang="ja-JP">
                  <a:latin typeface="Arial" pitchFamily="34" charset="0"/>
                  <a:ea typeface="MS PGothic" pitchFamily="34" charset="-128"/>
                  <a:cs typeface="Arial" pitchFamily="34" charset="0"/>
                </a:endParaRPr>
              </a:p>
            </p:txBody>
          </p:sp>
        </p:grpSp>
      </p:grpSp>
      <p:grpSp>
        <p:nvGrpSpPr>
          <p:cNvPr id="19" name="Group 93"/>
          <p:cNvGrpSpPr/>
          <p:nvPr/>
        </p:nvGrpSpPr>
        <p:grpSpPr>
          <a:xfrm>
            <a:off x="5463432" y="4706211"/>
            <a:ext cx="442976" cy="410496"/>
            <a:chOff x="4353250" y="4662839"/>
            <a:chExt cx="442976" cy="410496"/>
          </a:xfrm>
        </p:grpSpPr>
        <p:sp>
          <p:nvSpPr>
            <p:cNvPr id="211" name="Oval 210"/>
            <p:cNvSpPr/>
            <p:nvPr/>
          </p:nvSpPr>
          <p:spPr>
            <a:xfrm>
              <a:off x="4501560" y="4932453"/>
              <a:ext cx="140882" cy="140882"/>
            </a:xfrm>
            <a:prstGeom prst="ellipse">
              <a:avLst/>
            </a:prstGeom>
            <a:solidFill>
              <a:schemeClr val="bg1"/>
            </a:solidFill>
            <a:ln>
              <a:noFill/>
            </a:ln>
            <a:effectLst>
              <a:outerShdw blurRad="190500" sx="102000" sy="102000" algn="ctr" rotWithShape="0">
                <a:schemeClr val="bg1"/>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tLang="ja-JP">
                <a:latin typeface="Arial" pitchFamily="34" charset="0"/>
                <a:ea typeface="MS PGothic" pitchFamily="34" charset="-128"/>
                <a:cs typeface="Arial" pitchFamily="34" charset="0"/>
              </a:endParaRPr>
            </a:p>
          </p:txBody>
        </p:sp>
        <p:grpSp>
          <p:nvGrpSpPr>
            <p:cNvPr id="20" name="Group 95"/>
            <p:cNvGrpSpPr/>
            <p:nvPr/>
          </p:nvGrpSpPr>
          <p:grpSpPr>
            <a:xfrm>
              <a:off x="4353250" y="4662839"/>
              <a:ext cx="442976" cy="281897"/>
              <a:chOff x="4353250" y="4662839"/>
              <a:chExt cx="442976" cy="281897"/>
            </a:xfrm>
          </p:grpSpPr>
          <p:sp>
            <p:nvSpPr>
              <p:cNvPr id="213" name="Freeform 565"/>
              <p:cNvSpPr>
                <a:spLocks/>
              </p:cNvSpPr>
              <p:nvPr/>
            </p:nvSpPr>
            <p:spPr bwMode="auto">
              <a:xfrm rot="16200000">
                <a:off x="4524929" y="4770935"/>
                <a:ext cx="101738" cy="245863"/>
              </a:xfrm>
              <a:custGeom>
                <a:avLst/>
                <a:gdLst>
                  <a:gd name="T0" fmla="*/ 0 w 98"/>
                  <a:gd name="T1" fmla="*/ 0 h 243"/>
                  <a:gd name="T2" fmla="*/ 0 w 98"/>
                  <a:gd name="T3" fmla="*/ 0 h 243"/>
                  <a:gd name="T4" fmla="*/ 0 w 98"/>
                  <a:gd name="T5" fmla="*/ 0 h 243"/>
                  <a:gd name="T6" fmla="*/ 0 w 98"/>
                  <a:gd name="T7" fmla="*/ 0 h 243"/>
                  <a:gd name="T8" fmla="*/ 0 w 98"/>
                  <a:gd name="T9" fmla="*/ 0 h 243"/>
                  <a:gd name="T10" fmla="*/ 0 60000 65536"/>
                  <a:gd name="T11" fmla="*/ 0 60000 65536"/>
                  <a:gd name="T12" fmla="*/ 0 60000 65536"/>
                  <a:gd name="T13" fmla="*/ 0 60000 65536"/>
                  <a:gd name="T14" fmla="*/ 0 60000 65536"/>
                  <a:gd name="T15" fmla="*/ 0 w 98"/>
                  <a:gd name="T16" fmla="*/ 0 h 243"/>
                  <a:gd name="T17" fmla="*/ 98 w 98"/>
                  <a:gd name="T18" fmla="*/ 243 h 243"/>
                </a:gdLst>
                <a:ahLst/>
                <a:cxnLst>
                  <a:cxn ang="T10">
                    <a:pos x="T0" y="T1"/>
                  </a:cxn>
                  <a:cxn ang="T11">
                    <a:pos x="T2" y="T3"/>
                  </a:cxn>
                  <a:cxn ang="T12">
                    <a:pos x="T4" y="T5"/>
                  </a:cxn>
                  <a:cxn ang="T13">
                    <a:pos x="T6" y="T7"/>
                  </a:cxn>
                  <a:cxn ang="T14">
                    <a:pos x="T8" y="T9"/>
                  </a:cxn>
                </a:cxnLst>
                <a:rect l="T15" t="T16" r="T17" b="T18"/>
                <a:pathLst>
                  <a:path w="98" h="243">
                    <a:moveTo>
                      <a:pt x="82" y="121"/>
                    </a:moveTo>
                    <a:cubicBezTo>
                      <a:pt x="82" y="177"/>
                      <a:pt x="48" y="224"/>
                      <a:pt x="0" y="243"/>
                    </a:cubicBezTo>
                    <a:cubicBezTo>
                      <a:pt x="56" y="231"/>
                      <a:pt x="98" y="181"/>
                      <a:pt x="98" y="121"/>
                    </a:cubicBezTo>
                    <a:cubicBezTo>
                      <a:pt x="98" y="62"/>
                      <a:pt x="56" y="12"/>
                      <a:pt x="0" y="0"/>
                    </a:cubicBezTo>
                    <a:cubicBezTo>
                      <a:pt x="48" y="19"/>
                      <a:pt x="82" y="66"/>
                      <a:pt x="82" y="121"/>
                    </a:cubicBezTo>
                    <a:close/>
                  </a:path>
                </a:pathLst>
              </a:custGeom>
              <a:solidFill>
                <a:schemeClr val="bg1"/>
              </a:solidFill>
              <a:ln>
                <a:noFill/>
              </a:ln>
              <a:effectLst>
                <a:outerShdw blurRad="190500" sx="102000" sy="102000" algn="ctr" rotWithShape="0">
                  <a:schemeClr val="bg1"/>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ltLang="ja-JP">
                  <a:latin typeface="Arial" pitchFamily="34" charset="0"/>
                  <a:ea typeface="MS PGothic" pitchFamily="34" charset="-128"/>
                  <a:cs typeface="Arial" pitchFamily="34" charset="0"/>
                </a:endParaRPr>
              </a:p>
            </p:txBody>
          </p:sp>
          <p:sp>
            <p:nvSpPr>
              <p:cNvPr id="214" name="Freeform 566"/>
              <p:cNvSpPr>
                <a:spLocks/>
              </p:cNvSpPr>
              <p:nvPr/>
            </p:nvSpPr>
            <p:spPr bwMode="auto">
              <a:xfrm rot="16200000">
                <a:off x="4504794" y="4661781"/>
                <a:ext cx="142007" cy="347598"/>
              </a:xfrm>
              <a:custGeom>
                <a:avLst/>
                <a:gdLst>
                  <a:gd name="T0" fmla="*/ 0 w 140"/>
                  <a:gd name="T1" fmla="*/ 0 h 343"/>
                  <a:gd name="T2" fmla="*/ 0 w 140"/>
                  <a:gd name="T3" fmla="*/ 1 h 343"/>
                  <a:gd name="T4" fmla="*/ 0 w 140"/>
                  <a:gd name="T5" fmla="*/ 0 h 343"/>
                  <a:gd name="T6" fmla="*/ 0 w 140"/>
                  <a:gd name="T7" fmla="*/ 0 h 343"/>
                  <a:gd name="T8" fmla="*/ 0 w 140"/>
                  <a:gd name="T9" fmla="*/ 0 h 343"/>
                  <a:gd name="T10" fmla="*/ 0 60000 65536"/>
                  <a:gd name="T11" fmla="*/ 0 60000 65536"/>
                  <a:gd name="T12" fmla="*/ 0 60000 65536"/>
                  <a:gd name="T13" fmla="*/ 0 60000 65536"/>
                  <a:gd name="T14" fmla="*/ 0 60000 65536"/>
                  <a:gd name="T15" fmla="*/ 0 w 140"/>
                  <a:gd name="T16" fmla="*/ 0 h 343"/>
                  <a:gd name="T17" fmla="*/ 140 w 140"/>
                  <a:gd name="T18" fmla="*/ 343 h 343"/>
                </a:gdLst>
                <a:ahLst/>
                <a:cxnLst>
                  <a:cxn ang="T10">
                    <a:pos x="T0" y="T1"/>
                  </a:cxn>
                  <a:cxn ang="T11">
                    <a:pos x="T2" y="T3"/>
                  </a:cxn>
                  <a:cxn ang="T12">
                    <a:pos x="T4" y="T5"/>
                  </a:cxn>
                  <a:cxn ang="T13">
                    <a:pos x="T6" y="T7"/>
                  </a:cxn>
                  <a:cxn ang="T14">
                    <a:pos x="T8" y="T9"/>
                  </a:cxn>
                </a:cxnLst>
                <a:rect l="T15" t="T16" r="T17" b="T18"/>
                <a:pathLst>
                  <a:path w="140" h="343">
                    <a:moveTo>
                      <a:pt x="117" y="171"/>
                    </a:moveTo>
                    <a:cubicBezTo>
                      <a:pt x="117" y="249"/>
                      <a:pt x="69" y="316"/>
                      <a:pt x="0" y="343"/>
                    </a:cubicBezTo>
                    <a:cubicBezTo>
                      <a:pt x="80" y="326"/>
                      <a:pt x="140" y="256"/>
                      <a:pt x="140" y="171"/>
                    </a:cubicBezTo>
                    <a:cubicBezTo>
                      <a:pt x="140" y="87"/>
                      <a:pt x="80" y="17"/>
                      <a:pt x="0" y="0"/>
                    </a:cubicBezTo>
                    <a:cubicBezTo>
                      <a:pt x="69" y="27"/>
                      <a:pt x="117" y="93"/>
                      <a:pt x="117" y="171"/>
                    </a:cubicBezTo>
                    <a:close/>
                  </a:path>
                </a:pathLst>
              </a:custGeom>
              <a:solidFill>
                <a:schemeClr val="bg1"/>
              </a:solidFill>
              <a:ln>
                <a:noFill/>
              </a:ln>
              <a:effectLst>
                <a:outerShdw blurRad="190500" sx="102000" sy="102000" algn="ctr" rotWithShape="0">
                  <a:schemeClr val="bg1"/>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ltLang="ja-JP">
                  <a:latin typeface="Arial" pitchFamily="34" charset="0"/>
                  <a:ea typeface="MS PGothic" pitchFamily="34" charset="-128"/>
                  <a:cs typeface="Arial" pitchFamily="34" charset="0"/>
                </a:endParaRPr>
              </a:p>
            </p:txBody>
          </p:sp>
          <p:sp>
            <p:nvSpPr>
              <p:cNvPr id="215" name="Freeform 567"/>
              <p:cNvSpPr>
                <a:spLocks/>
              </p:cNvSpPr>
              <p:nvPr/>
            </p:nvSpPr>
            <p:spPr bwMode="auto">
              <a:xfrm rot="16200000">
                <a:off x="4484659" y="4531430"/>
                <a:ext cx="180158" cy="442976"/>
              </a:xfrm>
              <a:custGeom>
                <a:avLst/>
                <a:gdLst>
                  <a:gd name="T0" fmla="*/ 0 w 176"/>
                  <a:gd name="T1" fmla="*/ 0 h 435"/>
                  <a:gd name="T2" fmla="*/ 0 w 176"/>
                  <a:gd name="T3" fmla="*/ 1 h 435"/>
                  <a:gd name="T4" fmla="*/ 0 w 176"/>
                  <a:gd name="T5" fmla="*/ 0 h 435"/>
                  <a:gd name="T6" fmla="*/ 0 w 176"/>
                  <a:gd name="T7" fmla="*/ 0 h 435"/>
                  <a:gd name="T8" fmla="*/ 0 w 176"/>
                  <a:gd name="T9" fmla="*/ 0 h 435"/>
                  <a:gd name="T10" fmla="*/ 0 60000 65536"/>
                  <a:gd name="T11" fmla="*/ 0 60000 65536"/>
                  <a:gd name="T12" fmla="*/ 0 60000 65536"/>
                  <a:gd name="T13" fmla="*/ 0 60000 65536"/>
                  <a:gd name="T14" fmla="*/ 0 60000 65536"/>
                  <a:gd name="T15" fmla="*/ 0 w 176"/>
                  <a:gd name="T16" fmla="*/ 0 h 435"/>
                  <a:gd name="T17" fmla="*/ 176 w 176"/>
                  <a:gd name="T18" fmla="*/ 435 h 435"/>
                </a:gdLst>
                <a:ahLst/>
                <a:cxnLst>
                  <a:cxn ang="T10">
                    <a:pos x="T0" y="T1"/>
                  </a:cxn>
                  <a:cxn ang="T11">
                    <a:pos x="T2" y="T3"/>
                  </a:cxn>
                  <a:cxn ang="T12">
                    <a:pos x="T4" y="T5"/>
                  </a:cxn>
                  <a:cxn ang="T13">
                    <a:pos x="T6" y="T7"/>
                  </a:cxn>
                  <a:cxn ang="T14">
                    <a:pos x="T8" y="T9"/>
                  </a:cxn>
                </a:cxnLst>
                <a:rect l="T15" t="T16" r="T17" b="T18"/>
                <a:pathLst>
                  <a:path w="176" h="435">
                    <a:moveTo>
                      <a:pt x="148" y="217"/>
                    </a:moveTo>
                    <a:cubicBezTo>
                      <a:pt x="148" y="316"/>
                      <a:pt x="86" y="401"/>
                      <a:pt x="0" y="435"/>
                    </a:cubicBezTo>
                    <a:cubicBezTo>
                      <a:pt x="101" y="414"/>
                      <a:pt x="176" y="324"/>
                      <a:pt x="176" y="217"/>
                    </a:cubicBezTo>
                    <a:cubicBezTo>
                      <a:pt x="176" y="110"/>
                      <a:pt x="101" y="21"/>
                      <a:pt x="0" y="0"/>
                    </a:cubicBezTo>
                    <a:cubicBezTo>
                      <a:pt x="86" y="34"/>
                      <a:pt x="148" y="118"/>
                      <a:pt x="148" y="217"/>
                    </a:cubicBezTo>
                    <a:close/>
                  </a:path>
                </a:pathLst>
              </a:custGeom>
              <a:solidFill>
                <a:schemeClr val="bg1"/>
              </a:solidFill>
              <a:ln>
                <a:noFill/>
              </a:ln>
              <a:effectLst>
                <a:outerShdw blurRad="190500" sx="102000" sy="102000" algn="ctr" rotWithShape="0">
                  <a:schemeClr val="bg1"/>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ltLang="ja-JP">
                  <a:latin typeface="Arial" pitchFamily="34" charset="0"/>
                  <a:ea typeface="MS PGothic" pitchFamily="34" charset="-128"/>
                  <a:cs typeface="Arial" pitchFamily="34" charset="0"/>
                </a:endParaRPr>
              </a:p>
            </p:txBody>
          </p:sp>
        </p:grpSp>
      </p:grpSp>
      <p:grpSp>
        <p:nvGrpSpPr>
          <p:cNvPr id="21" name="Group 164"/>
          <p:cNvGrpSpPr/>
          <p:nvPr/>
        </p:nvGrpSpPr>
        <p:grpSpPr>
          <a:xfrm>
            <a:off x="7728677" y="4706211"/>
            <a:ext cx="442976" cy="410496"/>
            <a:chOff x="4353250" y="4662839"/>
            <a:chExt cx="442976" cy="410496"/>
          </a:xfrm>
        </p:grpSpPr>
        <p:sp>
          <p:nvSpPr>
            <p:cNvPr id="217" name="Oval 216"/>
            <p:cNvSpPr/>
            <p:nvPr/>
          </p:nvSpPr>
          <p:spPr>
            <a:xfrm>
              <a:off x="4501560" y="4932453"/>
              <a:ext cx="140882" cy="140882"/>
            </a:xfrm>
            <a:prstGeom prst="ellipse">
              <a:avLst/>
            </a:prstGeom>
            <a:solidFill>
              <a:schemeClr val="bg1"/>
            </a:solidFill>
            <a:ln>
              <a:noFill/>
            </a:ln>
            <a:effectLst>
              <a:outerShdw blurRad="190500" sx="102000" sy="102000" algn="ctr" rotWithShape="0">
                <a:schemeClr val="bg1"/>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tLang="ja-JP">
                <a:latin typeface="Arial" pitchFamily="34" charset="0"/>
                <a:ea typeface="MS PGothic" pitchFamily="34" charset="-128"/>
                <a:cs typeface="Arial" pitchFamily="34" charset="0"/>
              </a:endParaRPr>
            </a:p>
          </p:txBody>
        </p:sp>
        <p:grpSp>
          <p:nvGrpSpPr>
            <p:cNvPr id="22" name="Group 166"/>
            <p:cNvGrpSpPr/>
            <p:nvPr/>
          </p:nvGrpSpPr>
          <p:grpSpPr>
            <a:xfrm>
              <a:off x="4353250" y="4662839"/>
              <a:ext cx="442976" cy="281897"/>
              <a:chOff x="4353250" y="4662839"/>
              <a:chExt cx="442976" cy="281897"/>
            </a:xfrm>
          </p:grpSpPr>
          <p:sp>
            <p:nvSpPr>
              <p:cNvPr id="219" name="Freeform 565"/>
              <p:cNvSpPr>
                <a:spLocks/>
              </p:cNvSpPr>
              <p:nvPr/>
            </p:nvSpPr>
            <p:spPr bwMode="auto">
              <a:xfrm rot="16200000">
                <a:off x="4524929" y="4770935"/>
                <a:ext cx="101738" cy="245863"/>
              </a:xfrm>
              <a:custGeom>
                <a:avLst/>
                <a:gdLst>
                  <a:gd name="T0" fmla="*/ 0 w 98"/>
                  <a:gd name="T1" fmla="*/ 0 h 243"/>
                  <a:gd name="T2" fmla="*/ 0 w 98"/>
                  <a:gd name="T3" fmla="*/ 0 h 243"/>
                  <a:gd name="T4" fmla="*/ 0 w 98"/>
                  <a:gd name="T5" fmla="*/ 0 h 243"/>
                  <a:gd name="T6" fmla="*/ 0 w 98"/>
                  <a:gd name="T7" fmla="*/ 0 h 243"/>
                  <a:gd name="T8" fmla="*/ 0 w 98"/>
                  <a:gd name="T9" fmla="*/ 0 h 243"/>
                  <a:gd name="T10" fmla="*/ 0 60000 65536"/>
                  <a:gd name="T11" fmla="*/ 0 60000 65536"/>
                  <a:gd name="T12" fmla="*/ 0 60000 65536"/>
                  <a:gd name="T13" fmla="*/ 0 60000 65536"/>
                  <a:gd name="T14" fmla="*/ 0 60000 65536"/>
                  <a:gd name="T15" fmla="*/ 0 w 98"/>
                  <a:gd name="T16" fmla="*/ 0 h 243"/>
                  <a:gd name="T17" fmla="*/ 98 w 98"/>
                  <a:gd name="T18" fmla="*/ 243 h 243"/>
                </a:gdLst>
                <a:ahLst/>
                <a:cxnLst>
                  <a:cxn ang="T10">
                    <a:pos x="T0" y="T1"/>
                  </a:cxn>
                  <a:cxn ang="T11">
                    <a:pos x="T2" y="T3"/>
                  </a:cxn>
                  <a:cxn ang="T12">
                    <a:pos x="T4" y="T5"/>
                  </a:cxn>
                  <a:cxn ang="T13">
                    <a:pos x="T6" y="T7"/>
                  </a:cxn>
                  <a:cxn ang="T14">
                    <a:pos x="T8" y="T9"/>
                  </a:cxn>
                </a:cxnLst>
                <a:rect l="T15" t="T16" r="T17" b="T18"/>
                <a:pathLst>
                  <a:path w="98" h="243">
                    <a:moveTo>
                      <a:pt x="82" y="121"/>
                    </a:moveTo>
                    <a:cubicBezTo>
                      <a:pt x="82" y="177"/>
                      <a:pt x="48" y="224"/>
                      <a:pt x="0" y="243"/>
                    </a:cubicBezTo>
                    <a:cubicBezTo>
                      <a:pt x="56" y="231"/>
                      <a:pt x="98" y="181"/>
                      <a:pt x="98" y="121"/>
                    </a:cubicBezTo>
                    <a:cubicBezTo>
                      <a:pt x="98" y="62"/>
                      <a:pt x="56" y="12"/>
                      <a:pt x="0" y="0"/>
                    </a:cubicBezTo>
                    <a:cubicBezTo>
                      <a:pt x="48" y="19"/>
                      <a:pt x="82" y="66"/>
                      <a:pt x="82" y="121"/>
                    </a:cubicBezTo>
                    <a:close/>
                  </a:path>
                </a:pathLst>
              </a:custGeom>
              <a:solidFill>
                <a:schemeClr val="bg1"/>
              </a:solidFill>
              <a:ln>
                <a:noFill/>
              </a:ln>
              <a:effectLst>
                <a:outerShdw blurRad="190500" sx="102000" sy="102000" algn="ctr" rotWithShape="0">
                  <a:schemeClr val="bg1"/>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ltLang="ja-JP">
                  <a:latin typeface="Arial" pitchFamily="34" charset="0"/>
                  <a:ea typeface="MS PGothic" pitchFamily="34" charset="-128"/>
                  <a:cs typeface="Arial" pitchFamily="34" charset="0"/>
                </a:endParaRPr>
              </a:p>
            </p:txBody>
          </p:sp>
          <p:sp>
            <p:nvSpPr>
              <p:cNvPr id="220" name="Freeform 566"/>
              <p:cNvSpPr>
                <a:spLocks/>
              </p:cNvSpPr>
              <p:nvPr/>
            </p:nvSpPr>
            <p:spPr bwMode="auto">
              <a:xfrm rot="16200000">
                <a:off x="4504794" y="4661781"/>
                <a:ext cx="142007" cy="347598"/>
              </a:xfrm>
              <a:custGeom>
                <a:avLst/>
                <a:gdLst>
                  <a:gd name="T0" fmla="*/ 0 w 140"/>
                  <a:gd name="T1" fmla="*/ 0 h 343"/>
                  <a:gd name="T2" fmla="*/ 0 w 140"/>
                  <a:gd name="T3" fmla="*/ 1 h 343"/>
                  <a:gd name="T4" fmla="*/ 0 w 140"/>
                  <a:gd name="T5" fmla="*/ 0 h 343"/>
                  <a:gd name="T6" fmla="*/ 0 w 140"/>
                  <a:gd name="T7" fmla="*/ 0 h 343"/>
                  <a:gd name="T8" fmla="*/ 0 w 140"/>
                  <a:gd name="T9" fmla="*/ 0 h 343"/>
                  <a:gd name="T10" fmla="*/ 0 60000 65536"/>
                  <a:gd name="T11" fmla="*/ 0 60000 65536"/>
                  <a:gd name="T12" fmla="*/ 0 60000 65536"/>
                  <a:gd name="T13" fmla="*/ 0 60000 65536"/>
                  <a:gd name="T14" fmla="*/ 0 60000 65536"/>
                  <a:gd name="T15" fmla="*/ 0 w 140"/>
                  <a:gd name="T16" fmla="*/ 0 h 343"/>
                  <a:gd name="T17" fmla="*/ 140 w 140"/>
                  <a:gd name="T18" fmla="*/ 343 h 343"/>
                </a:gdLst>
                <a:ahLst/>
                <a:cxnLst>
                  <a:cxn ang="T10">
                    <a:pos x="T0" y="T1"/>
                  </a:cxn>
                  <a:cxn ang="T11">
                    <a:pos x="T2" y="T3"/>
                  </a:cxn>
                  <a:cxn ang="T12">
                    <a:pos x="T4" y="T5"/>
                  </a:cxn>
                  <a:cxn ang="T13">
                    <a:pos x="T6" y="T7"/>
                  </a:cxn>
                  <a:cxn ang="T14">
                    <a:pos x="T8" y="T9"/>
                  </a:cxn>
                </a:cxnLst>
                <a:rect l="T15" t="T16" r="T17" b="T18"/>
                <a:pathLst>
                  <a:path w="140" h="343">
                    <a:moveTo>
                      <a:pt x="117" y="171"/>
                    </a:moveTo>
                    <a:cubicBezTo>
                      <a:pt x="117" y="249"/>
                      <a:pt x="69" y="316"/>
                      <a:pt x="0" y="343"/>
                    </a:cubicBezTo>
                    <a:cubicBezTo>
                      <a:pt x="80" y="326"/>
                      <a:pt x="140" y="256"/>
                      <a:pt x="140" y="171"/>
                    </a:cubicBezTo>
                    <a:cubicBezTo>
                      <a:pt x="140" y="87"/>
                      <a:pt x="80" y="17"/>
                      <a:pt x="0" y="0"/>
                    </a:cubicBezTo>
                    <a:cubicBezTo>
                      <a:pt x="69" y="27"/>
                      <a:pt x="117" y="93"/>
                      <a:pt x="117" y="171"/>
                    </a:cubicBezTo>
                    <a:close/>
                  </a:path>
                </a:pathLst>
              </a:custGeom>
              <a:solidFill>
                <a:schemeClr val="bg1"/>
              </a:solidFill>
              <a:ln>
                <a:noFill/>
              </a:ln>
              <a:effectLst>
                <a:outerShdw blurRad="190500" sx="102000" sy="102000" algn="ctr" rotWithShape="0">
                  <a:schemeClr val="bg1"/>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ltLang="ja-JP">
                  <a:latin typeface="Arial" pitchFamily="34" charset="0"/>
                  <a:ea typeface="MS PGothic" pitchFamily="34" charset="-128"/>
                  <a:cs typeface="Arial" pitchFamily="34" charset="0"/>
                </a:endParaRPr>
              </a:p>
            </p:txBody>
          </p:sp>
          <p:sp>
            <p:nvSpPr>
              <p:cNvPr id="221" name="Freeform 567"/>
              <p:cNvSpPr>
                <a:spLocks/>
              </p:cNvSpPr>
              <p:nvPr/>
            </p:nvSpPr>
            <p:spPr bwMode="auto">
              <a:xfrm rot="16200000">
                <a:off x="4484659" y="4531430"/>
                <a:ext cx="180158" cy="442976"/>
              </a:xfrm>
              <a:custGeom>
                <a:avLst/>
                <a:gdLst>
                  <a:gd name="T0" fmla="*/ 0 w 176"/>
                  <a:gd name="T1" fmla="*/ 0 h 435"/>
                  <a:gd name="T2" fmla="*/ 0 w 176"/>
                  <a:gd name="T3" fmla="*/ 1 h 435"/>
                  <a:gd name="T4" fmla="*/ 0 w 176"/>
                  <a:gd name="T5" fmla="*/ 0 h 435"/>
                  <a:gd name="T6" fmla="*/ 0 w 176"/>
                  <a:gd name="T7" fmla="*/ 0 h 435"/>
                  <a:gd name="T8" fmla="*/ 0 w 176"/>
                  <a:gd name="T9" fmla="*/ 0 h 435"/>
                  <a:gd name="T10" fmla="*/ 0 60000 65536"/>
                  <a:gd name="T11" fmla="*/ 0 60000 65536"/>
                  <a:gd name="T12" fmla="*/ 0 60000 65536"/>
                  <a:gd name="T13" fmla="*/ 0 60000 65536"/>
                  <a:gd name="T14" fmla="*/ 0 60000 65536"/>
                  <a:gd name="T15" fmla="*/ 0 w 176"/>
                  <a:gd name="T16" fmla="*/ 0 h 435"/>
                  <a:gd name="T17" fmla="*/ 176 w 176"/>
                  <a:gd name="T18" fmla="*/ 435 h 435"/>
                </a:gdLst>
                <a:ahLst/>
                <a:cxnLst>
                  <a:cxn ang="T10">
                    <a:pos x="T0" y="T1"/>
                  </a:cxn>
                  <a:cxn ang="T11">
                    <a:pos x="T2" y="T3"/>
                  </a:cxn>
                  <a:cxn ang="T12">
                    <a:pos x="T4" y="T5"/>
                  </a:cxn>
                  <a:cxn ang="T13">
                    <a:pos x="T6" y="T7"/>
                  </a:cxn>
                  <a:cxn ang="T14">
                    <a:pos x="T8" y="T9"/>
                  </a:cxn>
                </a:cxnLst>
                <a:rect l="T15" t="T16" r="T17" b="T18"/>
                <a:pathLst>
                  <a:path w="176" h="435">
                    <a:moveTo>
                      <a:pt x="148" y="217"/>
                    </a:moveTo>
                    <a:cubicBezTo>
                      <a:pt x="148" y="316"/>
                      <a:pt x="86" y="401"/>
                      <a:pt x="0" y="435"/>
                    </a:cubicBezTo>
                    <a:cubicBezTo>
                      <a:pt x="101" y="414"/>
                      <a:pt x="176" y="324"/>
                      <a:pt x="176" y="217"/>
                    </a:cubicBezTo>
                    <a:cubicBezTo>
                      <a:pt x="176" y="110"/>
                      <a:pt x="101" y="21"/>
                      <a:pt x="0" y="0"/>
                    </a:cubicBezTo>
                    <a:cubicBezTo>
                      <a:pt x="86" y="34"/>
                      <a:pt x="148" y="118"/>
                      <a:pt x="148" y="217"/>
                    </a:cubicBezTo>
                    <a:close/>
                  </a:path>
                </a:pathLst>
              </a:custGeom>
              <a:solidFill>
                <a:schemeClr val="bg1"/>
              </a:solidFill>
              <a:ln>
                <a:noFill/>
              </a:ln>
              <a:effectLst>
                <a:outerShdw blurRad="190500" sx="102000" sy="102000" algn="ctr" rotWithShape="0">
                  <a:schemeClr val="bg1"/>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ltLang="ja-JP">
                  <a:latin typeface="Arial" pitchFamily="34" charset="0"/>
                  <a:ea typeface="MS PGothic" pitchFamily="34" charset="-128"/>
                  <a:cs typeface="Arial" pitchFamily="34" charset="0"/>
                </a:endParaRPr>
              </a:p>
            </p:txBody>
          </p:sp>
        </p:grpSp>
      </p:grpSp>
      <p:grpSp>
        <p:nvGrpSpPr>
          <p:cNvPr id="23" name="Group 5"/>
          <p:cNvGrpSpPr/>
          <p:nvPr/>
        </p:nvGrpSpPr>
        <p:grpSpPr>
          <a:xfrm>
            <a:off x="0" y="5981909"/>
            <a:ext cx="9144003" cy="876097"/>
            <a:chOff x="-2" y="6338796"/>
            <a:chExt cx="9144002" cy="876097"/>
          </a:xfrm>
        </p:grpSpPr>
        <p:sp>
          <p:nvSpPr>
            <p:cNvPr id="77" name="Rectangle 76"/>
            <p:cNvSpPr/>
            <p:nvPr/>
          </p:nvSpPr>
          <p:spPr>
            <a:xfrm rot="10800000">
              <a:off x="0" y="6338798"/>
              <a:ext cx="9144000" cy="515836"/>
            </a:xfrm>
            <a:prstGeom prst="rect">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tLang="ja-JP" smtClean="0">
                <a:latin typeface="Arial" pitchFamily="34" charset="0"/>
                <a:ea typeface="MS PGothic" pitchFamily="34" charset="-128"/>
                <a:cs typeface="Arial" pitchFamily="34" charset="0"/>
              </a:endParaRPr>
            </a:p>
          </p:txBody>
        </p:sp>
        <p:sp>
          <p:nvSpPr>
            <p:cNvPr id="78" name="Rectangle 77"/>
            <p:cNvSpPr/>
            <p:nvPr/>
          </p:nvSpPr>
          <p:spPr>
            <a:xfrm rot="10800000">
              <a:off x="0" y="6338796"/>
              <a:ext cx="9144000" cy="515837"/>
            </a:xfrm>
            <a:prstGeom prst="rect">
              <a:avLst/>
            </a:prstGeom>
            <a:gradFill flip="none" rotWithShape="1">
              <a:gsLst>
                <a:gs pos="0">
                  <a:schemeClr val="bg1">
                    <a:alpha val="50000"/>
                  </a:schemeClr>
                </a:gs>
                <a:gs pos="50000">
                  <a:schemeClr val="bg1"/>
                </a:gs>
                <a:gs pos="100000">
                  <a:schemeClr val="bg1">
                    <a:alpha val="50000"/>
                  </a:schemeClr>
                </a:gs>
              </a:gsLst>
              <a:lin ang="0" scaled="1"/>
              <a:tileRect/>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tLang="ja-JP" smtClean="0">
                <a:latin typeface="Arial" pitchFamily="34" charset="0"/>
                <a:ea typeface="MS PGothic" pitchFamily="34" charset="-128"/>
                <a:cs typeface="Arial" pitchFamily="34" charset="0"/>
              </a:endParaRPr>
            </a:p>
          </p:txBody>
        </p:sp>
        <p:sp>
          <p:nvSpPr>
            <p:cNvPr id="79" name="Rectangle 78"/>
            <p:cNvSpPr/>
            <p:nvPr/>
          </p:nvSpPr>
          <p:spPr>
            <a:xfrm rot="10800000" flipV="1">
              <a:off x="-2" y="6338796"/>
              <a:ext cx="9144000" cy="876097"/>
            </a:xfrm>
            <a:prstGeom prst="rect">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tLang="ja-JP" smtClean="0">
                <a:latin typeface="Arial" pitchFamily="34" charset="0"/>
                <a:ea typeface="MS PGothic" pitchFamily="34" charset="-128"/>
                <a:cs typeface="Arial" pitchFamily="34" charset="0"/>
              </a:endParaRPr>
            </a:p>
          </p:txBody>
        </p:sp>
      </p:grpSp>
      <p:pic>
        <p:nvPicPr>
          <p:cNvPr id="129" name="Picture 128" descr="BP_3q_back_01.png"/>
          <p:cNvPicPr>
            <a:picLocks noChangeAspect="1"/>
          </p:cNvPicPr>
          <p:nvPr/>
        </p:nvPicPr>
        <p:blipFill>
          <a:blip r:embed="rId19" cstate="screen"/>
          <a:srcRect/>
          <a:stretch>
            <a:fillRect/>
          </a:stretch>
        </p:blipFill>
        <p:spPr>
          <a:xfrm>
            <a:off x="268696" y="3325921"/>
            <a:ext cx="576557" cy="492723"/>
          </a:xfrm>
          <a:prstGeom prst="rect">
            <a:avLst/>
          </a:prstGeom>
        </p:spPr>
      </p:pic>
      <p:grpSp>
        <p:nvGrpSpPr>
          <p:cNvPr id="25" name="Group 142"/>
          <p:cNvGrpSpPr/>
          <p:nvPr/>
        </p:nvGrpSpPr>
        <p:grpSpPr>
          <a:xfrm>
            <a:off x="552508" y="3529346"/>
            <a:ext cx="760869" cy="617533"/>
            <a:chOff x="5115028" y="2002396"/>
            <a:chExt cx="3266972" cy="2797344"/>
          </a:xfrm>
        </p:grpSpPr>
        <p:pic>
          <p:nvPicPr>
            <p:cNvPr id="137" name="Picture 129" descr="laptop_cutout"/>
            <p:cNvPicPr>
              <a:picLocks noChangeAspect="1" noChangeArrowheads="1"/>
            </p:cNvPicPr>
            <p:nvPr/>
          </p:nvPicPr>
          <p:blipFill>
            <a:blip r:embed="rId20" cstate="screen"/>
            <a:stretch>
              <a:fillRect/>
            </a:stretch>
          </p:blipFill>
          <p:spPr bwMode="auto">
            <a:xfrm>
              <a:off x="5115028" y="2002396"/>
              <a:ext cx="3266972" cy="2797344"/>
            </a:xfrm>
            <a:prstGeom prst="rect">
              <a:avLst/>
            </a:prstGeom>
            <a:noFill/>
            <a:ln>
              <a:noFill/>
            </a:ln>
          </p:spPr>
        </p:pic>
        <p:grpSp>
          <p:nvGrpSpPr>
            <p:cNvPr id="26" name="Group 14"/>
            <p:cNvGrpSpPr/>
            <p:nvPr/>
          </p:nvGrpSpPr>
          <p:grpSpPr>
            <a:xfrm>
              <a:off x="5570918" y="2119719"/>
              <a:ext cx="2357178" cy="1513422"/>
              <a:chOff x="6782188" y="4647518"/>
              <a:chExt cx="2048054" cy="1473882"/>
            </a:xfrm>
          </p:grpSpPr>
          <p:pic>
            <p:nvPicPr>
              <p:cNvPr id="143" name="Picture 11" descr="converj_vdi.png"/>
              <p:cNvPicPr>
                <a:picLocks noChangeAspect="1"/>
              </p:cNvPicPr>
              <p:nvPr/>
            </p:nvPicPr>
            <p:blipFill>
              <a:blip r:embed="rId21" cstate="screen"/>
              <a:srcRect/>
              <a:stretch>
                <a:fillRect/>
              </a:stretch>
            </p:blipFill>
            <p:spPr bwMode="auto">
              <a:xfrm>
                <a:off x="6847785" y="4701867"/>
                <a:ext cx="1982457" cy="1405567"/>
              </a:xfrm>
              <a:prstGeom prst="rect">
                <a:avLst/>
              </a:prstGeom>
              <a:noFill/>
              <a:ln w="9525">
                <a:noFill/>
                <a:miter lim="800000"/>
                <a:headEnd/>
                <a:tailEnd/>
              </a:ln>
              <a:effectLst>
                <a:innerShdw blurRad="114300">
                  <a:prstClr val="black"/>
                </a:innerShdw>
              </a:effectLst>
            </p:spPr>
          </p:pic>
          <p:pic>
            <p:nvPicPr>
              <p:cNvPr id="144" name="Picture 3" descr="HUB_Rich.png"/>
              <p:cNvPicPr>
                <a:picLocks noChangeAspect="1"/>
              </p:cNvPicPr>
              <p:nvPr/>
            </p:nvPicPr>
            <p:blipFill>
              <a:blip r:embed="rId22" cstate="screen"/>
              <a:srcRect/>
              <a:stretch>
                <a:fillRect/>
              </a:stretch>
            </p:blipFill>
            <p:spPr bwMode="auto">
              <a:xfrm>
                <a:off x="6782188" y="4647518"/>
                <a:ext cx="739387" cy="1473882"/>
              </a:xfrm>
              <a:prstGeom prst="rect">
                <a:avLst/>
              </a:prstGeom>
              <a:noFill/>
              <a:ln w="9525">
                <a:noFill/>
                <a:miter lim="800000"/>
                <a:headEnd/>
                <a:tailEnd/>
              </a:ln>
            </p:spPr>
          </p:pic>
        </p:grpSp>
        <p:sp>
          <p:nvSpPr>
            <p:cNvPr id="142" name="Rectangle 141"/>
            <p:cNvSpPr/>
            <p:nvPr/>
          </p:nvSpPr>
          <p:spPr>
            <a:xfrm>
              <a:off x="5619366" y="2165078"/>
              <a:ext cx="775489" cy="1443274"/>
            </a:xfrm>
            <a:prstGeom prst="rect">
              <a:avLst/>
            </a:prstGeom>
            <a:noFill/>
            <a:ln w="28575" cap="flat" cmpd="sng" algn="ctr">
              <a:solidFill>
                <a:srgbClr val="F68B1F"/>
              </a:solidFill>
              <a:prstDash val="solid"/>
              <a:round/>
              <a:headEnd type="none" w="med" len="med"/>
              <a:tailEnd type="none" w="med" len="med"/>
            </a:ln>
            <a:effectLst>
              <a:outerShdw blurRad="76200" dist="50800" dir="5400000" algn="ctr" rotWithShape="0">
                <a:srgbClr val="000000">
                  <a:alpha val="27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tLang="ja-JP">
                <a:solidFill>
                  <a:schemeClr val="bg1"/>
                </a:solidFill>
                <a:latin typeface="Arial" pitchFamily="34" charset="0"/>
                <a:ea typeface="MS PGothic" pitchFamily="34" charset="-128"/>
                <a:cs typeface="Arial" pitchFamily="34" charset="0"/>
              </a:endParaRPr>
            </a:p>
          </p:txBody>
        </p:sp>
      </p:grpSp>
      <p:grpSp>
        <p:nvGrpSpPr>
          <p:cNvPr id="27" name="Group 121"/>
          <p:cNvGrpSpPr/>
          <p:nvPr/>
        </p:nvGrpSpPr>
        <p:grpSpPr>
          <a:xfrm>
            <a:off x="3745942" y="2491037"/>
            <a:ext cx="1542025" cy="1529437"/>
            <a:chOff x="3757424" y="929338"/>
            <a:chExt cx="1629152" cy="1613597"/>
          </a:xfrm>
        </p:grpSpPr>
        <p:pic>
          <p:nvPicPr>
            <p:cNvPr id="107" name="Picture 106" descr="Device_cloud_white_3041_default_256.png"/>
            <p:cNvPicPr>
              <a:picLocks noChangeAspect="1"/>
            </p:cNvPicPr>
            <p:nvPr/>
          </p:nvPicPr>
          <p:blipFill>
            <a:blip r:embed="rId23" cstate="print"/>
            <a:stretch>
              <a:fillRect/>
            </a:stretch>
          </p:blipFill>
          <p:spPr>
            <a:xfrm>
              <a:off x="3859724" y="929338"/>
              <a:ext cx="1424552" cy="1424552"/>
            </a:xfrm>
            <a:prstGeom prst="rect">
              <a:avLst/>
            </a:prstGeom>
            <a:effectLst>
              <a:outerShdw blurRad="685800" sx="102000" sy="102000" algn="ctr" rotWithShape="0">
                <a:schemeClr val="bg1"/>
              </a:outerShdw>
            </a:effectLst>
          </p:spPr>
        </p:pic>
        <p:sp>
          <p:nvSpPr>
            <p:cNvPr id="108" name="Oval 107"/>
            <p:cNvSpPr/>
            <p:nvPr/>
          </p:nvSpPr>
          <p:spPr>
            <a:xfrm>
              <a:off x="3757424" y="2148568"/>
              <a:ext cx="1629152" cy="394367"/>
            </a:xfrm>
            <a:prstGeom prst="ellipse">
              <a:avLst/>
            </a:prstGeom>
            <a:gradFill flip="none" rotWithShape="1">
              <a:gsLst>
                <a:gs pos="0">
                  <a:srgbClr val="000000">
                    <a:alpha val="19000"/>
                  </a:srgbClr>
                </a:gs>
                <a:gs pos="100000">
                  <a:schemeClr val="accent1">
                    <a:tint val="23500"/>
                    <a:satMod val="160000"/>
                    <a:alpha val="0"/>
                  </a:schemeClr>
                </a:gs>
              </a:gsLst>
              <a:path path="shape">
                <a:fillToRect l="50000" t="50000" r="50000" b="5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tLang="ja-JP" smtClean="0">
                <a:latin typeface="Arial" pitchFamily="34" charset="0"/>
                <a:ea typeface="MS PGothic" pitchFamily="34" charset="-128"/>
                <a:cs typeface="Arial" pitchFamily="34" charset="0"/>
              </a:endParaRPr>
            </a:p>
          </p:txBody>
        </p:sp>
      </p:grpSp>
      <p:sp>
        <p:nvSpPr>
          <p:cNvPr id="145" name="TextBox 144"/>
          <p:cNvSpPr txBox="1"/>
          <p:nvPr/>
        </p:nvSpPr>
        <p:spPr>
          <a:xfrm>
            <a:off x="3949164" y="2931487"/>
            <a:ext cx="1150547" cy="646331"/>
          </a:xfrm>
          <a:prstGeom prst="rect">
            <a:avLst/>
          </a:prstGeom>
          <a:noFill/>
        </p:spPr>
        <p:txBody>
          <a:bodyPr wrap="square" rtlCol="0">
            <a:spAutoFit/>
          </a:bodyPr>
          <a:lstStyle/>
          <a:p>
            <a:pPr algn="ctr" defTabSz="914400">
              <a:buNone/>
            </a:pPr>
            <a:r>
              <a:rPr lang="ja-JP" altLang="en-US" sz="1200" b="0" i="0" smtClean="0">
                <a:solidFill>
                  <a:srgbClr val="08252E"/>
                </a:solidFill>
                <a:latin typeface="Arial" pitchFamily="34" charset="0"/>
                <a:ea typeface="MS PGothic" pitchFamily="34" charset="-128"/>
                <a:cs typeface="Arial" pitchFamily="34" charset="0"/>
              </a:rPr>
              <a:t>ワークスペース最適化 </a:t>
            </a:r>
            <a:r>
              <a:rPr lang="en-US" altLang="ja-JP" sz="1200" b="0" i="0" smtClean="0">
                <a:solidFill>
                  <a:srgbClr val="08252E"/>
                </a:solidFill>
                <a:latin typeface="Arial" pitchFamily="34" charset="0"/>
                <a:ea typeface="MS PGothic" pitchFamily="34" charset="-128"/>
                <a:cs typeface="Arial" pitchFamily="34" charset="0"/>
              </a:rPr>
              <a:t>LAN/WAN</a:t>
            </a:r>
            <a:endParaRPr lang="en-US" altLang="ja-JP" sz="1200">
              <a:solidFill>
                <a:srgbClr val="08252E"/>
              </a:solidFill>
              <a:latin typeface="Arial" pitchFamily="34" charset="0"/>
              <a:ea typeface="MS PGothic" pitchFamily="34" charset="-128"/>
              <a:cs typeface="Arial" pitchFamily="34" charset="0"/>
            </a:endParaRPr>
          </a:p>
        </p:txBody>
      </p:sp>
      <p:grpSp>
        <p:nvGrpSpPr>
          <p:cNvPr id="28" name="Group 46"/>
          <p:cNvGrpSpPr/>
          <p:nvPr/>
        </p:nvGrpSpPr>
        <p:grpSpPr>
          <a:xfrm>
            <a:off x="981691" y="2693887"/>
            <a:ext cx="584874" cy="554517"/>
            <a:chOff x="7175867" y="3688548"/>
            <a:chExt cx="1772359" cy="1839090"/>
          </a:xfrm>
        </p:grpSpPr>
        <p:pic>
          <p:nvPicPr>
            <p:cNvPr id="148" name="Picture 2"/>
            <p:cNvPicPr>
              <a:picLocks noChangeAspect="1" noChangeArrowheads="1"/>
            </p:cNvPicPr>
            <p:nvPr/>
          </p:nvPicPr>
          <p:blipFill>
            <a:blip r:embed="rId24" cstate="screen"/>
            <a:srcRect/>
            <a:stretch>
              <a:fillRect/>
            </a:stretch>
          </p:blipFill>
          <p:spPr bwMode="auto">
            <a:xfrm>
              <a:off x="7998981" y="3877981"/>
              <a:ext cx="949245" cy="590950"/>
            </a:xfrm>
            <a:prstGeom prst="roundRect">
              <a:avLst/>
            </a:prstGeom>
            <a:noFill/>
            <a:ln w="9525">
              <a:noFill/>
              <a:miter lim="800000"/>
              <a:headEnd/>
              <a:tailEnd/>
            </a:ln>
            <a:effectLst/>
          </p:spPr>
        </p:pic>
        <p:pic>
          <p:nvPicPr>
            <p:cNvPr id="149" name="Picture 4" descr="http://images.apple.com/ipad/features/images/overview_homescreen_20100225.jpg"/>
            <p:cNvPicPr>
              <a:picLocks noChangeAspect="1" noChangeArrowheads="1"/>
            </p:cNvPicPr>
            <p:nvPr/>
          </p:nvPicPr>
          <p:blipFill>
            <a:blip r:embed="rId25" cstate="screen"/>
            <a:srcRect/>
            <a:stretch>
              <a:fillRect/>
            </a:stretch>
          </p:blipFill>
          <p:spPr bwMode="auto">
            <a:xfrm>
              <a:off x="7175867" y="3688548"/>
              <a:ext cx="1220414" cy="1839090"/>
            </a:xfrm>
            <a:prstGeom prst="rect">
              <a:avLst/>
            </a:prstGeom>
            <a:noFill/>
            <a:effectLst/>
          </p:spPr>
        </p:pic>
      </p:grpSp>
      <p:pic>
        <p:nvPicPr>
          <p:cNvPr id="126" name="Picture 125" descr="SlimBig.png"/>
          <p:cNvPicPr>
            <a:picLocks noChangeAspect="1"/>
          </p:cNvPicPr>
          <p:nvPr/>
        </p:nvPicPr>
        <p:blipFill>
          <a:blip r:embed="rId26" cstate="screen"/>
          <a:stretch>
            <a:fillRect/>
          </a:stretch>
        </p:blipFill>
        <p:spPr>
          <a:xfrm>
            <a:off x="1117563" y="3082726"/>
            <a:ext cx="429292" cy="733846"/>
          </a:xfrm>
          <a:prstGeom prst="rect">
            <a:avLst/>
          </a:prstGeom>
        </p:spPr>
      </p:pic>
      <p:sp>
        <p:nvSpPr>
          <p:cNvPr id="29" name="Rectangle 28"/>
          <p:cNvSpPr/>
          <p:nvPr/>
        </p:nvSpPr>
        <p:spPr>
          <a:xfrm>
            <a:off x="0" y="5969000"/>
            <a:ext cx="9144000" cy="889000"/>
          </a:xfrm>
          <a:prstGeom prst="rect">
            <a:avLst/>
          </a:prstGeom>
          <a:gradFill flip="none" rotWithShape="1">
            <a:gsLst>
              <a:gs pos="0">
                <a:schemeClr val="accent6"/>
              </a:gs>
              <a:gs pos="100000">
                <a:schemeClr val="accent6">
                  <a:lumMod val="20000"/>
                  <a:lumOff val="80000"/>
                </a:schemeClr>
              </a:gs>
            </a:gsLst>
            <a:lin ang="16200000" scaled="0"/>
            <a:tileRect/>
          </a:gradFill>
          <a:ln>
            <a:noFill/>
          </a:ln>
          <a:effectLst>
            <a:outerShdw blurRad="76200" dist="50800" dir="5400000" algn="ctr" rotWithShape="0">
              <a:srgbClr val="000000">
                <a:alpha val="27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tLang="ja-JP" smtClean="0">
              <a:latin typeface="Arial" pitchFamily="34" charset="0"/>
              <a:ea typeface="MS PGothic" pitchFamily="34" charset="-128"/>
              <a:cs typeface="Arial" pitchFamily="34" charset="0"/>
            </a:endParaRPr>
          </a:p>
        </p:txBody>
      </p:sp>
      <p:sp>
        <p:nvSpPr>
          <p:cNvPr id="30" name="TextBox 29"/>
          <p:cNvSpPr txBox="1"/>
          <p:nvPr/>
        </p:nvSpPr>
        <p:spPr>
          <a:xfrm>
            <a:off x="0" y="6049819"/>
            <a:ext cx="9144000" cy="1138773"/>
          </a:xfrm>
          <a:prstGeom prst="rect">
            <a:avLst/>
          </a:prstGeom>
          <a:noFill/>
        </p:spPr>
        <p:txBody>
          <a:bodyPr wrap="square" rtlCol="0">
            <a:spAutoFit/>
          </a:bodyPr>
          <a:lstStyle/>
          <a:p>
            <a:pPr algn="ctr" defTabSz="914400">
              <a:buNone/>
            </a:pPr>
            <a:r>
              <a:rPr lang="ja-JP" altLang="en-US" sz="2200" b="0" i="0" dirty="0" smtClean="0">
                <a:solidFill>
                  <a:srgbClr val="FFFFFF"/>
                </a:solidFill>
                <a:effectLst>
                  <a:outerShdw blurRad="50800" dist="38100" dir="2700000" algn="tl" rotWithShape="0">
                    <a:prstClr val="black">
                      <a:alpha val="40000"/>
                    </a:prstClr>
                  </a:outerShdw>
                </a:effectLst>
                <a:latin typeface="Arial" pitchFamily="34" charset="0"/>
                <a:ea typeface="MS PGothic" pitchFamily="34" charset="-128"/>
                <a:cs typeface="Arial" pitchFamily="34" charset="0"/>
              </a:rPr>
              <a:t>妥協のないユーザ エクスペリエンスを実現する仮想化対応ボーダレス </a:t>
            </a:r>
            <a:br>
              <a:rPr lang="ja-JP" altLang="en-US" sz="2200" b="0" i="0" dirty="0" smtClean="0">
                <a:solidFill>
                  <a:srgbClr val="FFFFFF"/>
                </a:solidFill>
                <a:effectLst>
                  <a:outerShdw blurRad="50800" dist="38100" dir="2700000" algn="tl" rotWithShape="0">
                    <a:prstClr val="black">
                      <a:alpha val="40000"/>
                    </a:prstClr>
                  </a:outerShdw>
                </a:effectLst>
                <a:latin typeface="Arial" pitchFamily="34" charset="0"/>
                <a:ea typeface="MS PGothic" pitchFamily="34" charset="-128"/>
                <a:cs typeface="Arial" pitchFamily="34" charset="0"/>
              </a:rPr>
            </a:br>
            <a:r>
              <a:rPr lang="ja-JP" altLang="en-US" sz="2200" b="0" i="0" dirty="0" smtClean="0">
                <a:solidFill>
                  <a:srgbClr val="FFFFFF"/>
                </a:solidFill>
                <a:effectLst>
                  <a:outerShdw blurRad="50800" dist="38100" dir="2700000" algn="tl" rotWithShape="0">
                    <a:prstClr val="black">
                      <a:alpha val="40000"/>
                    </a:prstClr>
                  </a:outerShdw>
                </a:effectLst>
                <a:latin typeface="Arial" pitchFamily="34" charset="0"/>
                <a:ea typeface="MS PGothic" pitchFamily="34" charset="-128"/>
                <a:cs typeface="Arial" pitchFamily="34" charset="0"/>
              </a:rPr>
              <a:t>ネットワーク</a:t>
            </a:r>
          </a:p>
          <a:p>
            <a:pPr algn="l" defTabSz="914400">
              <a:buNone/>
            </a:pPr>
            <a:endParaRPr lang="ja-JP" altLang="en-US" sz="2400" dirty="0">
              <a:effectLst>
                <a:outerShdw blurRad="50800" dist="38100" dir="2700000" algn="tl" rotWithShape="0">
                  <a:prstClr val="black">
                    <a:alpha val="40000"/>
                  </a:prstClr>
                </a:outerShdw>
              </a:effectLst>
              <a:latin typeface="Arial" pitchFamily="34" charset="0"/>
              <a:ea typeface="MS PGothic" pitchFamily="34" charset="-128"/>
              <a:cs typeface="Arial" pitchFamily="34" charset="0"/>
            </a:endParaRP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decel="100000"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10" presetClass="entr" presetSubtype="0" repeatCount="4000" fill="hold" nodeType="afterEffect">
                                  <p:stCondLst>
                                    <p:cond delay="0"/>
                                  </p:stCondLst>
                                  <p:childTnLst>
                                    <p:set>
                                      <p:cBhvr>
                                        <p:cTn id="11" dur="1" fill="hold">
                                          <p:stCondLst>
                                            <p:cond delay="0"/>
                                          </p:stCondLst>
                                        </p:cTn>
                                        <p:tgtEl>
                                          <p:spTgt spid="17"/>
                                        </p:tgtEl>
                                        <p:attrNameLst>
                                          <p:attrName>style.visibility</p:attrName>
                                        </p:attrNameLst>
                                      </p:cBhvr>
                                      <p:to>
                                        <p:strVal val="visible"/>
                                      </p:to>
                                    </p:set>
                                    <p:animEffect transition="in" filter="fade">
                                      <p:cBhvr>
                                        <p:cTn id="12" dur="100"/>
                                        <p:tgtEl>
                                          <p:spTgt spid="17"/>
                                        </p:tgtEl>
                                      </p:cBhvr>
                                    </p:animEffect>
                                  </p:childTnLst>
                                </p:cTn>
                              </p:par>
                            </p:childTnLst>
                          </p:cTn>
                        </p:par>
                        <p:par>
                          <p:cTn id="13" fill="hold">
                            <p:stCondLst>
                              <p:cond delay="900"/>
                            </p:stCondLst>
                            <p:childTnLst>
                              <p:par>
                                <p:cTn id="14" presetID="2" presetClass="entr" presetSubtype="4" decel="100000" fill="hold" nodeType="afterEffect">
                                  <p:stCondLst>
                                    <p:cond delay="0"/>
                                  </p:stCondLst>
                                  <p:childTnLst>
                                    <p:set>
                                      <p:cBhvr>
                                        <p:cTn id="15" dur="1" fill="hold">
                                          <p:stCondLst>
                                            <p:cond delay="0"/>
                                          </p:stCondLst>
                                        </p:cTn>
                                        <p:tgtEl>
                                          <p:spTgt spid="7"/>
                                        </p:tgtEl>
                                        <p:attrNameLst>
                                          <p:attrName>style.visibility</p:attrName>
                                        </p:attrNameLst>
                                      </p:cBhvr>
                                      <p:to>
                                        <p:strVal val="visible"/>
                                      </p:to>
                                    </p:set>
                                    <p:anim calcmode="lin" valueType="num">
                                      <p:cBhvr additive="base">
                                        <p:cTn id="16" dur="500" fill="hold"/>
                                        <p:tgtEl>
                                          <p:spTgt spid="7"/>
                                        </p:tgtEl>
                                        <p:attrNameLst>
                                          <p:attrName>ppt_x</p:attrName>
                                        </p:attrNameLst>
                                      </p:cBhvr>
                                      <p:tavLst>
                                        <p:tav tm="0">
                                          <p:val>
                                            <p:strVal val="#ppt_x"/>
                                          </p:val>
                                        </p:tav>
                                        <p:tav tm="100000">
                                          <p:val>
                                            <p:strVal val="#ppt_x"/>
                                          </p:val>
                                        </p:tav>
                                      </p:tavLst>
                                    </p:anim>
                                    <p:anim calcmode="lin" valueType="num">
                                      <p:cBhvr additive="base">
                                        <p:cTn id="17" dur="500" fill="hold"/>
                                        <p:tgtEl>
                                          <p:spTgt spid="7"/>
                                        </p:tgtEl>
                                        <p:attrNameLst>
                                          <p:attrName>ppt_y</p:attrName>
                                        </p:attrNameLst>
                                      </p:cBhvr>
                                      <p:tavLst>
                                        <p:tav tm="0">
                                          <p:val>
                                            <p:strVal val="1+#ppt_h/2"/>
                                          </p:val>
                                        </p:tav>
                                        <p:tav tm="100000">
                                          <p:val>
                                            <p:strVal val="#ppt_y"/>
                                          </p:val>
                                        </p:tav>
                                      </p:tavLst>
                                    </p:anim>
                                  </p:childTnLst>
                                </p:cTn>
                              </p:par>
                            </p:childTnLst>
                          </p:cTn>
                        </p:par>
                        <p:par>
                          <p:cTn id="18" fill="hold">
                            <p:stCondLst>
                              <p:cond delay="1400"/>
                            </p:stCondLst>
                            <p:childTnLst>
                              <p:par>
                                <p:cTn id="19" presetID="10" presetClass="entr" presetSubtype="0" repeatCount="4000" fill="hold" nodeType="after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fade">
                                      <p:cBhvr>
                                        <p:cTn id="21" dur="100"/>
                                        <p:tgtEl>
                                          <p:spTgt spid="15"/>
                                        </p:tgtEl>
                                      </p:cBhvr>
                                    </p:animEffect>
                                  </p:childTnLst>
                                </p:cTn>
                              </p:par>
                            </p:childTnLst>
                          </p:cTn>
                        </p:par>
                        <p:par>
                          <p:cTn id="22" fill="hold">
                            <p:stCondLst>
                              <p:cond delay="1800"/>
                            </p:stCondLst>
                            <p:childTnLst>
                              <p:par>
                                <p:cTn id="23" presetID="2" presetClass="entr" presetSubtype="4" decel="100000" fill="hold" nodeType="afterEffect">
                                  <p:stCondLst>
                                    <p:cond delay="0"/>
                                  </p:stCondLst>
                                  <p:childTnLst>
                                    <p:set>
                                      <p:cBhvr>
                                        <p:cTn id="24" dur="1" fill="hold">
                                          <p:stCondLst>
                                            <p:cond delay="0"/>
                                          </p:stCondLst>
                                        </p:cTn>
                                        <p:tgtEl>
                                          <p:spTgt spid="8"/>
                                        </p:tgtEl>
                                        <p:attrNameLst>
                                          <p:attrName>style.visibility</p:attrName>
                                        </p:attrNameLst>
                                      </p:cBhvr>
                                      <p:to>
                                        <p:strVal val="visible"/>
                                      </p:to>
                                    </p:set>
                                    <p:anim calcmode="lin" valueType="num">
                                      <p:cBhvr additive="base">
                                        <p:cTn id="25" dur="500" fill="hold"/>
                                        <p:tgtEl>
                                          <p:spTgt spid="8"/>
                                        </p:tgtEl>
                                        <p:attrNameLst>
                                          <p:attrName>ppt_x</p:attrName>
                                        </p:attrNameLst>
                                      </p:cBhvr>
                                      <p:tavLst>
                                        <p:tav tm="0">
                                          <p:val>
                                            <p:strVal val="#ppt_x"/>
                                          </p:val>
                                        </p:tav>
                                        <p:tav tm="100000">
                                          <p:val>
                                            <p:strVal val="#ppt_x"/>
                                          </p:val>
                                        </p:tav>
                                      </p:tavLst>
                                    </p:anim>
                                    <p:anim calcmode="lin" valueType="num">
                                      <p:cBhvr additive="base">
                                        <p:cTn id="26" dur="500" fill="hold"/>
                                        <p:tgtEl>
                                          <p:spTgt spid="8"/>
                                        </p:tgtEl>
                                        <p:attrNameLst>
                                          <p:attrName>ppt_y</p:attrName>
                                        </p:attrNameLst>
                                      </p:cBhvr>
                                      <p:tavLst>
                                        <p:tav tm="0">
                                          <p:val>
                                            <p:strVal val="1+#ppt_h/2"/>
                                          </p:val>
                                        </p:tav>
                                        <p:tav tm="100000">
                                          <p:val>
                                            <p:strVal val="#ppt_y"/>
                                          </p:val>
                                        </p:tav>
                                      </p:tavLst>
                                    </p:anim>
                                  </p:childTnLst>
                                </p:cTn>
                              </p:par>
                            </p:childTnLst>
                          </p:cTn>
                        </p:par>
                        <p:par>
                          <p:cTn id="27" fill="hold">
                            <p:stCondLst>
                              <p:cond delay="2300"/>
                            </p:stCondLst>
                            <p:childTnLst>
                              <p:par>
                                <p:cTn id="28" presetID="10" presetClass="entr" presetSubtype="0" repeatCount="4000" fill="hold" nodeType="afterEffect">
                                  <p:stCondLst>
                                    <p:cond delay="0"/>
                                  </p:stCondLst>
                                  <p:childTnLst>
                                    <p:set>
                                      <p:cBhvr>
                                        <p:cTn id="29" dur="1" fill="hold">
                                          <p:stCondLst>
                                            <p:cond delay="0"/>
                                          </p:stCondLst>
                                        </p:cTn>
                                        <p:tgtEl>
                                          <p:spTgt spid="19"/>
                                        </p:tgtEl>
                                        <p:attrNameLst>
                                          <p:attrName>style.visibility</p:attrName>
                                        </p:attrNameLst>
                                      </p:cBhvr>
                                      <p:to>
                                        <p:strVal val="visible"/>
                                      </p:to>
                                    </p:set>
                                    <p:animEffect transition="in" filter="fade">
                                      <p:cBhvr>
                                        <p:cTn id="30" dur="100"/>
                                        <p:tgtEl>
                                          <p:spTgt spid="19"/>
                                        </p:tgtEl>
                                      </p:cBhvr>
                                    </p:animEffect>
                                  </p:childTnLst>
                                </p:cTn>
                              </p:par>
                            </p:childTnLst>
                          </p:cTn>
                        </p:par>
                        <p:par>
                          <p:cTn id="31" fill="hold">
                            <p:stCondLst>
                              <p:cond delay="2700"/>
                            </p:stCondLst>
                            <p:childTnLst>
                              <p:par>
                                <p:cTn id="32" presetID="2" presetClass="entr" presetSubtype="4" decel="100000" fill="hold" nodeType="afterEffect">
                                  <p:stCondLst>
                                    <p:cond delay="0"/>
                                  </p:stCondLst>
                                  <p:childTnLst>
                                    <p:set>
                                      <p:cBhvr>
                                        <p:cTn id="33" dur="1" fill="hold">
                                          <p:stCondLst>
                                            <p:cond delay="0"/>
                                          </p:stCondLst>
                                        </p:cTn>
                                        <p:tgtEl>
                                          <p:spTgt spid="9"/>
                                        </p:tgtEl>
                                        <p:attrNameLst>
                                          <p:attrName>style.visibility</p:attrName>
                                        </p:attrNameLst>
                                      </p:cBhvr>
                                      <p:to>
                                        <p:strVal val="visible"/>
                                      </p:to>
                                    </p:set>
                                    <p:anim calcmode="lin" valueType="num">
                                      <p:cBhvr additive="base">
                                        <p:cTn id="34" dur="500" fill="hold"/>
                                        <p:tgtEl>
                                          <p:spTgt spid="9"/>
                                        </p:tgtEl>
                                        <p:attrNameLst>
                                          <p:attrName>ppt_x</p:attrName>
                                        </p:attrNameLst>
                                      </p:cBhvr>
                                      <p:tavLst>
                                        <p:tav tm="0">
                                          <p:val>
                                            <p:strVal val="#ppt_x"/>
                                          </p:val>
                                        </p:tav>
                                        <p:tav tm="100000">
                                          <p:val>
                                            <p:strVal val="#ppt_x"/>
                                          </p:val>
                                        </p:tav>
                                      </p:tavLst>
                                    </p:anim>
                                    <p:anim calcmode="lin" valueType="num">
                                      <p:cBhvr additive="base">
                                        <p:cTn id="35" dur="500" fill="hold"/>
                                        <p:tgtEl>
                                          <p:spTgt spid="9"/>
                                        </p:tgtEl>
                                        <p:attrNameLst>
                                          <p:attrName>ppt_y</p:attrName>
                                        </p:attrNameLst>
                                      </p:cBhvr>
                                      <p:tavLst>
                                        <p:tav tm="0">
                                          <p:val>
                                            <p:strVal val="1+#ppt_h/2"/>
                                          </p:val>
                                        </p:tav>
                                        <p:tav tm="100000">
                                          <p:val>
                                            <p:strVal val="#ppt_y"/>
                                          </p:val>
                                        </p:tav>
                                      </p:tavLst>
                                    </p:anim>
                                  </p:childTnLst>
                                </p:cTn>
                              </p:par>
                            </p:childTnLst>
                          </p:cTn>
                        </p:par>
                        <p:par>
                          <p:cTn id="36" fill="hold">
                            <p:stCondLst>
                              <p:cond delay="3200"/>
                            </p:stCondLst>
                            <p:childTnLst>
                              <p:par>
                                <p:cTn id="37" presetID="10" presetClass="entr" presetSubtype="0" repeatCount="4000" fill="hold" nodeType="afterEffect">
                                  <p:stCondLst>
                                    <p:cond delay="0"/>
                                  </p:stCondLst>
                                  <p:childTnLst>
                                    <p:set>
                                      <p:cBhvr>
                                        <p:cTn id="38" dur="1" fill="hold">
                                          <p:stCondLst>
                                            <p:cond delay="0"/>
                                          </p:stCondLst>
                                        </p:cTn>
                                        <p:tgtEl>
                                          <p:spTgt spid="21"/>
                                        </p:tgtEl>
                                        <p:attrNameLst>
                                          <p:attrName>style.visibility</p:attrName>
                                        </p:attrNameLst>
                                      </p:cBhvr>
                                      <p:to>
                                        <p:strVal val="visible"/>
                                      </p:to>
                                    </p:set>
                                    <p:animEffect transition="in" filter="fade">
                                      <p:cBhvr>
                                        <p:cTn id="39" dur="100"/>
                                        <p:tgtEl>
                                          <p:spTgt spid="21"/>
                                        </p:tgtEl>
                                      </p:cBhvr>
                                    </p:animEffect>
                                  </p:childTnLst>
                                </p:cTn>
                              </p:par>
                            </p:childTnLst>
                          </p:cTn>
                        </p:par>
                      </p:childTnLst>
                    </p:cTn>
                  </p:par>
                  <p:par>
                    <p:cTn id="40" fill="hold">
                      <p:stCondLst>
                        <p:cond delay="indefinite"/>
                      </p:stCondLst>
                      <p:childTnLst>
                        <p:par>
                          <p:cTn id="41" fill="hold">
                            <p:stCondLst>
                              <p:cond delay="0"/>
                            </p:stCondLst>
                            <p:childTnLst>
                              <p:par>
                                <p:cTn id="42" presetID="35" presetClass="emph" presetSubtype="0" repeatCount="4000" fill="hold" nodeType="clickEffect">
                                  <p:stCondLst>
                                    <p:cond delay="0"/>
                                  </p:stCondLst>
                                  <p:childTnLst>
                                    <p:anim calcmode="discrete" valueType="str">
                                      <p:cBhvr>
                                        <p:cTn id="43" dur="100" fill="hold"/>
                                        <p:tgtEl>
                                          <p:spTgt spid="4"/>
                                        </p:tgtEl>
                                        <p:attrNameLst>
                                          <p:attrName>style.visibility</p:attrName>
                                        </p:attrNameLst>
                                      </p:cBhvr>
                                      <p:tavLst>
                                        <p:tav tm="0">
                                          <p:val>
                                            <p:strVal val="hidden"/>
                                          </p:val>
                                        </p:tav>
                                        <p:tav tm="50000">
                                          <p:val>
                                            <p:strVal val="visible"/>
                                          </p:val>
                                        </p:tav>
                                      </p:tavLst>
                                    </p:anim>
                                  </p:childTnLst>
                                </p:cTn>
                              </p:par>
                            </p:childTnLst>
                          </p:cTn>
                        </p:par>
                        <p:par>
                          <p:cTn id="44" fill="hold">
                            <p:stCondLst>
                              <p:cond delay="400"/>
                            </p:stCondLst>
                            <p:childTnLst>
                              <p:par>
                                <p:cTn id="45" presetID="22" presetClass="entr" presetSubtype="8" fill="hold" nodeType="afterEffect">
                                  <p:stCondLst>
                                    <p:cond delay="0"/>
                                  </p:stCondLst>
                                  <p:childTnLst>
                                    <p:set>
                                      <p:cBhvr>
                                        <p:cTn id="46" dur="1" fill="hold">
                                          <p:stCondLst>
                                            <p:cond delay="0"/>
                                          </p:stCondLst>
                                        </p:cTn>
                                        <p:tgtEl>
                                          <p:spTgt spid="109"/>
                                        </p:tgtEl>
                                        <p:attrNameLst>
                                          <p:attrName>style.visibility</p:attrName>
                                        </p:attrNameLst>
                                      </p:cBhvr>
                                      <p:to>
                                        <p:strVal val="visible"/>
                                      </p:to>
                                    </p:set>
                                    <p:animEffect transition="in" filter="wipe(left)">
                                      <p:cBhvr>
                                        <p:cTn id="47" dur="500"/>
                                        <p:tgtEl>
                                          <p:spTgt spid="109"/>
                                        </p:tgtEl>
                                      </p:cBhvr>
                                    </p:animEffect>
                                  </p:childTnLst>
                                </p:cTn>
                              </p:par>
                            </p:childTnLst>
                          </p:cTn>
                        </p:par>
                        <p:par>
                          <p:cTn id="48" fill="hold">
                            <p:stCondLst>
                              <p:cond delay="900"/>
                            </p:stCondLst>
                            <p:childTnLst>
                              <p:par>
                                <p:cTn id="49" presetID="22" presetClass="entr" presetSubtype="8" fill="hold" nodeType="afterEffect">
                                  <p:stCondLst>
                                    <p:cond delay="0"/>
                                  </p:stCondLst>
                                  <p:childTnLst>
                                    <p:set>
                                      <p:cBhvr>
                                        <p:cTn id="50" dur="1" fill="hold">
                                          <p:stCondLst>
                                            <p:cond delay="0"/>
                                          </p:stCondLst>
                                        </p:cTn>
                                        <p:tgtEl>
                                          <p:spTgt spid="93"/>
                                        </p:tgtEl>
                                        <p:attrNameLst>
                                          <p:attrName>style.visibility</p:attrName>
                                        </p:attrNameLst>
                                      </p:cBhvr>
                                      <p:to>
                                        <p:strVal val="visible"/>
                                      </p:to>
                                    </p:set>
                                    <p:animEffect transition="in" filter="wipe(left)">
                                      <p:cBhvr>
                                        <p:cTn id="51" dur="500"/>
                                        <p:tgtEl>
                                          <p:spTgt spid="93"/>
                                        </p:tgtEl>
                                      </p:cBhvr>
                                    </p:animEffect>
                                  </p:childTnLst>
                                </p:cTn>
                              </p:par>
                            </p:childTnLst>
                          </p:cTn>
                        </p:par>
                        <p:par>
                          <p:cTn id="52" fill="hold">
                            <p:stCondLst>
                              <p:cond delay="1400"/>
                            </p:stCondLst>
                            <p:childTnLst>
                              <p:par>
                                <p:cTn id="53" presetID="22" presetClass="entr" presetSubtype="8" fill="hold" nodeType="afterEffect">
                                  <p:stCondLst>
                                    <p:cond delay="0"/>
                                  </p:stCondLst>
                                  <p:childTnLst>
                                    <p:set>
                                      <p:cBhvr>
                                        <p:cTn id="54" dur="1" fill="hold">
                                          <p:stCondLst>
                                            <p:cond delay="0"/>
                                          </p:stCondLst>
                                        </p:cTn>
                                        <p:tgtEl>
                                          <p:spTgt spid="92"/>
                                        </p:tgtEl>
                                        <p:attrNameLst>
                                          <p:attrName>style.visibility</p:attrName>
                                        </p:attrNameLst>
                                      </p:cBhvr>
                                      <p:to>
                                        <p:strVal val="visible"/>
                                      </p:to>
                                    </p:set>
                                    <p:animEffect transition="in" filter="wipe(left)">
                                      <p:cBhvr>
                                        <p:cTn id="55" dur="500"/>
                                        <p:tgtEl>
                                          <p:spTgt spid="92"/>
                                        </p:tgtEl>
                                      </p:cBhvr>
                                    </p:animEffect>
                                  </p:childTnLst>
                                </p:cTn>
                              </p:par>
                            </p:childTnLst>
                          </p:cTn>
                        </p:par>
                        <p:par>
                          <p:cTn id="56" fill="hold">
                            <p:stCondLst>
                              <p:cond delay="1900"/>
                            </p:stCondLst>
                            <p:childTnLst>
                              <p:par>
                                <p:cTn id="57" presetID="22" presetClass="entr" presetSubtype="8" fill="hold" nodeType="afterEffect">
                                  <p:stCondLst>
                                    <p:cond delay="0"/>
                                  </p:stCondLst>
                                  <p:childTnLst>
                                    <p:set>
                                      <p:cBhvr>
                                        <p:cTn id="58" dur="1" fill="hold">
                                          <p:stCondLst>
                                            <p:cond delay="0"/>
                                          </p:stCondLst>
                                        </p:cTn>
                                        <p:tgtEl>
                                          <p:spTgt spid="124"/>
                                        </p:tgtEl>
                                        <p:attrNameLst>
                                          <p:attrName>style.visibility</p:attrName>
                                        </p:attrNameLst>
                                      </p:cBhvr>
                                      <p:to>
                                        <p:strVal val="visible"/>
                                      </p:to>
                                    </p:set>
                                    <p:animEffect transition="in" filter="wipe(left)">
                                      <p:cBhvr>
                                        <p:cTn id="59" dur="500"/>
                                        <p:tgtEl>
                                          <p:spTgt spid="124"/>
                                        </p:tgtEl>
                                      </p:cBhvr>
                                    </p:animEffect>
                                  </p:childTnLst>
                                </p:cTn>
                              </p:par>
                            </p:childTnLst>
                          </p:cTn>
                        </p:par>
                        <p:par>
                          <p:cTn id="60" fill="hold">
                            <p:stCondLst>
                              <p:cond delay="2400"/>
                            </p:stCondLst>
                            <p:childTnLst>
                              <p:par>
                                <p:cTn id="61" presetID="22" presetClass="entr" presetSubtype="4" fill="hold" nodeType="afterEffect">
                                  <p:stCondLst>
                                    <p:cond delay="0"/>
                                  </p:stCondLst>
                                  <p:childTnLst>
                                    <p:set>
                                      <p:cBhvr>
                                        <p:cTn id="62" dur="1" fill="hold">
                                          <p:stCondLst>
                                            <p:cond delay="0"/>
                                          </p:stCondLst>
                                        </p:cTn>
                                        <p:tgtEl>
                                          <p:spTgt spid="123"/>
                                        </p:tgtEl>
                                        <p:attrNameLst>
                                          <p:attrName>style.visibility</p:attrName>
                                        </p:attrNameLst>
                                      </p:cBhvr>
                                      <p:to>
                                        <p:strVal val="visible"/>
                                      </p:to>
                                    </p:set>
                                    <p:animEffect transition="in" filter="wipe(down)">
                                      <p:cBhvr>
                                        <p:cTn id="63" dur="500"/>
                                        <p:tgtEl>
                                          <p:spTgt spid="123"/>
                                        </p:tgtEl>
                                      </p:cBhvr>
                                    </p:animEffect>
                                  </p:childTnLst>
                                </p:cTn>
                              </p:par>
                            </p:childTnLst>
                          </p:cTn>
                        </p:par>
                        <p:par>
                          <p:cTn id="64" fill="hold">
                            <p:stCondLst>
                              <p:cond delay="2900"/>
                            </p:stCondLst>
                            <p:childTnLst>
                              <p:par>
                                <p:cTn id="65" presetID="35" presetClass="emph" presetSubtype="0" repeatCount="4000" fill="hold" nodeType="afterEffect">
                                  <p:stCondLst>
                                    <p:cond delay="0"/>
                                  </p:stCondLst>
                                  <p:childTnLst>
                                    <p:anim calcmode="discrete" valueType="str">
                                      <p:cBhvr>
                                        <p:cTn id="66" dur="100" fill="hold"/>
                                        <p:tgtEl>
                                          <p:spTgt spid="112"/>
                                        </p:tgtEl>
                                        <p:attrNameLst>
                                          <p:attrName>style.visibility</p:attrName>
                                        </p:attrNameLst>
                                      </p:cBhvr>
                                      <p:tavLst>
                                        <p:tav tm="0">
                                          <p:val>
                                            <p:strVal val="hidden"/>
                                          </p:val>
                                        </p:tav>
                                        <p:tav tm="50000">
                                          <p:val>
                                            <p:strVal val="visible"/>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Title 39"/>
          <p:cNvSpPr>
            <a:spLocks noGrp="1"/>
          </p:cNvSpPr>
          <p:nvPr>
            <p:ph type="title"/>
          </p:nvPr>
        </p:nvSpPr>
        <p:spPr/>
        <p:txBody>
          <a:bodyPr/>
          <a:lstStyle/>
          <a:p>
            <a:pPr algn="l" defTabSz="914400">
              <a:lnSpc>
                <a:spcPct val="80000"/>
              </a:lnSpc>
              <a:spcBef>
                <a:spcPct val="0"/>
              </a:spcBef>
              <a:buNone/>
            </a:pPr>
            <a:r>
              <a:rPr lang="en-US" altLang="ja-JP" sz="3200" b="0" i="0" spc="0" baseline="0" smtClean="0">
                <a:solidFill>
                  <a:srgbClr val="2B348E"/>
                </a:solidFill>
                <a:latin typeface="Arial" pitchFamily="34" charset="0"/>
                <a:ea typeface="MS PGothic" pitchFamily="34" charset="-128"/>
                <a:cs typeface="Arial" pitchFamily="34" charset="0"/>
              </a:rPr>
              <a:t>Cisco VXI</a:t>
            </a:r>
            <a:r>
              <a:rPr lang="ja-JP" altLang="en-US" sz="3200" b="0" i="0" spc="0" baseline="0" smtClean="0">
                <a:solidFill>
                  <a:srgbClr val="2B348E"/>
                </a:solidFill>
                <a:latin typeface="Arial" pitchFamily="34" charset="0"/>
                <a:ea typeface="MS PGothic" pitchFamily="34" charset="-128"/>
                <a:cs typeface="Arial" pitchFamily="34" charset="0"/>
              </a:rPr>
              <a:t>：ボーダレス ネットワーク</a:t>
            </a:r>
            <a:r>
              <a:rPr lang="en-US" altLang="ja-JP" sz="3200" b="0" i="0" spc="0" baseline="0" smtClean="0">
                <a:solidFill>
                  <a:srgbClr val="2B348E"/>
                </a:solidFill>
                <a:latin typeface="Arial" pitchFamily="34" charset="0"/>
                <a:ea typeface="MS PGothic" pitchFamily="34" charset="-128"/>
                <a:cs typeface="Arial" pitchFamily="34" charset="0"/>
              </a:rPr>
              <a:t/>
            </a:r>
            <a:br>
              <a:rPr lang="en-US" altLang="ja-JP" sz="3200" b="0" i="0" spc="0" baseline="0" smtClean="0">
                <a:solidFill>
                  <a:srgbClr val="2B348E"/>
                </a:solidFill>
                <a:latin typeface="Arial" pitchFamily="34" charset="0"/>
                <a:ea typeface="MS PGothic" pitchFamily="34" charset="-128"/>
                <a:cs typeface="Arial" pitchFamily="34" charset="0"/>
              </a:rPr>
            </a:br>
            <a:r>
              <a:rPr lang="en-US" altLang="ja-JP" sz="3200" b="0" i="0" spc="0" baseline="0" smtClean="0">
                <a:solidFill>
                  <a:srgbClr val="2B348E"/>
                </a:solidFill>
                <a:latin typeface="Arial" pitchFamily="34" charset="0"/>
                <a:ea typeface="MS PGothic" pitchFamily="34" charset="-128"/>
                <a:cs typeface="Arial" pitchFamily="34" charset="0"/>
              </a:rPr>
              <a:t>VXI </a:t>
            </a:r>
            <a:r>
              <a:rPr lang="ja-JP" altLang="en-US" sz="3200" b="0" i="0" spc="0" baseline="0" smtClean="0">
                <a:solidFill>
                  <a:srgbClr val="2B348E"/>
                </a:solidFill>
                <a:latin typeface="Arial" pitchFamily="34" charset="0"/>
                <a:ea typeface="MS PGothic" pitchFamily="34" charset="-128"/>
                <a:cs typeface="Arial" pitchFamily="34" charset="0"/>
              </a:rPr>
              <a:t>用 </a:t>
            </a:r>
            <a:r>
              <a:rPr lang="en-US" altLang="ja-JP" sz="3200" b="0" i="0" spc="0" baseline="0" smtClean="0">
                <a:solidFill>
                  <a:srgbClr val="2B348E"/>
                </a:solidFill>
                <a:latin typeface="Arial" pitchFamily="34" charset="0"/>
                <a:ea typeface="MS PGothic" pitchFamily="34" charset="-128"/>
                <a:cs typeface="Arial" pitchFamily="34" charset="0"/>
              </a:rPr>
              <a:t>Cisco Identity Service Engine</a:t>
            </a:r>
            <a:r>
              <a:rPr lang="ja-JP" altLang="en-US" sz="3200" b="0" i="0" spc="0" baseline="0" smtClean="0">
                <a:solidFill>
                  <a:srgbClr val="2B348E"/>
                </a:solidFill>
                <a:latin typeface="Arial" pitchFamily="34" charset="0"/>
                <a:ea typeface="MS PGothic" pitchFamily="34" charset="-128"/>
                <a:cs typeface="Arial" pitchFamily="34" charset="0"/>
              </a:rPr>
              <a:t>（</a:t>
            </a:r>
            <a:r>
              <a:rPr lang="en-US" altLang="ja-JP" sz="3200" b="0" i="0" spc="0" baseline="0" smtClean="0">
                <a:solidFill>
                  <a:srgbClr val="2B348E"/>
                </a:solidFill>
                <a:latin typeface="Arial" pitchFamily="34" charset="0"/>
                <a:ea typeface="MS PGothic" pitchFamily="34" charset="-128"/>
                <a:cs typeface="Arial" pitchFamily="34" charset="0"/>
              </a:rPr>
              <a:t>ISE</a:t>
            </a:r>
            <a:r>
              <a:rPr lang="ja-JP" altLang="en-US" sz="3200" b="0" i="0" spc="0" baseline="0" smtClean="0">
                <a:solidFill>
                  <a:srgbClr val="2B348E"/>
                </a:solidFill>
                <a:latin typeface="Arial" pitchFamily="34" charset="0"/>
                <a:ea typeface="MS PGothic" pitchFamily="34" charset="-128"/>
                <a:cs typeface="Arial" pitchFamily="34" charset="0"/>
              </a:rPr>
              <a:t>）</a:t>
            </a:r>
            <a:endParaRPr lang="en-US" altLang="ja-JP" sz="3200">
              <a:latin typeface="Arial" pitchFamily="34" charset="0"/>
              <a:ea typeface="MS PGothic" pitchFamily="34" charset="-128"/>
              <a:cs typeface="Arial" pitchFamily="34" charset="0"/>
            </a:endParaRPr>
          </a:p>
        </p:txBody>
      </p:sp>
      <p:sp>
        <p:nvSpPr>
          <p:cNvPr id="41" name="Text Placeholder 40"/>
          <p:cNvSpPr>
            <a:spLocks noGrp="1"/>
          </p:cNvSpPr>
          <p:nvPr>
            <p:ph type="body" sz="quarter" idx="4294967295"/>
          </p:nvPr>
        </p:nvSpPr>
        <p:spPr>
          <a:xfrm>
            <a:off x="266225" y="1365250"/>
            <a:ext cx="5116513" cy="2206625"/>
          </a:xfrm>
        </p:spPr>
        <p:txBody>
          <a:bodyPr/>
          <a:lstStyle/>
          <a:p>
            <a:pPr marL="0" indent="0" algn="just" defTabSz="914400">
              <a:spcBef>
                <a:spcPts val="1440"/>
              </a:spcBef>
              <a:buNone/>
            </a:pPr>
            <a:r>
              <a:rPr lang="ja-JP" altLang="en-US" sz="2000" b="1" i="0" smtClean="0">
                <a:solidFill>
                  <a:srgbClr val="2B3082"/>
                </a:solidFill>
                <a:latin typeface="Arial" pitchFamily="34" charset="0"/>
                <a:ea typeface="MS PGothic" pitchFamily="34" charset="-128"/>
                <a:cs typeface="Arial" pitchFamily="34" charset="0"/>
              </a:rPr>
              <a:t>ネットワーク全体で一貫したネットワーク セキュリティ ポリシーを適用</a:t>
            </a:r>
            <a:endParaRPr lang="en-US" altLang="ja-JP" b="1" dirty="0" smtClean="0">
              <a:latin typeface="Arial" pitchFamily="34" charset="0"/>
              <a:ea typeface="MS PGothic" pitchFamily="34" charset="-128"/>
              <a:cs typeface="Arial" pitchFamily="34" charset="0"/>
            </a:endParaRPr>
          </a:p>
          <a:p>
            <a:pPr marL="233355" lvl="1" indent="-163495" algn="just" defTabSz="914400">
              <a:spcBef>
                <a:spcPts val="840"/>
              </a:spcBef>
              <a:buClr>
                <a:srgbClr val="1E1F81"/>
              </a:buClr>
              <a:buFont typeface="Arial"/>
              <a:buChar char="•"/>
            </a:pPr>
            <a:r>
              <a:rPr lang="ja-JP" altLang="en-US" sz="1800" b="0" i="0" smtClean="0">
                <a:solidFill>
                  <a:srgbClr val="2B3082"/>
                </a:solidFill>
                <a:latin typeface="Arial" pitchFamily="34" charset="0"/>
                <a:ea typeface="MS PGothic" pitchFamily="34" charset="-128"/>
                <a:cs typeface="Arial" pitchFamily="34" charset="0"/>
              </a:rPr>
              <a:t>物理デスクトップ、仮想デスクトップ、</a:t>
            </a:r>
            <a:r>
              <a:rPr lang="en-US" altLang="ja-JP" sz="1800" b="0" i="0" dirty="0" smtClean="0">
                <a:solidFill>
                  <a:srgbClr val="2B3082"/>
                </a:solidFill>
                <a:latin typeface="Arial" pitchFamily="34" charset="0"/>
                <a:ea typeface="MS PGothic" pitchFamily="34" charset="-128"/>
                <a:cs typeface="Arial" pitchFamily="34" charset="0"/>
              </a:rPr>
              <a:t>BYOD</a:t>
            </a:r>
            <a:endParaRPr lang="en-US" altLang="ja-JP" dirty="0" smtClean="0">
              <a:latin typeface="Arial" pitchFamily="34" charset="0"/>
              <a:ea typeface="MS PGothic" pitchFamily="34" charset="-128"/>
              <a:cs typeface="Arial" pitchFamily="34" charset="0"/>
            </a:endParaRPr>
          </a:p>
          <a:p>
            <a:pPr marL="0" indent="0" algn="just" defTabSz="914400">
              <a:spcBef>
                <a:spcPts val="1440"/>
              </a:spcBef>
              <a:buNone/>
            </a:pPr>
            <a:r>
              <a:rPr lang="ja-JP" altLang="en-US" sz="2000" b="1" i="0" smtClean="0">
                <a:solidFill>
                  <a:srgbClr val="2B3082"/>
                </a:solidFill>
                <a:latin typeface="Arial" pitchFamily="34" charset="0"/>
                <a:ea typeface="MS PGothic" pitchFamily="34" charset="-128"/>
                <a:cs typeface="Arial" pitchFamily="34" charset="0"/>
              </a:rPr>
              <a:t>データ セキュリティ、アクセス コントロール、およびコンプライアンスをサポート</a:t>
            </a:r>
            <a:endParaRPr lang="en-US" altLang="ja-JP" sz="2000" b="1" i="0" dirty="0" smtClean="0">
              <a:solidFill>
                <a:srgbClr val="2B3082"/>
              </a:solidFill>
              <a:latin typeface="Arial" pitchFamily="34" charset="0"/>
              <a:ea typeface="MS PGothic" pitchFamily="34" charset="-128"/>
              <a:cs typeface="Arial" pitchFamily="34" charset="0"/>
            </a:endParaRPr>
          </a:p>
          <a:p>
            <a:pPr marL="233355" lvl="1" indent="-163495" algn="just" defTabSz="914400">
              <a:spcBef>
                <a:spcPts val="840"/>
              </a:spcBef>
              <a:buClr>
                <a:srgbClr val="1E1F81"/>
              </a:buClr>
              <a:buFont typeface="Arial"/>
              <a:buChar char="•"/>
            </a:pPr>
            <a:r>
              <a:rPr lang="ja-JP" altLang="en-US" sz="1800" b="0" i="0" smtClean="0">
                <a:solidFill>
                  <a:srgbClr val="2B3082"/>
                </a:solidFill>
                <a:latin typeface="Arial" pitchFamily="34" charset="0"/>
                <a:ea typeface="MS PGothic" pitchFamily="34" charset="-128"/>
                <a:cs typeface="Arial" pitchFamily="34" charset="0"/>
              </a:rPr>
              <a:t>知的所有権を保護</a:t>
            </a:r>
            <a:endParaRPr lang="en-US" altLang="ja-JP" sz="1800" b="0" i="0" dirty="0" smtClean="0">
              <a:solidFill>
                <a:srgbClr val="2B3082"/>
              </a:solidFill>
              <a:latin typeface="Arial" pitchFamily="34" charset="0"/>
              <a:ea typeface="MS PGothic" pitchFamily="34" charset="-128"/>
              <a:cs typeface="Arial" pitchFamily="34" charset="0"/>
            </a:endParaRPr>
          </a:p>
          <a:p>
            <a:pPr marL="233355" lvl="1" indent="-163495" algn="just" defTabSz="914400">
              <a:spcBef>
                <a:spcPts val="840"/>
              </a:spcBef>
              <a:buClr>
                <a:srgbClr val="1E1F81"/>
              </a:buClr>
              <a:buFont typeface="Arial"/>
              <a:buChar char="•"/>
            </a:pPr>
            <a:r>
              <a:rPr lang="ja-JP" altLang="en-US" sz="1800" b="0" i="0" smtClean="0">
                <a:solidFill>
                  <a:srgbClr val="2B3082"/>
                </a:solidFill>
                <a:latin typeface="Arial" pitchFamily="34" charset="0"/>
                <a:ea typeface="MS PGothic" pitchFamily="34" charset="-128"/>
                <a:cs typeface="Arial" pitchFamily="34" charset="0"/>
              </a:rPr>
              <a:t>デバイスの種類に応じて適切なアクセス レベルを保証</a:t>
            </a:r>
            <a:endParaRPr lang="en-US" altLang="ja-JP" sz="1800" b="0" i="0" dirty="0" smtClean="0">
              <a:solidFill>
                <a:srgbClr val="2B3082"/>
              </a:solidFill>
              <a:latin typeface="Arial" pitchFamily="34" charset="0"/>
              <a:ea typeface="MS PGothic" pitchFamily="34" charset="-128"/>
              <a:cs typeface="Arial" pitchFamily="34" charset="0"/>
            </a:endParaRPr>
          </a:p>
          <a:p>
            <a:pPr marL="231800" indent="-231800" algn="just" defTabSz="914400">
              <a:lnSpc>
                <a:spcPct val="95000"/>
              </a:lnSpc>
              <a:spcBef>
                <a:spcPts val="1440"/>
              </a:spcBef>
              <a:buClr>
                <a:srgbClr val="00ADEF"/>
              </a:buClr>
              <a:buSzPct val="90000"/>
              <a:buFont typeface="Arial"/>
              <a:buChar char="•"/>
            </a:pPr>
            <a:endParaRPr lang="en-US" altLang="ja-JP" dirty="0" smtClean="0">
              <a:latin typeface="Arial" pitchFamily="34" charset="0"/>
              <a:ea typeface="MS PGothic" pitchFamily="34" charset="-128"/>
              <a:cs typeface="Arial" pitchFamily="34" charset="0"/>
            </a:endParaRPr>
          </a:p>
          <a:p>
            <a:pPr marL="231800" indent="-231800" algn="just" defTabSz="914400">
              <a:lnSpc>
                <a:spcPct val="95000"/>
              </a:lnSpc>
              <a:spcBef>
                <a:spcPts val="1440"/>
              </a:spcBef>
              <a:buClr>
                <a:srgbClr val="00ADEF"/>
              </a:buClr>
              <a:buSzPct val="90000"/>
              <a:buFont typeface="Arial"/>
              <a:buChar char="•"/>
            </a:pPr>
            <a:endParaRPr lang="en-US" altLang="ja-JP" dirty="0">
              <a:latin typeface="Arial" pitchFamily="34" charset="0"/>
              <a:ea typeface="MS PGothic" pitchFamily="34" charset="-128"/>
              <a:cs typeface="Arial" pitchFamily="34" charset="0"/>
            </a:endParaRPr>
          </a:p>
        </p:txBody>
      </p:sp>
      <p:grpSp>
        <p:nvGrpSpPr>
          <p:cNvPr id="2" name="Group 188"/>
          <p:cNvGrpSpPr/>
          <p:nvPr/>
        </p:nvGrpSpPr>
        <p:grpSpPr>
          <a:xfrm>
            <a:off x="3581254" y="4592818"/>
            <a:ext cx="1823226" cy="1309106"/>
            <a:chOff x="3987758" y="1384582"/>
            <a:chExt cx="1150300" cy="825935"/>
          </a:xfrm>
        </p:grpSpPr>
        <p:sp>
          <p:nvSpPr>
            <p:cNvPr id="56" name="TextBox 55"/>
            <p:cNvSpPr txBox="1"/>
            <p:nvPr/>
          </p:nvSpPr>
          <p:spPr>
            <a:xfrm>
              <a:off x="3987758" y="1384582"/>
              <a:ext cx="1150300" cy="277854"/>
            </a:xfrm>
            <a:prstGeom prst="rect">
              <a:avLst/>
            </a:prstGeom>
            <a:noFill/>
            <a:ln w="9525">
              <a:noFill/>
              <a:miter lim="800000"/>
              <a:headEnd/>
              <a:tailEnd/>
            </a:ln>
          </p:spPr>
          <p:txBody>
            <a:bodyPr wrap="square" anchor="ctr">
              <a:spAutoFit/>
            </a:bodyPr>
            <a:lstStyle/>
            <a:p>
              <a:pPr algn="ctr" defTabSz="914400">
                <a:lnSpc>
                  <a:spcPts val="1400"/>
                </a:lnSpc>
                <a:buNone/>
              </a:pPr>
              <a:r>
                <a:rPr lang="fr-BE" sz="1400" b="0" i="0">
                  <a:solidFill>
                    <a:srgbClr val="FFFFFF"/>
                  </a:solidFill>
                  <a:latin typeface="Arial"/>
                  <a:ea typeface="+mn-ea"/>
                  <a:cs typeface="+mn-cs"/>
                </a:rPr>
                <a:t>場所</a:t>
              </a:r>
              <a:endParaRPr lang="en-US" sz="1400" dirty="0">
                <a:solidFill>
                  <a:schemeClr val="bg1"/>
                </a:solidFill>
              </a:endParaRPr>
            </a:p>
          </p:txBody>
        </p:sp>
        <p:grpSp>
          <p:nvGrpSpPr>
            <p:cNvPr id="3" name="Group 181"/>
            <p:cNvGrpSpPr/>
            <p:nvPr/>
          </p:nvGrpSpPr>
          <p:grpSpPr>
            <a:xfrm>
              <a:off x="4307066" y="1699687"/>
              <a:ext cx="511684" cy="510830"/>
              <a:chOff x="4615070" y="1776909"/>
              <a:chExt cx="511684" cy="510830"/>
            </a:xfrm>
          </p:grpSpPr>
          <p:sp>
            <p:nvSpPr>
              <p:cNvPr id="58" name="Oval 57"/>
              <p:cNvSpPr/>
              <p:nvPr/>
            </p:nvSpPr>
            <p:spPr>
              <a:xfrm>
                <a:off x="4628804" y="1790216"/>
                <a:ext cx="484216" cy="484216"/>
              </a:xfrm>
              <a:prstGeom prst="ellipse">
                <a:avLst/>
              </a:prstGeom>
              <a:solidFill>
                <a:schemeClr val="bg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solidFill>
                    <a:schemeClr val="bg1"/>
                  </a:solidFill>
                </a:endParaRPr>
              </a:p>
            </p:txBody>
          </p:sp>
          <p:sp>
            <p:nvSpPr>
              <p:cNvPr id="59" name="Freeform 6"/>
              <p:cNvSpPr>
                <a:spLocks noEditPoints="1"/>
              </p:cNvSpPr>
              <p:nvPr/>
            </p:nvSpPr>
            <p:spPr bwMode="auto">
              <a:xfrm>
                <a:off x="4615070" y="1776909"/>
                <a:ext cx="511684" cy="510830"/>
              </a:xfrm>
              <a:custGeom>
                <a:avLst/>
                <a:gdLst/>
                <a:ahLst/>
                <a:cxnLst>
                  <a:cxn ang="0">
                    <a:pos x="181" y="77"/>
                  </a:cxn>
                  <a:cxn ang="0">
                    <a:pos x="118" y="140"/>
                  </a:cxn>
                  <a:cxn ang="0">
                    <a:pos x="138" y="184"/>
                  </a:cxn>
                  <a:cxn ang="0">
                    <a:pos x="181" y="295"/>
                  </a:cxn>
                  <a:cxn ang="0">
                    <a:pos x="181" y="295"/>
                  </a:cxn>
                  <a:cxn ang="0">
                    <a:pos x="224" y="184"/>
                  </a:cxn>
                  <a:cxn ang="0">
                    <a:pos x="244" y="140"/>
                  </a:cxn>
                  <a:cxn ang="0">
                    <a:pos x="181" y="77"/>
                  </a:cxn>
                  <a:cxn ang="0">
                    <a:pos x="180" y="166"/>
                  </a:cxn>
                  <a:cxn ang="0">
                    <a:pos x="152" y="138"/>
                  </a:cxn>
                  <a:cxn ang="0">
                    <a:pos x="180" y="110"/>
                  </a:cxn>
                  <a:cxn ang="0">
                    <a:pos x="208" y="138"/>
                  </a:cxn>
                  <a:cxn ang="0">
                    <a:pos x="180" y="166"/>
                  </a:cxn>
                  <a:cxn ang="0">
                    <a:pos x="181" y="0"/>
                  </a:cxn>
                  <a:cxn ang="0">
                    <a:pos x="0" y="181"/>
                  </a:cxn>
                  <a:cxn ang="0">
                    <a:pos x="181" y="362"/>
                  </a:cxn>
                  <a:cxn ang="0">
                    <a:pos x="362" y="181"/>
                  </a:cxn>
                  <a:cxn ang="0">
                    <a:pos x="181" y="0"/>
                  </a:cxn>
                  <a:cxn ang="0">
                    <a:pos x="181" y="338"/>
                  </a:cxn>
                  <a:cxn ang="0">
                    <a:pos x="24" y="181"/>
                  </a:cxn>
                  <a:cxn ang="0">
                    <a:pos x="181" y="24"/>
                  </a:cxn>
                  <a:cxn ang="0">
                    <a:pos x="338" y="181"/>
                  </a:cxn>
                  <a:cxn ang="0">
                    <a:pos x="181" y="338"/>
                  </a:cxn>
                </a:cxnLst>
                <a:rect l="0" t="0" r="r" b="b"/>
                <a:pathLst>
                  <a:path w="362" h="362">
                    <a:moveTo>
                      <a:pt x="181" y="77"/>
                    </a:moveTo>
                    <a:cubicBezTo>
                      <a:pt x="146" y="77"/>
                      <a:pt x="118" y="105"/>
                      <a:pt x="118" y="140"/>
                    </a:cubicBezTo>
                    <a:cubicBezTo>
                      <a:pt x="118" y="150"/>
                      <a:pt x="125" y="167"/>
                      <a:pt x="138" y="184"/>
                    </a:cubicBezTo>
                    <a:cubicBezTo>
                      <a:pt x="162" y="215"/>
                      <a:pt x="179" y="265"/>
                      <a:pt x="181" y="295"/>
                    </a:cubicBezTo>
                    <a:cubicBezTo>
                      <a:pt x="181" y="295"/>
                      <a:pt x="181" y="295"/>
                      <a:pt x="181" y="295"/>
                    </a:cubicBezTo>
                    <a:cubicBezTo>
                      <a:pt x="183" y="265"/>
                      <a:pt x="200" y="215"/>
                      <a:pt x="224" y="184"/>
                    </a:cubicBezTo>
                    <a:cubicBezTo>
                      <a:pt x="238" y="167"/>
                      <a:pt x="244" y="150"/>
                      <a:pt x="244" y="140"/>
                    </a:cubicBezTo>
                    <a:cubicBezTo>
                      <a:pt x="244" y="105"/>
                      <a:pt x="216" y="77"/>
                      <a:pt x="181" y="77"/>
                    </a:cubicBezTo>
                    <a:close/>
                    <a:moveTo>
                      <a:pt x="180" y="166"/>
                    </a:moveTo>
                    <a:cubicBezTo>
                      <a:pt x="165" y="166"/>
                      <a:pt x="152" y="153"/>
                      <a:pt x="152" y="138"/>
                    </a:cubicBezTo>
                    <a:cubicBezTo>
                      <a:pt x="152" y="122"/>
                      <a:pt x="165" y="110"/>
                      <a:pt x="180" y="110"/>
                    </a:cubicBezTo>
                    <a:cubicBezTo>
                      <a:pt x="196" y="110"/>
                      <a:pt x="208" y="122"/>
                      <a:pt x="208" y="138"/>
                    </a:cubicBezTo>
                    <a:cubicBezTo>
                      <a:pt x="208" y="153"/>
                      <a:pt x="196" y="166"/>
                      <a:pt x="180" y="166"/>
                    </a:cubicBezTo>
                    <a:close/>
                    <a:moveTo>
                      <a:pt x="181" y="0"/>
                    </a:moveTo>
                    <a:cubicBezTo>
                      <a:pt x="81" y="0"/>
                      <a:pt x="0" y="81"/>
                      <a:pt x="0" y="181"/>
                    </a:cubicBezTo>
                    <a:cubicBezTo>
                      <a:pt x="0" y="281"/>
                      <a:pt x="81" y="362"/>
                      <a:pt x="181" y="362"/>
                    </a:cubicBezTo>
                    <a:cubicBezTo>
                      <a:pt x="281" y="362"/>
                      <a:pt x="362" y="281"/>
                      <a:pt x="362" y="181"/>
                    </a:cubicBezTo>
                    <a:cubicBezTo>
                      <a:pt x="362" y="81"/>
                      <a:pt x="281" y="0"/>
                      <a:pt x="181" y="0"/>
                    </a:cubicBezTo>
                    <a:close/>
                    <a:moveTo>
                      <a:pt x="181" y="338"/>
                    </a:moveTo>
                    <a:cubicBezTo>
                      <a:pt x="94" y="338"/>
                      <a:pt x="24" y="268"/>
                      <a:pt x="24" y="181"/>
                    </a:cubicBezTo>
                    <a:cubicBezTo>
                      <a:pt x="24" y="95"/>
                      <a:pt x="94" y="24"/>
                      <a:pt x="181" y="24"/>
                    </a:cubicBezTo>
                    <a:cubicBezTo>
                      <a:pt x="268" y="24"/>
                      <a:pt x="338" y="95"/>
                      <a:pt x="338" y="181"/>
                    </a:cubicBezTo>
                    <a:cubicBezTo>
                      <a:pt x="338" y="268"/>
                      <a:pt x="268" y="338"/>
                      <a:pt x="181" y="338"/>
                    </a:cubicBezTo>
                    <a:close/>
                  </a:path>
                </a:pathLst>
              </a:custGeom>
              <a:gradFill flip="none" rotWithShape="1">
                <a:gsLst>
                  <a:gs pos="0">
                    <a:schemeClr val="bg1">
                      <a:lumMod val="65000"/>
                    </a:schemeClr>
                  </a:gs>
                  <a:gs pos="32000">
                    <a:schemeClr val="bg1"/>
                  </a:gs>
                </a:gsLst>
                <a:lin ang="16200000" scaled="1"/>
                <a:tileRect/>
              </a:gradFill>
              <a:ln w="19050">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lnSpc>
                    <a:spcPct val="90000"/>
                  </a:lnSpc>
                  <a:spcBef>
                    <a:spcPct val="0"/>
                  </a:spcBef>
                  <a:spcAft>
                    <a:spcPct val="0"/>
                  </a:spcAft>
                  <a:defRPr/>
                </a:pPr>
                <a:endParaRPr lang="en-US" dirty="0" smtClean="0">
                  <a:solidFill>
                    <a:schemeClr val="bg1"/>
                  </a:solidFill>
                </a:endParaRPr>
              </a:p>
            </p:txBody>
          </p:sp>
        </p:grpSp>
      </p:grpSp>
      <p:grpSp>
        <p:nvGrpSpPr>
          <p:cNvPr id="4" name="Group 190"/>
          <p:cNvGrpSpPr/>
          <p:nvPr/>
        </p:nvGrpSpPr>
        <p:grpSpPr>
          <a:xfrm>
            <a:off x="5609921" y="4592818"/>
            <a:ext cx="1171800" cy="1309106"/>
            <a:chOff x="6309477" y="1384582"/>
            <a:chExt cx="739305" cy="825935"/>
          </a:xfrm>
        </p:grpSpPr>
        <p:sp>
          <p:nvSpPr>
            <p:cNvPr id="61" name="TextBox 60"/>
            <p:cNvSpPr txBox="1"/>
            <p:nvPr/>
          </p:nvSpPr>
          <p:spPr>
            <a:xfrm>
              <a:off x="6309477" y="1384582"/>
              <a:ext cx="739305" cy="277854"/>
            </a:xfrm>
            <a:prstGeom prst="rect">
              <a:avLst/>
            </a:prstGeom>
            <a:noFill/>
            <a:ln w="9525">
              <a:noFill/>
              <a:miter lim="800000"/>
              <a:headEnd/>
              <a:tailEnd/>
            </a:ln>
          </p:spPr>
          <p:txBody>
            <a:bodyPr wrap="square" anchor="ctr">
              <a:spAutoFit/>
            </a:bodyPr>
            <a:lstStyle/>
            <a:p>
              <a:pPr algn="ctr" defTabSz="914400">
                <a:lnSpc>
                  <a:spcPts val="1400"/>
                </a:lnSpc>
                <a:buNone/>
              </a:pPr>
              <a:r>
                <a:rPr lang="fr-BE" sz="1400" b="0" i="0">
                  <a:solidFill>
                    <a:srgbClr val="FFFFFF"/>
                  </a:solidFill>
                  <a:latin typeface="Arial"/>
                  <a:ea typeface="+mn-ea"/>
                  <a:cs typeface="+mn-cs"/>
                </a:rPr>
                <a:t>時間</a:t>
              </a:r>
              <a:endParaRPr lang="en-US" sz="1400" dirty="0">
                <a:solidFill>
                  <a:schemeClr val="bg1"/>
                </a:solidFill>
              </a:endParaRPr>
            </a:p>
          </p:txBody>
        </p:sp>
        <p:grpSp>
          <p:nvGrpSpPr>
            <p:cNvPr id="5" name="Group 176"/>
            <p:cNvGrpSpPr/>
            <p:nvPr/>
          </p:nvGrpSpPr>
          <p:grpSpPr>
            <a:xfrm>
              <a:off x="6422861" y="1699687"/>
              <a:ext cx="512536" cy="510830"/>
              <a:chOff x="6446008" y="1901715"/>
              <a:chExt cx="512536" cy="510830"/>
            </a:xfrm>
          </p:grpSpPr>
          <p:sp>
            <p:nvSpPr>
              <p:cNvPr id="63" name="Oval 62"/>
              <p:cNvSpPr/>
              <p:nvPr/>
            </p:nvSpPr>
            <p:spPr>
              <a:xfrm>
                <a:off x="6460168" y="1915022"/>
                <a:ext cx="484216" cy="484216"/>
              </a:xfrm>
              <a:prstGeom prst="ellipse">
                <a:avLst/>
              </a:prstGeom>
              <a:solidFill>
                <a:schemeClr val="bg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solidFill>
                    <a:schemeClr val="bg1"/>
                  </a:solidFill>
                </a:endParaRPr>
              </a:p>
            </p:txBody>
          </p:sp>
          <p:sp>
            <p:nvSpPr>
              <p:cNvPr id="64" name="Freeform 7"/>
              <p:cNvSpPr>
                <a:spLocks noEditPoints="1"/>
              </p:cNvSpPr>
              <p:nvPr/>
            </p:nvSpPr>
            <p:spPr bwMode="auto">
              <a:xfrm>
                <a:off x="6446008" y="1901715"/>
                <a:ext cx="512536" cy="510830"/>
              </a:xfrm>
              <a:custGeom>
                <a:avLst/>
                <a:gdLst/>
                <a:ahLst/>
                <a:cxnLst>
                  <a:cxn ang="0">
                    <a:pos x="171" y="181"/>
                  </a:cxn>
                  <a:cxn ang="0">
                    <a:pos x="192" y="181"/>
                  </a:cxn>
                  <a:cxn ang="0">
                    <a:pos x="182" y="0"/>
                  </a:cxn>
                  <a:cxn ang="0">
                    <a:pos x="182" y="362"/>
                  </a:cxn>
                  <a:cxn ang="0">
                    <a:pos x="182" y="0"/>
                  </a:cxn>
                  <a:cxn ang="0">
                    <a:pos x="25" y="181"/>
                  </a:cxn>
                  <a:cxn ang="0">
                    <a:pos x="338" y="181"/>
                  </a:cxn>
                  <a:cxn ang="0">
                    <a:pos x="182" y="77"/>
                  </a:cxn>
                  <a:cxn ang="0">
                    <a:pos x="182" y="286"/>
                  </a:cxn>
                  <a:cxn ang="0">
                    <a:pos x="182" y="77"/>
                  </a:cxn>
                  <a:cxn ang="0">
                    <a:pos x="239" y="116"/>
                  </a:cxn>
                  <a:cxn ang="0">
                    <a:pos x="247" y="124"/>
                  </a:cxn>
                  <a:cxn ang="0">
                    <a:pos x="229" y="134"/>
                  </a:cxn>
                  <a:cxn ang="0">
                    <a:pos x="176" y="95"/>
                  </a:cxn>
                  <a:cxn ang="0">
                    <a:pos x="187" y="95"/>
                  </a:cxn>
                  <a:cxn ang="0">
                    <a:pos x="182" y="115"/>
                  </a:cxn>
                  <a:cxn ang="0">
                    <a:pos x="176" y="95"/>
                  </a:cxn>
                  <a:cxn ang="0">
                    <a:pos x="95" y="187"/>
                  </a:cxn>
                  <a:cxn ang="0">
                    <a:pos x="95" y="176"/>
                  </a:cxn>
                  <a:cxn ang="0">
                    <a:pos x="115" y="181"/>
                  </a:cxn>
                  <a:cxn ang="0">
                    <a:pos x="134" y="236"/>
                  </a:cxn>
                  <a:cxn ang="0">
                    <a:pos x="116" y="246"/>
                  </a:cxn>
                  <a:cxn ang="0">
                    <a:pos x="127" y="228"/>
                  </a:cxn>
                  <a:cxn ang="0">
                    <a:pos x="134" y="236"/>
                  </a:cxn>
                  <a:cxn ang="0">
                    <a:pos x="127" y="134"/>
                  </a:cxn>
                  <a:cxn ang="0">
                    <a:pos x="116" y="116"/>
                  </a:cxn>
                  <a:cxn ang="0">
                    <a:pos x="134" y="127"/>
                  </a:cxn>
                  <a:cxn ang="0">
                    <a:pos x="187" y="268"/>
                  </a:cxn>
                  <a:cxn ang="0">
                    <a:pos x="176" y="268"/>
                  </a:cxn>
                  <a:cxn ang="0">
                    <a:pos x="182" y="248"/>
                  </a:cxn>
                  <a:cxn ang="0">
                    <a:pos x="187" y="268"/>
                  </a:cxn>
                  <a:cxn ang="0">
                    <a:pos x="209" y="257"/>
                  </a:cxn>
                  <a:cxn ang="0">
                    <a:pos x="182" y="202"/>
                  </a:cxn>
                  <a:cxn ang="0">
                    <a:pos x="173" y="162"/>
                  </a:cxn>
                  <a:cxn ang="0">
                    <a:pos x="181" y="125"/>
                  </a:cxn>
                  <a:cxn ang="0">
                    <a:pos x="189" y="161"/>
                  </a:cxn>
                  <a:cxn ang="0">
                    <a:pos x="197" y="196"/>
                  </a:cxn>
                  <a:cxn ang="0">
                    <a:pos x="219" y="260"/>
                  </a:cxn>
                  <a:cxn ang="0">
                    <a:pos x="239" y="246"/>
                  </a:cxn>
                  <a:cxn ang="0">
                    <a:pos x="229" y="228"/>
                  </a:cxn>
                  <a:cxn ang="0">
                    <a:pos x="247" y="239"/>
                  </a:cxn>
                  <a:cxn ang="0">
                    <a:pos x="274" y="181"/>
                  </a:cxn>
                  <a:cxn ang="0">
                    <a:pos x="253" y="187"/>
                  </a:cxn>
                  <a:cxn ang="0">
                    <a:pos x="253" y="176"/>
                  </a:cxn>
                  <a:cxn ang="0">
                    <a:pos x="274" y="181"/>
                  </a:cxn>
                </a:cxnLst>
                <a:rect l="0" t="0" r="r" b="b"/>
                <a:pathLst>
                  <a:path w="363" h="362">
                    <a:moveTo>
                      <a:pt x="182" y="171"/>
                    </a:moveTo>
                    <a:cubicBezTo>
                      <a:pt x="176" y="171"/>
                      <a:pt x="171" y="176"/>
                      <a:pt x="171" y="181"/>
                    </a:cubicBezTo>
                    <a:cubicBezTo>
                      <a:pt x="171" y="187"/>
                      <a:pt x="176" y="191"/>
                      <a:pt x="182" y="191"/>
                    </a:cubicBezTo>
                    <a:cubicBezTo>
                      <a:pt x="187" y="191"/>
                      <a:pt x="192" y="187"/>
                      <a:pt x="192" y="181"/>
                    </a:cubicBezTo>
                    <a:cubicBezTo>
                      <a:pt x="192" y="176"/>
                      <a:pt x="187" y="171"/>
                      <a:pt x="182" y="171"/>
                    </a:cubicBezTo>
                    <a:close/>
                    <a:moveTo>
                      <a:pt x="182" y="0"/>
                    </a:moveTo>
                    <a:cubicBezTo>
                      <a:pt x="82" y="0"/>
                      <a:pt x="0" y="81"/>
                      <a:pt x="0" y="181"/>
                    </a:cubicBezTo>
                    <a:cubicBezTo>
                      <a:pt x="0" y="281"/>
                      <a:pt x="82" y="362"/>
                      <a:pt x="182" y="362"/>
                    </a:cubicBezTo>
                    <a:cubicBezTo>
                      <a:pt x="281" y="362"/>
                      <a:pt x="363" y="281"/>
                      <a:pt x="363" y="181"/>
                    </a:cubicBezTo>
                    <a:cubicBezTo>
                      <a:pt x="363" y="81"/>
                      <a:pt x="281" y="0"/>
                      <a:pt x="182" y="0"/>
                    </a:cubicBezTo>
                    <a:close/>
                    <a:moveTo>
                      <a:pt x="182" y="338"/>
                    </a:moveTo>
                    <a:cubicBezTo>
                      <a:pt x="95" y="338"/>
                      <a:pt x="25" y="268"/>
                      <a:pt x="25" y="181"/>
                    </a:cubicBezTo>
                    <a:cubicBezTo>
                      <a:pt x="25" y="95"/>
                      <a:pt x="95" y="24"/>
                      <a:pt x="182" y="24"/>
                    </a:cubicBezTo>
                    <a:cubicBezTo>
                      <a:pt x="268" y="24"/>
                      <a:pt x="338" y="95"/>
                      <a:pt x="338" y="181"/>
                    </a:cubicBezTo>
                    <a:cubicBezTo>
                      <a:pt x="338" y="268"/>
                      <a:pt x="268" y="338"/>
                      <a:pt x="182" y="338"/>
                    </a:cubicBezTo>
                    <a:close/>
                    <a:moveTo>
                      <a:pt x="182" y="77"/>
                    </a:moveTo>
                    <a:cubicBezTo>
                      <a:pt x="124" y="77"/>
                      <a:pt x="77" y="124"/>
                      <a:pt x="77" y="181"/>
                    </a:cubicBezTo>
                    <a:cubicBezTo>
                      <a:pt x="77" y="239"/>
                      <a:pt x="124" y="286"/>
                      <a:pt x="182" y="286"/>
                    </a:cubicBezTo>
                    <a:cubicBezTo>
                      <a:pt x="239" y="286"/>
                      <a:pt x="286" y="239"/>
                      <a:pt x="286" y="181"/>
                    </a:cubicBezTo>
                    <a:cubicBezTo>
                      <a:pt x="286" y="124"/>
                      <a:pt x="239" y="77"/>
                      <a:pt x="182" y="77"/>
                    </a:cubicBezTo>
                    <a:close/>
                    <a:moveTo>
                      <a:pt x="229" y="127"/>
                    </a:moveTo>
                    <a:cubicBezTo>
                      <a:pt x="239" y="116"/>
                      <a:pt x="239" y="116"/>
                      <a:pt x="239" y="116"/>
                    </a:cubicBezTo>
                    <a:cubicBezTo>
                      <a:pt x="241" y="114"/>
                      <a:pt x="245" y="114"/>
                      <a:pt x="247" y="116"/>
                    </a:cubicBezTo>
                    <a:cubicBezTo>
                      <a:pt x="249" y="118"/>
                      <a:pt x="249" y="122"/>
                      <a:pt x="247" y="124"/>
                    </a:cubicBezTo>
                    <a:cubicBezTo>
                      <a:pt x="236" y="134"/>
                      <a:pt x="236" y="134"/>
                      <a:pt x="236" y="134"/>
                    </a:cubicBezTo>
                    <a:cubicBezTo>
                      <a:pt x="234" y="136"/>
                      <a:pt x="231" y="136"/>
                      <a:pt x="229" y="134"/>
                    </a:cubicBezTo>
                    <a:cubicBezTo>
                      <a:pt x="226" y="132"/>
                      <a:pt x="226" y="129"/>
                      <a:pt x="229" y="127"/>
                    </a:cubicBezTo>
                    <a:close/>
                    <a:moveTo>
                      <a:pt x="176" y="95"/>
                    </a:moveTo>
                    <a:cubicBezTo>
                      <a:pt x="176" y="92"/>
                      <a:pt x="179" y="89"/>
                      <a:pt x="182" y="89"/>
                    </a:cubicBezTo>
                    <a:cubicBezTo>
                      <a:pt x="184" y="89"/>
                      <a:pt x="187" y="92"/>
                      <a:pt x="187" y="95"/>
                    </a:cubicBezTo>
                    <a:cubicBezTo>
                      <a:pt x="187" y="110"/>
                      <a:pt x="187" y="110"/>
                      <a:pt x="187" y="110"/>
                    </a:cubicBezTo>
                    <a:cubicBezTo>
                      <a:pt x="187" y="112"/>
                      <a:pt x="184" y="115"/>
                      <a:pt x="182" y="115"/>
                    </a:cubicBezTo>
                    <a:cubicBezTo>
                      <a:pt x="179" y="115"/>
                      <a:pt x="176" y="112"/>
                      <a:pt x="176" y="110"/>
                    </a:cubicBezTo>
                    <a:lnTo>
                      <a:pt x="176" y="95"/>
                    </a:lnTo>
                    <a:close/>
                    <a:moveTo>
                      <a:pt x="110" y="187"/>
                    </a:moveTo>
                    <a:cubicBezTo>
                      <a:pt x="95" y="187"/>
                      <a:pt x="95" y="187"/>
                      <a:pt x="95" y="187"/>
                    </a:cubicBezTo>
                    <a:cubicBezTo>
                      <a:pt x="92" y="187"/>
                      <a:pt x="89" y="184"/>
                      <a:pt x="89" y="181"/>
                    </a:cubicBezTo>
                    <a:cubicBezTo>
                      <a:pt x="89" y="178"/>
                      <a:pt x="92" y="176"/>
                      <a:pt x="95" y="176"/>
                    </a:cubicBezTo>
                    <a:cubicBezTo>
                      <a:pt x="110" y="176"/>
                      <a:pt x="110" y="176"/>
                      <a:pt x="110" y="176"/>
                    </a:cubicBezTo>
                    <a:cubicBezTo>
                      <a:pt x="113" y="176"/>
                      <a:pt x="115" y="178"/>
                      <a:pt x="115" y="181"/>
                    </a:cubicBezTo>
                    <a:cubicBezTo>
                      <a:pt x="115" y="184"/>
                      <a:pt x="113" y="187"/>
                      <a:pt x="110" y="187"/>
                    </a:cubicBezTo>
                    <a:close/>
                    <a:moveTo>
                      <a:pt x="134" y="236"/>
                    </a:moveTo>
                    <a:cubicBezTo>
                      <a:pt x="124" y="246"/>
                      <a:pt x="124" y="246"/>
                      <a:pt x="124" y="246"/>
                    </a:cubicBezTo>
                    <a:cubicBezTo>
                      <a:pt x="122" y="249"/>
                      <a:pt x="119" y="249"/>
                      <a:pt x="116" y="246"/>
                    </a:cubicBezTo>
                    <a:cubicBezTo>
                      <a:pt x="114" y="244"/>
                      <a:pt x="114" y="241"/>
                      <a:pt x="116" y="239"/>
                    </a:cubicBezTo>
                    <a:cubicBezTo>
                      <a:pt x="127" y="228"/>
                      <a:pt x="127" y="228"/>
                      <a:pt x="127" y="228"/>
                    </a:cubicBezTo>
                    <a:cubicBezTo>
                      <a:pt x="129" y="226"/>
                      <a:pt x="132" y="226"/>
                      <a:pt x="134" y="228"/>
                    </a:cubicBezTo>
                    <a:cubicBezTo>
                      <a:pt x="137" y="230"/>
                      <a:pt x="137" y="234"/>
                      <a:pt x="134" y="236"/>
                    </a:cubicBezTo>
                    <a:close/>
                    <a:moveTo>
                      <a:pt x="134" y="134"/>
                    </a:moveTo>
                    <a:cubicBezTo>
                      <a:pt x="132" y="136"/>
                      <a:pt x="129" y="136"/>
                      <a:pt x="127" y="134"/>
                    </a:cubicBezTo>
                    <a:cubicBezTo>
                      <a:pt x="116" y="124"/>
                      <a:pt x="116" y="124"/>
                      <a:pt x="116" y="124"/>
                    </a:cubicBezTo>
                    <a:cubicBezTo>
                      <a:pt x="114" y="122"/>
                      <a:pt x="114" y="118"/>
                      <a:pt x="116" y="116"/>
                    </a:cubicBezTo>
                    <a:cubicBezTo>
                      <a:pt x="118" y="114"/>
                      <a:pt x="122" y="114"/>
                      <a:pt x="124" y="116"/>
                    </a:cubicBezTo>
                    <a:cubicBezTo>
                      <a:pt x="134" y="127"/>
                      <a:pt x="134" y="127"/>
                      <a:pt x="134" y="127"/>
                    </a:cubicBezTo>
                    <a:cubicBezTo>
                      <a:pt x="137" y="129"/>
                      <a:pt x="137" y="132"/>
                      <a:pt x="134" y="134"/>
                    </a:cubicBezTo>
                    <a:close/>
                    <a:moveTo>
                      <a:pt x="187" y="268"/>
                    </a:moveTo>
                    <a:cubicBezTo>
                      <a:pt x="187" y="271"/>
                      <a:pt x="184" y="273"/>
                      <a:pt x="182" y="273"/>
                    </a:cubicBezTo>
                    <a:cubicBezTo>
                      <a:pt x="179" y="273"/>
                      <a:pt x="176" y="271"/>
                      <a:pt x="176" y="268"/>
                    </a:cubicBezTo>
                    <a:cubicBezTo>
                      <a:pt x="176" y="253"/>
                      <a:pt x="176" y="253"/>
                      <a:pt x="176" y="253"/>
                    </a:cubicBezTo>
                    <a:cubicBezTo>
                      <a:pt x="176" y="250"/>
                      <a:pt x="179" y="248"/>
                      <a:pt x="182" y="248"/>
                    </a:cubicBezTo>
                    <a:cubicBezTo>
                      <a:pt x="184" y="248"/>
                      <a:pt x="187" y="250"/>
                      <a:pt x="187" y="253"/>
                    </a:cubicBezTo>
                    <a:lnTo>
                      <a:pt x="187" y="268"/>
                    </a:lnTo>
                    <a:close/>
                    <a:moveTo>
                      <a:pt x="219" y="260"/>
                    </a:moveTo>
                    <a:cubicBezTo>
                      <a:pt x="216" y="262"/>
                      <a:pt x="211" y="260"/>
                      <a:pt x="209" y="257"/>
                    </a:cubicBezTo>
                    <a:cubicBezTo>
                      <a:pt x="183" y="202"/>
                      <a:pt x="183" y="202"/>
                      <a:pt x="183" y="202"/>
                    </a:cubicBezTo>
                    <a:cubicBezTo>
                      <a:pt x="182" y="202"/>
                      <a:pt x="182" y="202"/>
                      <a:pt x="182" y="202"/>
                    </a:cubicBezTo>
                    <a:cubicBezTo>
                      <a:pt x="170" y="202"/>
                      <a:pt x="160" y="193"/>
                      <a:pt x="160" y="181"/>
                    </a:cubicBezTo>
                    <a:cubicBezTo>
                      <a:pt x="160" y="173"/>
                      <a:pt x="166" y="165"/>
                      <a:pt x="173" y="162"/>
                    </a:cubicBezTo>
                    <a:cubicBezTo>
                      <a:pt x="173" y="133"/>
                      <a:pt x="173" y="133"/>
                      <a:pt x="173" y="133"/>
                    </a:cubicBezTo>
                    <a:cubicBezTo>
                      <a:pt x="173" y="129"/>
                      <a:pt x="177" y="125"/>
                      <a:pt x="181" y="125"/>
                    </a:cubicBezTo>
                    <a:cubicBezTo>
                      <a:pt x="185" y="125"/>
                      <a:pt x="189" y="129"/>
                      <a:pt x="189" y="133"/>
                    </a:cubicBezTo>
                    <a:cubicBezTo>
                      <a:pt x="189" y="161"/>
                      <a:pt x="189" y="161"/>
                      <a:pt x="189" y="161"/>
                    </a:cubicBezTo>
                    <a:cubicBezTo>
                      <a:pt x="197" y="164"/>
                      <a:pt x="203" y="172"/>
                      <a:pt x="203" y="181"/>
                    </a:cubicBezTo>
                    <a:cubicBezTo>
                      <a:pt x="203" y="187"/>
                      <a:pt x="200" y="192"/>
                      <a:pt x="197" y="196"/>
                    </a:cubicBezTo>
                    <a:cubicBezTo>
                      <a:pt x="223" y="250"/>
                      <a:pt x="223" y="250"/>
                      <a:pt x="223" y="250"/>
                    </a:cubicBezTo>
                    <a:cubicBezTo>
                      <a:pt x="225" y="254"/>
                      <a:pt x="223" y="258"/>
                      <a:pt x="219" y="260"/>
                    </a:cubicBezTo>
                    <a:close/>
                    <a:moveTo>
                      <a:pt x="247" y="246"/>
                    </a:moveTo>
                    <a:cubicBezTo>
                      <a:pt x="245" y="249"/>
                      <a:pt x="241" y="249"/>
                      <a:pt x="239" y="246"/>
                    </a:cubicBezTo>
                    <a:cubicBezTo>
                      <a:pt x="229" y="236"/>
                      <a:pt x="229" y="236"/>
                      <a:pt x="229" y="236"/>
                    </a:cubicBezTo>
                    <a:cubicBezTo>
                      <a:pt x="226" y="234"/>
                      <a:pt x="226" y="230"/>
                      <a:pt x="229" y="228"/>
                    </a:cubicBezTo>
                    <a:cubicBezTo>
                      <a:pt x="231" y="226"/>
                      <a:pt x="234" y="226"/>
                      <a:pt x="236" y="228"/>
                    </a:cubicBezTo>
                    <a:cubicBezTo>
                      <a:pt x="247" y="239"/>
                      <a:pt x="247" y="239"/>
                      <a:pt x="247" y="239"/>
                    </a:cubicBezTo>
                    <a:cubicBezTo>
                      <a:pt x="249" y="241"/>
                      <a:pt x="249" y="244"/>
                      <a:pt x="247" y="246"/>
                    </a:cubicBezTo>
                    <a:close/>
                    <a:moveTo>
                      <a:pt x="274" y="181"/>
                    </a:moveTo>
                    <a:cubicBezTo>
                      <a:pt x="274" y="184"/>
                      <a:pt x="271" y="187"/>
                      <a:pt x="268" y="187"/>
                    </a:cubicBezTo>
                    <a:cubicBezTo>
                      <a:pt x="253" y="187"/>
                      <a:pt x="253" y="187"/>
                      <a:pt x="253" y="187"/>
                    </a:cubicBezTo>
                    <a:cubicBezTo>
                      <a:pt x="250" y="187"/>
                      <a:pt x="248" y="184"/>
                      <a:pt x="248" y="181"/>
                    </a:cubicBezTo>
                    <a:cubicBezTo>
                      <a:pt x="248" y="178"/>
                      <a:pt x="250" y="176"/>
                      <a:pt x="253" y="176"/>
                    </a:cubicBezTo>
                    <a:cubicBezTo>
                      <a:pt x="268" y="176"/>
                      <a:pt x="268" y="176"/>
                      <a:pt x="268" y="176"/>
                    </a:cubicBezTo>
                    <a:cubicBezTo>
                      <a:pt x="271" y="176"/>
                      <a:pt x="274" y="178"/>
                      <a:pt x="274" y="181"/>
                    </a:cubicBezTo>
                    <a:close/>
                  </a:path>
                </a:pathLst>
              </a:custGeom>
              <a:gradFill flip="none" rotWithShape="1">
                <a:gsLst>
                  <a:gs pos="0">
                    <a:schemeClr val="bg1">
                      <a:lumMod val="65000"/>
                    </a:schemeClr>
                  </a:gs>
                  <a:gs pos="32000">
                    <a:schemeClr val="bg1"/>
                  </a:gs>
                </a:gsLst>
                <a:lin ang="16200000" scaled="1"/>
                <a:tileRect/>
              </a:gradFill>
              <a:ln w="19050">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lnSpc>
                    <a:spcPct val="90000"/>
                  </a:lnSpc>
                  <a:spcBef>
                    <a:spcPct val="0"/>
                  </a:spcBef>
                  <a:spcAft>
                    <a:spcPct val="0"/>
                  </a:spcAft>
                  <a:defRPr/>
                </a:pPr>
                <a:endParaRPr lang="en-US" dirty="0" smtClean="0">
                  <a:solidFill>
                    <a:schemeClr val="bg1"/>
                  </a:solidFill>
                </a:endParaRPr>
              </a:p>
            </p:txBody>
          </p:sp>
        </p:grpSp>
      </p:grpSp>
      <p:grpSp>
        <p:nvGrpSpPr>
          <p:cNvPr id="6" name="Group 92"/>
          <p:cNvGrpSpPr/>
          <p:nvPr/>
        </p:nvGrpSpPr>
        <p:grpSpPr>
          <a:xfrm>
            <a:off x="2239484" y="4592818"/>
            <a:ext cx="1128302" cy="1309106"/>
            <a:chOff x="2230311" y="1314242"/>
            <a:chExt cx="711862" cy="825935"/>
          </a:xfrm>
        </p:grpSpPr>
        <p:sp>
          <p:nvSpPr>
            <p:cNvPr id="66" name="Oval 65"/>
            <p:cNvSpPr/>
            <p:nvPr/>
          </p:nvSpPr>
          <p:spPr>
            <a:xfrm>
              <a:off x="2341714" y="1642653"/>
              <a:ext cx="484216" cy="484216"/>
            </a:xfrm>
            <a:prstGeom prst="ellipse">
              <a:avLst/>
            </a:prstGeom>
            <a:solidFill>
              <a:schemeClr val="bg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solidFill>
                  <a:schemeClr val="bg1"/>
                </a:solidFill>
              </a:endParaRPr>
            </a:p>
          </p:txBody>
        </p:sp>
        <p:grpSp>
          <p:nvGrpSpPr>
            <p:cNvPr id="7" name="Group 187"/>
            <p:cNvGrpSpPr/>
            <p:nvPr/>
          </p:nvGrpSpPr>
          <p:grpSpPr>
            <a:xfrm>
              <a:off x="2230311" y="1314242"/>
              <a:ext cx="711862" cy="825935"/>
              <a:chOff x="2230311" y="1384582"/>
              <a:chExt cx="711862" cy="825935"/>
            </a:xfrm>
          </p:grpSpPr>
          <p:sp>
            <p:nvSpPr>
              <p:cNvPr id="68" name="TextBox 67"/>
              <p:cNvSpPr txBox="1"/>
              <p:nvPr/>
            </p:nvSpPr>
            <p:spPr>
              <a:xfrm>
                <a:off x="2230311" y="1384582"/>
                <a:ext cx="711862" cy="277854"/>
              </a:xfrm>
              <a:prstGeom prst="rect">
                <a:avLst/>
              </a:prstGeom>
              <a:noFill/>
              <a:ln w="9525">
                <a:noFill/>
                <a:miter lim="800000"/>
                <a:headEnd/>
                <a:tailEnd/>
              </a:ln>
            </p:spPr>
            <p:txBody>
              <a:bodyPr wrap="square" anchor="ctr">
                <a:spAutoFit/>
              </a:bodyPr>
              <a:lstStyle/>
              <a:p>
                <a:pPr algn="ctr" defTabSz="914400">
                  <a:lnSpc>
                    <a:spcPts val="1400"/>
                  </a:lnSpc>
                  <a:buNone/>
                </a:pPr>
                <a:r>
                  <a:rPr lang="fr-BE" sz="1400" b="0" i="0">
                    <a:solidFill>
                      <a:srgbClr val="FFFFFF"/>
                    </a:solidFill>
                    <a:latin typeface="Arial"/>
                    <a:ea typeface="+mn-ea"/>
                    <a:cs typeface="+mn-cs"/>
                  </a:rPr>
                  <a:t>内容</a:t>
                </a:r>
                <a:endParaRPr lang="en-US" sz="1400" dirty="0">
                  <a:solidFill>
                    <a:schemeClr val="bg1"/>
                  </a:solidFill>
                </a:endParaRPr>
              </a:p>
            </p:txBody>
          </p:sp>
          <p:sp>
            <p:nvSpPr>
              <p:cNvPr id="69" name="Freeform 9"/>
              <p:cNvSpPr>
                <a:spLocks noEditPoints="1"/>
              </p:cNvSpPr>
              <p:nvPr/>
            </p:nvSpPr>
            <p:spPr bwMode="auto">
              <a:xfrm>
                <a:off x="2330400" y="1699687"/>
                <a:ext cx="511684" cy="510830"/>
              </a:xfrm>
              <a:custGeom>
                <a:avLst/>
                <a:gdLst/>
                <a:ahLst/>
                <a:cxnLst>
                  <a:cxn ang="0">
                    <a:pos x="86" y="105"/>
                  </a:cxn>
                  <a:cxn ang="0">
                    <a:pos x="68" y="166"/>
                  </a:cxn>
                  <a:cxn ang="0">
                    <a:pos x="138" y="105"/>
                  </a:cxn>
                  <a:cxn ang="0">
                    <a:pos x="80" y="159"/>
                  </a:cxn>
                  <a:cxn ang="0">
                    <a:pos x="126" y="151"/>
                  </a:cxn>
                  <a:cxn ang="0">
                    <a:pos x="215" y="105"/>
                  </a:cxn>
                  <a:cxn ang="0">
                    <a:pos x="144" y="166"/>
                  </a:cxn>
                  <a:cxn ang="0">
                    <a:pos x="215" y="105"/>
                  </a:cxn>
                  <a:cxn ang="0">
                    <a:pos x="157" y="159"/>
                  </a:cxn>
                  <a:cxn ang="0">
                    <a:pos x="202" y="113"/>
                  </a:cxn>
                  <a:cxn ang="0">
                    <a:pos x="195" y="120"/>
                  </a:cxn>
                  <a:cxn ang="0">
                    <a:pos x="164" y="151"/>
                  </a:cxn>
                  <a:cxn ang="0">
                    <a:pos x="195" y="120"/>
                  </a:cxn>
                  <a:cxn ang="0">
                    <a:pos x="70" y="260"/>
                  </a:cxn>
                  <a:cxn ang="0">
                    <a:pos x="93" y="243"/>
                  </a:cxn>
                  <a:cxn ang="0">
                    <a:pos x="131" y="260"/>
                  </a:cxn>
                  <a:cxn ang="0">
                    <a:pos x="117" y="185"/>
                  </a:cxn>
                  <a:cxn ang="0">
                    <a:pos x="99" y="229"/>
                  </a:cxn>
                  <a:cxn ang="0">
                    <a:pos x="119" y="229"/>
                  </a:cxn>
                  <a:cxn ang="0">
                    <a:pos x="274" y="105"/>
                  </a:cxn>
                  <a:cxn ang="0">
                    <a:pos x="221" y="166"/>
                  </a:cxn>
                  <a:cxn ang="0">
                    <a:pos x="291" y="122"/>
                  </a:cxn>
                  <a:cxn ang="0">
                    <a:pos x="279" y="159"/>
                  </a:cxn>
                  <a:cxn ang="0">
                    <a:pos x="233" y="113"/>
                  </a:cxn>
                  <a:cxn ang="0">
                    <a:pos x="279" y="159"/>
                  </a:cxn>
                  <a:cxn ang="0">
                    <a:pos x="239" y="147"/>
                  </a:cxn>
                  <a:cxn ang="0">
                    <a:pos x="239" y="125"/>
                  </a:cxn>
                  <a:cxn ang="0">
                    <a:pos x="245" y="119"/>
                  </a:cxn>
                  <a:cxn ang="0">
                    <a:pos x="267" y="119"/>
                  </a:cxn>
                  <a:cxn ang="0">
                    <a:pos x="202" y="188"/>
                  </a:cxn>
                  <a:cxn ang="0">
                    <a:pos x="160" y="186"/>
                  </a:cxn>
                  <a:cxn ang="0">
                    <a:pos x="176" y="260"/>
                  </a:cxn>
                  <a:cxn ang="0">
                    <a:pos x="188" y="238"/>
                  </a:cxn>
                  <a:cxn ang="0">
                    <a:pos x="210" y="231"/>
                  </a:cxn>
                  <a:cxn ang="0">
                    <a:pos x="218" y="212"/>
                  </a:cxn>
                  <a:cxn ang="0">
                    <a:pos x="216" y="201"/>
                  </a:cxn>
                  <a:cxn ang="0">
                    <a:pos x="202" y="212"/>
                  </a:cxn>
                  <a:cxn ang="0">
                    <a:pos x="189" y="223"/>
                  </a:cxn>
                  <a:cxn ang="0">
                    <a:pos x="176" y="201"/>
                  </a:cxn>
                  <a:cxn ang="0">
                    <a:pos x="198" y="203"/>
                  </a:cxn>
                  <a:cxn ang="0">
                    <a:pos x="181" y="0"/>
                  </a:cxn>
                  <a:cxn ang="0">
                    <a:pos x="181" y="362"/>
                  </a:cxn>
                  <a:cxn ang="0">
                    <a:pos x="181" y="0"/>
                  </a:cxn>
                  <a:cxn ang="0">
                    <a:pos x="24" y="181"/>
                  </a:cxn>
                  <a:cxn ang="0">
                    <a:pos x="338" y="181"/>
                  </a:cxn>
                  <a:cxn ang="0">
                    <a:pos x="273" y="147"/>
                  </a:cxn>
                  <a:cxn ang="0">
                    <a:pos x="261" y="136"/>
                  </a:cxn>
                  <a:cxn ang="0">
                    <a:pos x="245" y="152"/>
                  </a:cxn>
                  <a:cxn ang="0">
                    <a:pos x="256" y="141"/>
                  </a:cxn>
                  <a:cxn ang="0">
                    <a:pos x="281" y="193"/>
                  </a:cxn>
                  <a:cxn ang="0">
                    <a:pos x="260" y="186"/>
                  </a:cxn>
                  <a:cxn ang="0">
                    <a:pos x="230" y="260"/>
                  </a:cxn>
                  <a:cxn ang="0">
                    <a:pos x="246" y="238"/>
                  </a:cxn>
                  <a:cxn ang="0">
                    <a:pos x="270" y="236"/>
                  </a:cxn>
                  <a:cxn ang="0">
                    <a:pos x="286" y="223"/>
                  </a:cxn>
                  <a:cxn ang="0">
                    <a:pos x="289" y="211"/>
                  </a:cxn>
                  <a:cxn ang="0">
                    <a:pos x="281" y="193"/>
                  </a:cxn>
                  <a:cxn ang="0">
                    <a:pos x="269" y="220"/>
                  </a:cxn>
                  <a:cxn ang="0">
                    <a:pos x="246" y="223"/>
                  </a:cxn>
                  <a:cxn ang="0">
                    <a:pos x="259" y="201"/>
                  </a:cxn>
                  <a:cxn ang="0">
                    <a:pos x="272" y="212"/>
                  </a:cxn>
                </a:cxnLst>
                <a:rect l="0" t="0" r="r" b="b"/>
                <a:pathLst>
                  <a:path w="362" h="362">
                    <a:moveTo>
                      <a:pt x="138" y="105"/>
                    </a:moveTo>
                    <a:cubicBezTo>
                      <a:pt x="86" y="105"/>
                      <a:pt x="86" y="105"/>
                      <a:pt x="86" y="105"/>
                    </a:cubicBezTo>
                    <a:cubicBezTo>
                      <a:pt x="76" y="105"/>
                      <a:pt x="68" y="113"/>
                      <a:pt x="68" y="122"/>
                    </a:cubicBezTo>
                    <a:cubicBezTo>
                      <a:pt x="68" y="166"/>
                      <a:pt x="68" y="166"/>
                      <a:pt x="68" y="166"/>
                    </a:cubicBezTo>
                    <a:cubicBezTo>
                      <a:pt x="138" y="166"/>
                      <a:pt x="138" y="166"/>
                      <a:pt x="138" y="166"/>
                    </a:cubicBezTo>
                    <a:lnTo>
                      <a:pt x="138" y="105"/>
                    </a:lnTo>
                    <a:close/>
                    <a:moveTo>
                      <a:pt x="126" y="159"/>
                    </a:moveTo>
                    <a:cubicBezTo>
                      <a:pt x="80" y="159"/>
                      <a:pt x="80" y="159"/>
                      <a:pt x="80" y="159"/>
                    </a:cubicBezTo>
                    <a:cubicBezTo>
                      <a:pt x="80" y="151"/>
                      <a:pt x="80" y="151"/>
                      <a:pt x="80" y="151"/>
                    </a:cubicBezTo>
                    <a:cubicBezTo>
                      <a:pt x="126" y="151"/>
                      <a:pt x="126" y="151"/>
                      <a:pt x="126" y="151"/>
                    </a:cubicBezTo>
                    <a:lnTo>
                      <a:pt x="126" y="159"/>
                    </a:lnTo>
                    <a:close/>
                    <a:moveTo>
                      <a:pt x="215" y="105"/>
                    </a:moveTo>
                    <a:cubicBezTo>
                      <a:pt x="144" y="105"/>
                      <a:pt x="144" y="105"/>
                      <a:pt x="144" y="105"/>
                    </a:cubicBezTo>
                    <a:cubicBezTo>
                      <a:pt x="144" y="166"/>
                      <a:pt x="144" y="166"/>
                      <a:pt x="144" y="166"/>
                    </a:cubicBezTo>
                    <a:cubicBezTo>
                      <a:pt x="215" y="166"/>
                      <a:pt x="215" y="166"/>
                      <a:pt x="215" y="166"/>
                    </a:cubicBezTo>
                    <a:lnTo>
                      <a:pt x="215" y="105"/>
                    </a:lnTo>
                    <a:close/>
                    <a:moveTo>
                      <a:pt x="202" y="159"/>
                    </a:moveTo>
                    <a:cubicBezTo>
                      <a:pt x="157" y="159"/>
                      <a:pt x="157" y="159"/>
                      <a:pt x="157" y="159"/>
                    </a:cubicBezTo>
                    <a:cubicBezTo>
                      <a:pt x="157" y="113"/>
                      <a:pt x="157" y="113"/>
                      <a:pt x="157" y="113"/>
                    </a:cubicBezTo>
                    <a:cubicBezTo>
                      <a:pt x="202" y="113"/>
                      <a:pt x="202" y="113"/>
                      <a:pt x="202" y="113"/>
                    </a:cubicBezTo>
                    <a:lnTo>
                      <a:pt x="202" y="159"/>
                    </a:lnTo>
                    <a:close/>
                    <a:moveTo>
                      <a:pt x="195" y="120"/>
                    </a:moveTo>
                    <a:cubicBezTo>
                      <a:pt x="164" y="120"/>
                      <a:pt x="164" y="120"/>
                      <a:pt x="164" y="120"/>
                    </a:cubicBezTo>
                    <a:cubicBezTo>
                      <a:pt x="164" y="151"/>
                      <a:pt x="164" y="151"/>
                      <a:pt x="164" y="151"/>
                    </a:cubicBezTo>
                    <a:cubicBezTo>
                      <a:pt x="195" y="151"/>
                      <a:pt x="195" y="151"/>
                      <a:pt x="195" y="151"/>
                    </a:cubicBezTo>
                    <a:lnTo>
                      <a:pt x="195" y="120"/>
                    </a:lnTo>
                    <a:close/>
                    <a:moveTo>
                      <a:pt x="102" y="185"/>
                    </a:moveTo>
                    <a:cubicBezTo>
                      <a:pt x="70" y="260"/>
                      <a:pt x="70" y="260"/>
                      <a:pt x="70" y="260"/>
                    </a:cubicBezTo>
                    <a:cubicBezTo>
                      <a:pt x="87" y="260"/>
                      <a:pt x="87" y="260"/>
                      <a:pt x="87" y="260"/>
                    </a:cubicBezTo>
                    <a:cubicBezTo>
                      <a:pt x="93" y="243"/>
                      <a:pt x="93" y="243"/>
                      <a:pt x="93" y="243"/>
                    </a:cubicBezTo>
                    <a:cubicBezTo>
                      <a:pt x="125" y="243"/>
                      <a:pt x="125" y="243"/>
                      <a:pt x="125" y="243"/>
                    </a:cubicBezTo>
                    <a:cubicBezTo>
                      <a:pt x="131" y="260"/>
                      <a:pt x="131" y="260"/>
                      <a:pt x="131" y="260"/>
                    </a:cubicBezTo>
                    <a:cubicBezTo>
                      <a:pt x="148" y="260"/>
                      <a:pt x="148" y="260"/>
                      <a:pt x="148" y="260"/>
                    </a:cubicBezTo>
                    <a:cubicBezTo>
                      <a:pt x="117" y="185"/>
                      <a:pt x="117" y="185"/>
                      <a:pt x="117" y="185"/>
                    </a:cubicBezTo>
                    <a:lnTo>
                      <a:pt x="102" y="185"/>
                    </a:lnTo>
                    <a:close/>
                    <a:moveTo>
                      <a:pt x="99" y="229"/>
                    </a:moveTo>
                    <a:cubicBezTo>
                      <a:pt x="109" y="205"/>
                      <a:pt x="109" y="205"/>
                      <a:pt x="109" y="205"/>
                    </a:cubicBezTo>
                    <a:cubicBezTo>
                      <a:pt x="119" y="229"/>
                      <a:pt x="119" y="229"/>
                      <a:pt x="119" y="229"/>
                    </a:cubicBezTo>
                    <a:lnTo>
                      <a:pt x="99" y="229"/>
                    </a:lnTo>
                    <a:close/>
                    <a:moveTo>
                      <a:pt x="274" y="105"/>
                    </a:moveTo>
                    <a:cubicBezTo>
                      <a:pt x="221" y="105"/>
                      <a:pt x="221" y="105"/>
                      <a:pt x="221" y="105"/>
                    </a:cubicBezTo>
                    <a:cubicBezTo>
                      <a:pt x="221" y="166"/>
                      <a:pt x="221" y="166"/>
                      <a:pt x="221" y="166"/>
                    </a:cubicBezTo>
                    <a:cubicBezTo>
                      <a:pt x="291" y="166"/>
                      <a:pt x="291" y="166"/>
                      <a:pt x="291" y="166"/>
                    </a:cubicBezTo>
                    <a:cubicBezTo>
                      <a:pt x="291" y="122"/>
                      <a:pt x="291" y="122"/>
                      <a:pt x="291" y="122"/>
                    </a:cubicBezTo>
                    <a:cubicBezTo>
                      <a:pt x="291" y="113"/>
                      <a:pt x="284" y="105"/>
                      <a:pt x="274" y="105"/>
                    </a:cubicBezTo>
                    <a:close/>
                    <a:moveTo>
                      <a:pt x="279" y="159"/>
                    </a:moveTo>
                    <a:cubicBezTo>
                      <a:pt x="233" y="159"/>
                      <a:pt x="233" y="159"/>
                      <a:pt x="233" y="159"/>
                    </a:cubicBezTo>
                    <a:cubicBezTo>
                      <a:pt x="233" y="113"/>
                      <a:pt x="233" y="113"/>
                      <a:pt x="233" y="113"/>
                    </a:cubicBezTo>
                    <a:cubicBezTo>
                      <a:pt x="279" y="113"/>
                      <a:pt x="279" y="113"/>
                      <a:pt x="279" y="113"/>
                    </a:cubicBezTo>
                    <a:lnTo>
                      <a:pt x="279" y="159"/>
                    </a:lnTo>
                    <a:close/>
                    <a:moveTo>
                      <a:pt x="239" y="125"/>
                    </a:moveTo>
                    <a:cubicBezTo>
                      <a:pt x="239" y="147"/>
                      <a:pt x="239" y="147"/>
                      <a:pt x="239" y="147"/>
                    </a:cubicBezTo>
                    <a:cubicBezTo>
                      <a:pt x="250" y="136"/>
                      <a:pt x="250" y="136"/>
                      <a:pt x="250" y="136"/>
                    </a:cubicBezTo>
                    <a:lnTo>
                      <a:pt x="239" y="125"/>
                    </a:lnTo>
                    <a:close/>
                    <a:moveTo>
                      <a:pt x="267" y="119"/>
                    </a:moveTo>
                    <a:cubicBezTo>
                      <a:pt x="245" y="119"/>
                      <a:pt x="245" y="119"/>
                      <a:pt x="245" y="119"/>
                    </a:cubicBezTo>
                    <a:cubicBezTo>
                      <a:pt x="256" y="130"/>
                      <a:pt x="256" y="130"/>
                      <a:pt x="256" y="130"/>
                    </a:cubicBezTo>
                    <a:lnTo>
                      <a:pt x="267" y="119"/>
                    </a:lnTo>
                    <a:close/>
                    <a:moveTo>
                      <a:pt x="211" y="193"/>
                    </a:moveTo>
                    <a:cubicBezTo>
                      <a:pt x="208" y="191"/>
                      <a:pt x="205" y="189"/>
                      <a:pt x="202" y="188"/>
                    </a:cubicBezTo>
                    <a:cubicBezTo>
                      <a:pt x="198" y="187"/>
                      <a:pt x="194" y="186"/>
                      <a:pt x="190" y="186"/>
                    </a:cubicBezTo>
                    <a:cubicBezTo>
                      <a:pt x="160" y="186"/>
                      <a:pt x="160" y="186"/>
                      <a:pt x="160" y="186"/>
                    </a:cubicBezTo>
                    <a:cubicBezTo>
                      <a:pt x="160" y="260"/>
                      <a:pt x="160" y="260"/>
                      <a:pt x="160" y="260"/>
                    </a:cubicBezTo>
                    <a:cubicBezTo>
                      <a:pt x="176" y="260"/>
                      <a:pt x="176" y="260"/>
                      <a:pt x="176" y="260"/>
                    </a:cubicBezTo>
                    <a:cubicBezTo>
                      <a:pt x="176" y="238"/>
                      <a:pt x="176" y="238"/>
                      <a:pt x="176" y="238"/>
                    </a:cubicBezTo>
                    <a:cubicBezTo>
                      <a:pt x="188" y="238"/>
                      <a:pt x="188" y="238"/>
                      <a:pt x="188" y="238"/>
                    </a:cubicBezTo>
                    <a:cubicBezTo>
                      <a:pt x="193" y="238"/>
                      <a:pt x="196" y="237"/>
                      <a:pt x="200" y="236"/>
                    </a:cubicBezTo>
                    <a:cubicBezTo>
                      <a:pt x="204" y="235"/>
                      <a:pt x="207" y="233"/>
                      <a:pt x="210" y="231"/>
                    </a:cubicBezTo>
                    <a:cubicBezTo>
                      <a:pt x="212" y="229"/>
                      <a:pt x="214" y="226"/>
                      <a:pt x="216" y="223"/>
                    </a:cubicBezTo>
                    <a:cubicBezTo>
                      <a:pt x="217" y="220"/>
                      <a:pt x="218" y="216"/>
                      <a:pt x="218" y="212"/>
                    </a:cubicBezTo>
                    <a:cubicBezTo>
                      <a:pt x="218" y="211"/>
                      <a:pt x="218" y="211"/>
                      <a:pt x="218" y="211"/>
                    </a:cubicBezTo>
                    <a:cubicBezTo>
                      <a:pt x="218" y="208"/>
                      <a:pt x="218" y="204"/>
                      <a:pt x="216" y="201"/>
                    </a:cubicBezTo>
                    <a:cubicBezTo>
                      <a:pt x="215" y="198"/>
                      <a:pt x="213" y="195"/>
                      <a:pt x="211" y="193"/>
                    </a:cubicBezTo>
                    <a:close/>
                    <a:moveTo>
                      <a:pt x="202" y="212"/>
                    </a:moveTo>
                    <a:cubicBezTo>
                      <a:pt x="202" y="215"/>
                      <a:pt x="201" y="218"/>
                      <a:pt x="198" y="220"/>
                    </a:cubicBezTo>
                    <a:cubicBezTo>
                      <a:pt x="196" y="222"/>
                      <a:pt x="193" y="223"/>
                      <a:pt x="189" y="223"/>
                    </a:cubicBezTo>
                    <a:cubicBezTo>
                      <a:pt x="176" y="223"/>
                      <a:pt x="176" y="223"/>
                      <a:pt x="176" y="223"/>
                    </a:cubicBezTo>
                    <a:cubicBezTo>
                      <a:pt x="176" y="201"/>
                      <a:pt x="176" y="201"/>
                      <a:pt x="176" y="201"/>
                    </a:cubicBezTo>
                    <a:cubicBezTo>
                      <a:pt x="189" y="201"/>
                      <a:pt x="189" y="201"/>
                      <a:pt x="189" y="201"/>
                    </a:cubicBezTo>
                    <a:cubicBezTo>
                      <a:pt x="193" y="201"/>
                      <a:pt x="196" y="202"/>
                      <a:pt x="198" y="203"/>
                    </a:cubicBezTo>
                    <a:cubicBezTo>
                      <a:pt x="201" y="205"/>
                      <a:pt x="202" y="208"/>
                      <a:pt x="202" y="212"/>
                    </a:cubicBezTo>
                    <a:close/>
                    <a:moveTo>
                      <a:pt x="181" y="0"/>
                    </a:moveTo>
                    <a:cubicBezTo>
                      <a:pt x="81" y="0"/>
                      <a:pt x="0" y="81"/>
                      <a:pt x="0" y="181"/>
                    </a:cubicBezTo>
                    <a:cubicBezTo>
                      <a:pt x="0" y="281"/>
                      <a:pt x="81" y="362"/>
                      <a:pt x="181" y="362"/>
                    </a:cubicBezTo>
                    <a:cubicBezTo>
                      <a:pt x="281" y="362"/>
                      <a:pt x="362" y="281"/>
                      <a:pt x="362" y="181"/>
                    </a:cubicBezTo>
                    <a:cubicBezTo>
                      <a:pt x="362" y="81"/>
                      <a:pt x="281" y="0"/>
                      <a:pt x="181" y="0"/>
                    </a:cubicBezTo>
                    <a:close/>
                    <a:moveTo>
                      <a:pt x="181" y="338"/>
                    </a:moveTo>
                    <a:cubicBezTo>
                      <a:pt x="94" y="338"/>
                      <a:pt x="24" y="268"/>
                      <a:pt x="24" y="181"/>
                    </a:cubicBezTo>
                    <a:cubicBezTo>
                      <a:pt x="24" y="95"/>
                      <a:pt x="94" y="24"/>
                      <a:pt x="181" y="24"/>
                    </a:cubicBezTo>
                    <a:cubicBezTo>
                      <a:pt x="268" y="24"/>
                      <a:pt x="338" y="95"/>
                      <a:pt x="338" y="181"/>
                    </a:cubicBezTo>
                    <a:cubicBezTo>
                      <a:pt x="338" y="268"/>
                      <a:pt x="268" y="338"/>
                      <a:pt x="181" y="338"/>
                    </a:cubicBezTo>
                    <a:close/>
                    <a:moveTo>
                      <a:pt x="273" y="147"/>
                    </a:moveTo>
                    <a:cubicBezTo>
                      <a:pt x="273" y="124"/>
                      <a:pt x="273" y="124"/>
                      <a:pt x="273" y="124"/>
                    </a:cubicBezTo>
                    <a:cubicBezTo>
                      <a:pt x="261" y="136"/>
                      <a:pt x="261" y="136"/>
                      <a:pt x="261" y="136"/>
                    </a:cubicBezTo>
                    <a:lnTo>
                      <a:pt x="273" y="147"/>
                    </a:lnTo>
                    <a:close/>
                    <a:moveTo>
                      <a:pt x="245" y="152"/>
                    </a:moveTo>
                    <a:cubicBezTo>
                      <a:pt x="267" y="152"/>
                      <a:pt x="267" y="152"/>
                      <a:pt x="267" y="152"/>
                    </a:cubicBezTo>
                    <a:cubicBezTo>
                      <a:pt x="256" y="141"/>
                      <a:pt x="256" y="141"/>
                      <a:pt x="256" y="141"/>
                    </a:cubicBezTo>
                    <a:lnTo>
                      <a:pt x="245" y="152"/>
                    </a:lnTo>
                    <a:close/>
                    <a:moveTo>
                      <a:pt x="281" y="193"/>
                    </a:moveTo>
                    <a:cubicBezTo>
                      <a:pt x="279" y="191"/>
                      <a:pt x="276" y="189"/>
                      <a:pt x="272" y="188"/>
                    </a:cubicBezTo>
                    <a:cubicBezTo>
                      <a:pt x="269" y="187"/>
                      <a:pt x="265" y="186"/>
                      <a:pt x="260" y="186"/>
                    </a:cubicBezTo>
                    <a:cubicBezTo>
                      <a:pt x="230" y="186"/>
                      <a:pt x="230" y="186"/>
                      <a:pt x="230" y="186"/>
                    </a:cubicBezTo>
                    <a:cubicBezTo>
                      <a:pt x="230" y="260"/>
                      <a:pt x="230" y="260"/>
                      <a:pt x="230" y="260"/>
                    </a:cubicBezTo>
                    <a:cubicBezTo>
                      <a:pt x="246" y="260"/>
                      <a:pt x="246" y="260"/>
                      <a:pt x="246" y="260"/>
                    </a:cubicBezTo>
                    <a:cubicBezTo>
                      <a:pt x="246" y="238"/>
                      <a:pt x="246" y="238"/>
                      <a:pt x="246" y="238"/>
                    </a:cubicBezTo>
                    <a:cubicBezTo>
                      <a:pt x="259" y="238"/>
                      <a:pt x="259" y="238"/>
                      <a:pt x="259" y="238"/>
                    </a:cubicBezTo>
                    <a:cubicBezTo>
                      <a:pt x="263" y="238"/>
                      <a:pt x="267" y="237"/>
                      <a:pt x="270" y="236"/>
                    </a:cubicBezTo>
                    <a:cubicBezTo>
                      <a:pt x="274" y="235"/>
                      <a:pt x="277" y="233"/>
                      <a:pt x="280" y="231"/>
                    </a:cubicBezTo>
                    <a:cubicBezTo>
                      <a:pt x="283" y="229"/>
                      <a:pt x="285" y="226"/>
                      <a:pt x="286" y="223"/>
                    </a:cubicBezTo>
                    <a:cubicBezTo>
                      <a:pt x="288" y="220"/>
                      <a:pt x="289" y="216"/>
                      <a:pt x="289" y="212"/>
                    </a:cubicBezTo>
                    <a:cubicBezTo>
                      <a:pt x="289" y="211"/>
                      <a:pt x="289" y="211"/>
                      <a:pt x="289" y="211"/>
                    </a:cubicBezTo>
                    <a:cubicBezTo>
                      <a:pt x="289" y="208"/>
                      <a:pt x="288" y="204"/>
                      <a:pt x="287" y="201"/>
                    </a:cubicBezTo>
                    <a:cubicBezTo>
                      <a:pt x="285" y="198"/>
                      <a:pt x="284" y="195"/>
                      <a:pt x="281" y="193"/>
                    </a:cubicBezTo>
                    <a:close/>
                    <a:moveTo>
                      <a:pt x="272" y="212"/>
                    </a:moveTo>
                    <a:cubicBezTo>
                      <a:pt x="272" y="215"/>
                      <a:pt x="271" y="218"/>
                      <a:pt x="269" y="220"/>
                    </a:cubicBezTo>
                    <a:cubicBezTo>
                      <a:pt x="267" y="222"/>
                      <a:pt x="263" y="223"/>
                      <a:pt x="259" y="223"/>
                    </a:cubicBezTo>
                    <a:cubicBezTo>
                      <a:pt x="246" y="223"/>
                      <a:pt x="246" y="223"/>
                      <a:pt x="246" y="223"/>
                    </a:cubicBezTo>
                    <a:cubicBezTo>
                      <a:pt x="246" y="201"/>
                      <a:pt x="246" y="201"/>
                      <a:pt x="246" y="201"/>
                    </a:cubicBezTo>
                    <a:cubicBezTo>
                      <a:pt x="259" y="201"/>
                      <a:pt x="259" y="201"/>
                      <a:pt x="259" y="201"/>
                    </a:cubicBezTo>
                    <a:cubicBezTo>
                      <a:pt x="263" y="201"/>
                      <a:pt x="266" y="202"/>
                      <a:pt x="269" y="203"/>
                    </a:cubicBezTo>
                    <a:cubicBezTo>
                      <a:pt x="271" y="205"/>
                      <a:pt x="272" y="208"/>
                      <a:pt x="272" y="212"/>
                    </a:cubicBezTo>
                    <a:close/>
                  </a:path>
                </a:pathLst>
              </a:custGeom>
              <a:gradFill flip="none" rotWithShape="1">
                <a:gsLst>
                  <a:gs pos="0">
                    <a:schemeClr val="bg1">
                      <a:lumMod val="65000"/>
                    </a:schemeClr>
                  </a:gs>
                  <a:gs pos="32000">
                    <a:schemeClr val="bg1"/>
                  </a:gs>
                </a:gsLst>
                <a:lin ang="16200000" scaled="1"/>
                <a:tileRect/>
              </a:gradFill>
              <a:ln w="19050">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lnSpc>
                    <a:spcPct val="90000"/>
                  </a:lnSpc>
                  <a:spcBef>
                    <a:spcPct val="0"/>
                  </a:spcBef>
                  <a:spcAft>
                    <a:spcPct val="0"/>
                  </a:spcAft>
                  <a:defRPr/>
                </a:pPr>
                <a:endParaRPr lang="en-US" dirty="0" smtClean="0">
                  <a:solidFill>
                    <a:schemeClr val="bg1"/>
                  </a:solidFill>
                </a:endParaRPr>
              </a:p>
            </p:txBody>
          </p:sp>
        </p:grpSp>
      </p:grpSp>
      <p:grpSp>
        <p:nvGrpSpPr>
          <p:cNvPr id="8" name="Group 189"/>
          <p:cNvGrpSpPr/>
          <p:nvPr/>
        </p:nvGrpSpPr>
        <p:grpSpPr>
          <a:xfrm>
            <a:off x="7134572" y="4592818"/>
            <a:ext cx="1024436" cy="1309106"/>
            <a:chOff x="7690792" y="1384582"/>
            <a:chExt cx="646331" cy="825935"/>
          </a:xfrm>
        </p:grpSpPr>
        <p:sp>
          <p:nvSpPr>
            <p:cNvPr id="71" name="TextBox 70"/>
            <p:cNvSpPr txBox="1"/>
            <p:nvPr/>
          </p:nvSpPr>
          <p:spPr>
            <a:xfrm>
              <a:off x="7690792" y="1384582"/>
              <a:ext cx="646331" cy="277854"/>
            </a:xfrm>
            <a:prstGeom prst="rect">
              <a:avLst/>
            </a:prstGeom>
            <a:noFill/>
            <a:ln w="9525">
              <a:noFill/>
              <a:miter lim="800000"/>
              <a:headEnd/>
              <a:tailEnd/>
            </a:ln>
          </p:spPr>
          <p:txBody>
            <a:bodyPr wrap="square" anchor="ctr">
              <a:spAutoFit/>
            </a:bodyPr>
            <a:lstStyle/>
            <a:p>
              <a:pPr algn="ctr" defTabSz="914400">
                <a:lnSpc>
                  <a:spcPts val="1400"/>
                </a:lnSpc>
                <a:buNone/>
              </a:pPr>
              <a:r>
                <a:rPr lang="fr-BE" sz="1400" b="0" i="0">
                  <a:solidFill>
                    <a:srgbClr val="FFFFFF"/>
                  </a:solidFill>
                  <a:latin typeface="Arial"/>
                  <a:ea typeface="+mn-ea"/>
                  <a:cs typeface="+mn-cs"/>
                </a:rPr>
                <a:t>方法</a:t>
              </a:r>
              <a:endParaRPr lang="en-US" sz="1400" dirty="0">
                <a:solidFill>
                  <a:schemeClr val="bg1"/>
                </a:solidFill>
              </a:endParaRPr>
            </a:p>
          </p:txBody>
        </p:sp>
        <p:grpSp>
          <p:nvGrpSpPr>
            <p:cNvPr id="9" name="Group 175"/>
            <p:cNvGrpSpPr/>
            <p:nvPr/>
          </p:nvGrpSpPr>
          <p:grpSpPr>
            <a:xfrm>
              <a:off x="7758115" y="1699687"/>
              <a:ext cx="511684" cy="510830"/>
              <a:chOff x="8225365" y="1868501"/>
              <a:chExt cx="511684" cy="510830"/>
            </a:xfrm>
          </p:grpSpPr>
          <p:sp>
            <p:nvSpPr>
              <p:cNvPr id="73" name="Oval 72"/>
              <p:cNvSpPr/>
              <p:nvPr/>
            </p:nvSpPr>
            <p:spPr>
              <a:xfrm>
                <a:off x="8239099" y="1881808"/>
                <a:ext cx="484216" cy="484216"/>
              </a:xfrm>
              <a:prstGeom prst="ellipse">
                <a:avLst/>
              </a:prstGeom>
              <a:solidFill>
                <a:schemeClr val="bg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solidFill>
                    <a:schemeClr val="bg1"/>
                  </a:solidFill>
                </a:endParaRPr>
              </a:p>
            </p:txBody>
          </p:sp>
          <p:sp>
            <p:nvSpPr>
              <p:cNvPr id="74" name="Freeform 8"/>
              <p:cNvSpPr>
                <a:spLocks noEditPoints="1"/>
              </p:cNvSpPr>
              <p:nvPr/>
            </p:nvSpPr>
            <p:spPr bwMode="auto">
              <a:xfrm>
                <a:off x="8225365" y="1868501"/>
                <a:ext cx="511684" cy="510830"/>
              </a:xfrm>
              <a:custGeom>
                <a:avLst/>
                <a:gdLst/>
                <a:ahLst/>
                <a:cxnLst>
                  <a:cxn ang="0">
                    <a:pos x="134" y="120"/>
                  </a:cxn>
                  <a:cxn ang="0">
                    <a:pos x="131" y="144"/>
                  </a:cxn>
                  <a:cxn ang="0">
                    <a:pos x="155" y="147"/>
                  </a:cxn>
                  <a:cxn ang="0">
                    <a:pos x="158" y="123"/>
                  </a:cxn>
                  <a:cxn ang="0">
                    <a:pos x="190" y="156"/>
                  </a:cxn>
                  <a:cxn ang="0">
                    <a:pos x="166" y="159"/>
                  </a:cxn>
                  <a:cxn ang="0">
                    <a:pos x="169" y="183"/>
                  </a:cxn>
                  <a:cxn ang="0">
                    <a:pos x="193" y="180"/>
                  </a:cxn>
                  <a:cxn ang="0">
                    <a:pos x="190" y="156"/>
                  </a:cxn>
                  <a:cxn ang="0">
                    <a:pos x="169" y="191"/>
                  </a:cxn>
                  <a:cxn ang="0">
                    <a:pos x="166" y="216"/>
                  </a:cxn>
                  <a:cxn ang="0">
                    <a:pos x="190" y="218"/>
                  </a:cxn>
                  <a:cxn ang="0">
                    <a:pos x="193" y="194"/>
                  </a:cxn>
                  <a:cxn ang="0">
                    <a:pos x="155" y="191"/>
                  </a:cxn>
                  <a:cxn ang="0">
                    <a:pos x="131" y="194"/>
                  </a:cxn>
                  <a:cxn ang="0">
                    <a:pos x="134" y="218"/>
                  </a:cxn>
                  <a:cxn ang="0">
                    <a:pos x="158" y="216"/>
                  </a:cxn>
                  <a:cxn ang="0">
                    <a:pos x="155" y="191"/>
                  </a:cxn>
                  <a:cxn ang="0">
                    <a:pos x="134" y="156"/>
                  </a:cxn>
                  <a:cxn ang="0">
                    <a:pos x="131" y="180"/>
                  </a:cxn>
                  <a:cxn ang="0">
                    <a:pos x="155" y="183"/>
                  </a:cxn>
                  <a:cxn ang="0">
                    <a:pos x="158" y="159"/>
                  </a:cxn>
                  <a:cxn ang="0">
                    <a:pos x="190" y="120"/>
                  </a:cxn>
                  <a:cxn ang="0">
                    <a:pos x="166" y="123"/>
                  </a:cxn>
                  <a:cxn ang="0">
                    <a:pos x="169" y="147"/>
                  </a:cxn>
                  <a:cxn ang="0">
                    <a:pos x="193" y="144"/>
                  </a:cxn>
                  <a:cxn ang="0">
                    <a:pos x="190" y="120"/>
                  </a:cxn>
                  <a:cxn ang="0">
                    <a:pos x="0" y="181"/>
                  </a:cxn>
                  <a:cxn ang="0">
                    <a:pos x="362" y="181"/>
                  </a:cxn>
                  <a:cxn ang="0">
                    <a:pos x="181" y="338"/>
                  </a:cxn>
                  <a:cxn ang="0">
                    <a:pos x="181" y="24"/>
                  </a:cxn>
                  <a:cxn ang="0">
                    <a:pos x="181" y="338"/>
                  </a:cxn>
                  <a:cxn ang="0">
                    <a:pos x="205" y="120"/>
                  </a:cxn>
                  <a:cxn ang="0">
                    <a:pos x="202" y="144"/>
                  </a:cxn>
                  <a:cxn ang="0">
                    <a:pos x="226" y="147"/>
                  </a:cxn>
                  <a:cxn ang="0">
                    <a:pos x="229" y="123"/>
                  </a:cxn>
                  <a:cxn ang="0">
                    <a:pos x="226" y="156"/>
                  </a:cxn>
                  <a:cxn ang="0">
                    <a:pos x="202" y="159"/>
                  </a:cxn>
                  <a:cxn ang="0">
                    <a:pos x="205" y="183"/>
                  </a:cxn>
                  <a:cxn ang="0">
                    <a:pos x="229" y="180"/>
                  </a:cxn>
                  <a:cxn ang="0">
                    <a:pos x="226" y="156"/>
                  </a:cxn>
                  <a:cxn ang="0">
                    <a:pos x="119" y="93"/>
                  </a:cxn>
                  <a:cxn ang="0">
                    <a:pos x="109" y="260"/>
                  </a:cxn>
                  <a:cxn ang="0">
                    <a:pos x="241" y="271"/>
                  </a:cxn>
                  <a:cxn ang="0">
                    <a:pos x="251" y="103"/>
                  </a:cxn>
                  <a:cxn ang="0">
                    <a:pos x="202" y="258"/>
                  </a:cxn>
                  <a:cxn ang="0">
                    <a:pos x="156" y="252"/>
                  </a:cxn>
                  <a:cxn ang="0">
                    <a:pos x="202" y="245"/>
                  </a:cxn>
                  <a:cxn ang="0">
                    <a:pos x="202" y="258"/>
                  </a:cxn>
                  <a:cxn ang="0">
                    <a:pos x="118" y="233"/>
                  </a:cxn>
                  <a:cxn ang="0">
                    <a:pos x="127" y="102"/>
                  </a:cxn>
                  <a:cxn ang="0">
                    <a:pos x="242" y="112"/>
                  </a:cxn>
                </a:cxnLst>
                <a:rect l="0" t="0" r="r" b="b"/>
                <a:pathLst>
                  <a:path w="362" h="362">
                    <a:moveTo>
                      <a:pt x="155" y="120"/>
                    </a:moveTo>
                    <a:cubicBezTo>
                      <a:pt x="134" y="120"/>
                      <a:pt x="134" y="120"/>
                      <a:pt x="134" y="120"/>
                    </a:cubicBezTo>
                    <a:cubicBezTo>
                      <a:pt x="132" y="120"/>
                      <a:pt x="131" y="121"/>
                      <a:pt x="131" y="123"/>
                    </a:cubicBezTo>
                    <a:cubicBezTo>
                      <a:pt x="131" y="144"/>
                      <a:pt x="131" y="144"/>
                      <a:pt x="131" y="144"/>
                    </a:cubicBezTo>
                    <a:cubicBezTo>
                      <a:pt x="131" y="146"/>
                      <a:pt x="132" y="147"/>
                      <a:pt x="134" y="147"/>
                    </a:cubicBezTo>
                    <a:cubicBezTo>
                      <a:pt x="155" y="147"/>
                      <a:pt x="155" y="147"/>
                      <a:pt x="155" y="147"/>
                    </a:cubicBezTo>
                    <a:cubicBezTo>
                      <a:pt x="157" y="147"/>
                      <a:pt x="158" y="146"/>
                      <a:pt x="158" y="144"/>
                    </a:cubicBezTo>
                    <a:cubicBezTo>
                      <a:pt x="158" y="123"/>
                      <a:pt x="158" y="123"/>
                      <a:pt x="158" y="123"/>
                    </a:cubicBezTo>
                    <a:cubicBezTo>
                      <a:pt x="158" y="121"/>
                      <a:pt x="157" y="120"/>
                      <a:pt x="155" y="120"/>
                    </a:cubicBezTo>
                    <a:close/>
                    <a:moveTo>
                      <a:pt x="190" y="156"/>
                    </a:moveTo>
                    <a:cubicBezTo>
                      <a:pt x="169" y="156"/>
                      <a:pt x="169" y="156"/>
                      <a:pt x="169" y="156"/>
                    </a:cubicBezTo>
                    <a:cubicBezTo>
                      <a:pt x="168" y="156"/>
                      <a:pt x="166" y="157"/>
                      <a:pt x="166" y="159"/>
                    </a:cubicBezTo>
                    <a:cubicBezTo>
                      <a:pt x="166" y="180"/>
                      <a:pt x="166" y="180"/>
                      <a:pt x="166" y="180"/>
                    </a:cubicBezTo>
                    <a:cubicBezTo>
                      <a:pt x="166" y="181"/>
                      <a:pt x="168" y="183"/>
                      <a:pt x="169" y="183"/>
                    </a:cubicBezTo>
                    <a:cubicBezTo>
                      <a:pt x="190" y="183"/>
                      <a:pt x="190" y="183"/>
                      <a:pt x="190" y="183"/>
                    </a:cubicBezTo>
                    <a:cubicBezTo>
                      <a:pt x="192" y="183"/>
                      <a:pt x="193" y="181"/>
                      <a:pt x="193" y="180"/>
                    </a:cubicBezTo>
                    <a:cubicBezTo>
                      <a:pt x="193" y="159"/>
                      <a:pt x="193" y="159"/>
                      <a:pt x="193" y="159"/>
                    </a:cubicBezTo>
                    <a:cubicBezTo>
                      <a:pt x="193" y="157"/>
                      <a:pt x="192" y="156"/>
                      <a:pt x="190" y="156"/>
                    </a:cubicBezTo>
                    <a:close/>
                    <a:moveTo>
                      <a:pt x="190" y="191"/>
                    </a:moveTo>
                    <a:cubicBezTo>
                      <a:pt x="169" y="191"/>
                      <a:pt x="169" y="191"/>
                      <a:pt x="169" y="191"/>
                    </a:cubicBezTo>
                    <a:cubicBezTo>
                      <a:pt x="168" y="191"/>
                      <a:pt x="166" y="193"/>
                      <a:pt x="166" y="194"/>
                    </a:cubicBezTo>
                    <a:cubicBezTo>
                      <a:pt x="166" y="216"/>
                      <a:pt x="166" y="216"/>
                      <a:pt x="166" y="216"/>
                    </a:cubicBezTo>
                    <a:cubicBezTo>
                      <a:pt x="166" y="217"/>
                      <a:pt x="168" y="218"/>
                      <a:pt x="169" y="218"/>
                    </a:cubicBezTo>
                    <a:cubicBezTo>
                      <a:pt x="190" y="218"/>
                      <a:pt x="190" y="218"/>
                      <a:pt x="190" y="218"/>
                    </a:cubicBezTo>
                    <a:cubicBezTo>
                      <a:pt x="192" y="218"/>
                      <a:pt x="193" y="217"/>
                      <a:pt x="193" y="216"/>
                    </a:cubicBezTo>
                    <a:cubicBezTo>
                      <a:pt x="193" y="194"/>
                      <a:pt x="193" y="194"/>
                      <a:pt x="193" y="194"/>
                    </a:cubicBezTo>
                    <a:cubicBezTo>
                      <a:pt x="193" y="193"/>
                      <a:pt x="192" y="191"/>
                      <a:pt x="190" y="191"/>
                    </a:cubicBezTo>
                    <a:close/>
                    <a:moveTo>
                      <a:pt x="155" y="191"/>
                    </a:moveTo>
                    <a:cubicBezTo>
                      <a:pt x="134" y="191"/>
                      <a:pt x="134" y="191"/>
                      <a:pt x="134" y="191"/>
                    </a:cubicBezTo>
                    <a:cubicBezTo>
                      <a:pt x="132" y="191"/>
                      <a:pt x="131" y="193"/>
                      <a:pt x="131" y="194"/>
                    </a:cubicBezTo>
                    <a:cubicBezTo>
                      <a:pt x="131" y="216"/>
                      <a:pt x="131" y="216"/>
                      <a:pt x="131" y="216"/>
                    </a:cubicBezTo>
                    <a:cubicBezTo>
                      <a:pt x="131" y="217"/>
                      <a:pt x="132" y="218"/>
                      <a:pt x="134" y="218"/>
                    </a:cubicBezTo>
                    <a:cubicBezTo>
                      <a:pt x="155" y="218"/>
                      <a:pt x="155" y="218"/>
                      <a:pt x="155" y="218"/>
                    </a:cubicBezTo>
                    <a:cubicBezTo>
                      <a:pt x="157" y="218"/>
                      <a:pt x="158" y="217"/>
                      <a:pt x="158" y="216"/>
                    </a:cubicBezTo>
                    <a:cubicBezTo>
                      <a:pt x="158" y="194"/>
                      <a:pt x="158" y="194"/>
                      <a:pt x="158" y="194"/>
                    </a:cubicBezTo>
                    <a:cubicBezTo>
                      <a:pt x="158" y="193"/>
                      <a:pt x="157" y="191"/>
                      <a:pt x="155" y="191"/>
                    </a:cubicBezTo>
                    <a:close/>
                    <a:moveTo>
                      <a:pt x="155" y="156"/>
                    </a:moveTo>
                    <a:cubicBezTo>
                      <a:pt x="134" y="156"/>
                      <a:pt x="134" y="156"/>
                      <a:pt x="134" y="156"/>
                    </a:cubicBezTo>
                    <a:cubicBezTo>
                      <a:pt x="132" y="156"/>
                      <a:pt x="131" y="157"/>
                      <a:pt x="131" y="159"/>
                    </a:cubicBezTo>
                    <a:cubicBezTo>
                      <a:pt x="131" y="180"/>
                      <a:pt x="131" y="180"/>
                      <a:pt x="131" y="180"/>
                    </a:cubicBezTo>
                    <a:cubicBezTo>
                      <a:pt x="131" y="181"/>
                      <a:pt x="132" y="183"/>
                      <a:pt x="134" y="183"/>
                    </a:cubicBezTo>
                    <a:cubicBezTo>
                      <a:pt x="155" y="183"/>
                      <a:pt x="155" y="183"/>
                      <a:pt x="155" y="183"/>
                    </a:cubicBezTo>
                    <a:cubicBezTo>
                      <a:pt x="157" y="183"/>
                      <a:pt x="158" y="181"/>
                      <a:pt x="158" y="180"/>
                    </a:cubicBezTo>
                    <a:cubicBezTo>
                      <a:pt x="158" y="159"/>
                      <a:pt x="158" y="159"/>
                      <a:pt x="158" y="159"/>
                    </a:cubicBezTo>
                    <a:cubicBezTo>
                      <a:pt x="158" y="157"/>
                      <a:pt x="157" y="156"/>
                      <a:pt x="155" y="156"/>
                    </a:cubicBezTo>
                    <a:close/>
                    <a:moveTo>
                      <a:pt x="190" y="120"/>
                    </a:moveTo>
                    <a:cubicBezTo>
                      <a:pt x="169" y="120"/>
                      <a:pt x="169" y="120"/>
                      <a:pt x="169" y="120"/>
                    </a:cubicBezTo>
                    <a:cubicBezTo>
                      <a:pt x="168" y="120"/>
                      <a:pt x="166" y="121"/>
                      <a:pt x="166" y="123"/>
                    </a:cubicBezTo>
                    <a:cubicBezTo>
                      <a:pt x="166" y="144"/>
                      <a:pt x="166" y="144"/>
                      <a:pt x="166" y="144"/>
                    </a:cubicBezTo>
                    <a:cubicBezTo>
                      <a:pt x="166" y="146"/>
                      <a:pt x="168" y="147"/>
                      <a:pt x="169" y="147"/>
                    </a:cubicBezTo>
                    <a:cubicBezTo>
                      <a:pt x="190" y="147"/>
                      <a:pt x="190" y="147"/>
                      <a:pt x="190" y="147"/>
                    </a:cubicBezTo>
                    <a:cubicBezTo>
                      <a:pt x="192" y="147"/>
                      <a:pt x="193" y="146"/>
                      <a:pt x="193" y="144"/>
                    </a:cubicBezTo>
                    <a:cubicBezTo>
                      <a:pt x="193" y="123"/>
                      <a:pt x="193" y="123"/>
                      <a:pt x="193" y="123"/>
                    </a:cubicBezTo>
                    <a:cubicBezTo>
                      <a:pt x="193" y="121"/>
                      <a:pt x="192" y="120"/>
                      <a:pt x="190" y="120"/>
                    </a:cubicBezTo>
                    <a:close/>
                    <a:moveTo>
                      <a:pt x="181" y="0"/>
                    </a:moveTo>
                    <a:cubicBezTo>
                      <a:pt x="81" y="0"/>
                      <a:pt x="0" y="81"/>
                      <a:pt x="0" y="181"/>
                    </a:cubicBezTo>
                    <a:cubicBezTo>
                      <a:pt x="0" y="281"/>
                      <a:pt x="81" y="362"/>
                      <a:pt x="181" y="362"/>
                    </a:cubicBezTo>
                    <a:cubicBezTo>
                      <a:pt x="281" y="362"/>
                      <a:pt x="362" y="281"/>
                      <a:pt x="362" y="181"/>
                    </a:cubicBezTo>
                    <a:cubicBezTo>
                      <a:pt x="362" y="81"/>
                      <a:pt x="281" y="0"/>
                      <a:pt x="181" y="0"/>
                    </a:cubicBezTo>
                    <a:close/>
                    <a:moveTo>
                      <a:pt x="181" y="338"/>
                    </a:moveTo>
                    <a:cubicBezTo>
                      <a:pt x="94" y="338"/>
                      <a:pt x="24" y="268"/>
                      <a:pt x="24" y="181"/>
                    </a:cubicBezTo>
                    <a:cubicBezTo>
                      <a:pt x="24" y="95"/>
                      <a:pt x="94" y="24"/>
                      <a:pt x="181" y="24"/>
                    </a:cubicBezTo>
                    <a:cubicBezTo>
                      <a:pt x="267" y="24"/>
                      <a:pt x="338" y="95"/>
                      <a:pt x="338" y="181"/>
                    </a:cubicBezTo>
                    <a:cubicBezTo>
                      <a:pt x="338" y="268"/>
                      <a:pt x="267" y="338"/>
                      <a:pt x="181" y="338"/>
                    </a:cubicBezTo>
                    <a:close/>
                    <a:moveTo>
                      <a:pt x="226" y="120"/>
                    </a:moveTo>
                    <a:cubicBezTo>
                      <a:pt x="205" y="120"/>
                      <a:pt x="205" y="120"/>
                      <a:pt x="205" y="120"/>
                    </a:cubicBezTo>
                    <a:cubicBezTo>
                      <a:pt x="203" y="120"/>
                      <a:pt x="202" y="121"/>
                      <a:pt x="202" y="123"/>
                    </a:cubicBezTo>
                    <a:cubicBezTo>
                      <a:pt x="202" y="144"/>
                      <a:pt x="202" y="144"/>
                      <a:pt x="202" y="144"/>
                    </a:cubicBezTo>
                    <a:cubicBezTo>
                      <a:pt x="202" y="146"/>
                      <a:pt x="203" y="147"/>
                      <a:pt x="205" y="147"/>
                    </a:cubicBezTo>
                    <a:cubicBezTo>
                      <a:pt x="226" y="147"/>
                      <a:pt x="226" y="147"/>
                      <a:pt x="226" y="147"/>
                    </a:cubicBezTo>
                    <a:cubicBezTo>
                      <a:pt x="227" y="147"/>
                      <a:pt x="229" y="146"/>
                      <a:pt x="229" y="144"/>
                    </a:cubicBezTo>
                    <a:cubicBezTo>
                      <a:pt x="229" y="123"/>
                      <a:pt x="229" y="123"/>
                      <a:pt x="229" y="123"/>
                    </a:cubicBezTo>
                    <a:cubicBezTo>
                      <a:pt x="229" y="121"/>
                      <a:pt x="227" y="120"/>
                      <a:pt x="226" y="120"/>
                    </a:cubicBezTo>
                    <a:close/>
                    <a:moveTo>
                      <a:pt x="226" y="156"/>
                    </a:moveTo>
                    <a:cubicBezTo>
                      <a:pt x="205" y="156"/>
                      <a:pt x="205" y="156"/>
                      <a:pt x="205" y="156"/>
                    </a:cubicBezTo>
                    <a:cubicBezTo>
                      <a:pt x="203" y="156"/>
                      <a:pt x="202" y="157"/>
                      <a:pt x="202" y="159"/>
                    </a:cubicBezTo>
                    <a:cubicBezTo>
                      <a:pt x="202" y="180"/>
                      <a:pt x="202" y="180"/>
                      <a:pt x="202" y="180"/>
                    </a:cubicBezTo>
                    <a:cubicBezTo>
                      <a:pt x="202" y="181"/>
                      <a:pt x="203" y="183"/>
                      <a:pt x="205" y="183"/>
                    </a:cubicBezTo>
                    <a:cubicBezTo>
                      <a:pt x="226" y="183"/>
                      <a:pt x="226" y="183"/>
                      <a:pt x="226" y="183"/>
                    </a:cubicBezTo>
                    <a:cubicBezTo>
                      <a:pt x="227" y="183"/>
                      <a:pt x="229" y="181"/>
                      <a:pt x="229" y="180"/>
                    </a:cubicBezTo>
                    <a:cubicBezTo>
                      <a:pt x="229" y="159"/>
                      <a:pt x="229" y="159"/>
                      <a:pt x="229" y="159"/>
                    </a:cubicBezTo>
                    <a:cubicBezTo>
                      <a:pt x="229" y="157"/>
                      <a:pt x="227" y="156"/>
                      <a:pt x="226" y="156"/>
                    </a:cubicBezTo>
                    <a:close/>
                    <a:moveTo>
                      <a:pt x="241" y="93"/>
                    </a:moveTo>
                    <a:cubicBezTo>
                      <a:pt x="119" y="93"/>
                      <a:pt x="119" y="93"/>
                      <a:pt x="119" y="93"/>
                    </a:cubicBezTo>
                    <a:cubicBezTo>
                      <a:pt x="113" y="93"/>
                      <a:pt x="109" y="97"/>
                      <a:pt x="109" y="103"/>
                    </a:cubicBezTo>
                    <a:cubicBezTo>
                      <a:pt x="109" y="260"/>
                      <a:pt x="109" y="260"/>
                      <a:pt x="109" y="260"/>
                    </a:cubicBezTo>
                    <a:cubicBezTo>
                      <a:pt x="109" y="266"/>
                      <a:pt x="113" y="271"/>
                      <a:pt x="119" y="271"/>
                    </a:cubicBezTo>
                    <a:cubicBezTo>
                      <a:pt x="241" y="271"/>
                      <a:pt x="241" y="271"/>
                      <a:pt x="241" y="271"/>
                    </a:cubicBezTo>
                    <a:cubicBezTo>
                      <a:pt x="246" y="271"/>
                      <a:pt x="251" y="266"/>
                      <a:pt x="251" y="260"/>
                    </a:cubicBezTo>
                    <a:cubicBezTo>
                      <a:pt x="251" y="103"/>
                      <a:pt x="251" y="103"/>
                      <a:pt x="251" y="103"/>
                    </a:cubicBezTo>
                    <a:cubicBezTo>
                      <a:pt x="251" y="97"/>
                      <a:pt x="246" y="93"/>
                      <a:pt x="241" y="93"/>
                    </a:cubicBezTo>
                    <a:close/>
                    <a:moveTo>
                      <a:pt x="202" y="258"/>
                    </a:moveTo>
                    <a:cubicBezTo>
                      <a:pt x="163" y="258"/>
                      <a:pt x="163" y="258"/>
                      <a:pt x="163" y="258"/>
                    </a:cubicBezTo>
                    <a:cubicBezTo>
                      <a:pt x="159" y="258"/>
                      <a:pt x="156" y="255"/>
                      <a:pt x="156" y="252"/>
                    </a:cubicBezTo>
                    <a:cubicBezTo>
                      <a:pt x="156" y="248"/>
                      <a:pt x="159" y="245"/>
                      <a:pt x="163" y="245"/>
                    </a:cubicBezTo>
                    <a:cubicBezTo>
                      <a:pt x="202" y="245"/>
                      <a:pt x="202" y="245"/>
                      <a:pt x="202" y="245"/>
                    </a:cubicBezTo>
                    <a:cubicBezTo>
                      <a:pt x="206" y="245"/>
                      <a:pt x="209" y="248"/>
                      <a:pt x="209" y="252"/>
                    </a:cubicBezTo>
                    <a:cubicBezTo>
                      <a:pt x="209" y="255"/>
                      <a:pt x="206" y="258"/>
                      <a:pt x="202" y="258"/>
                    </a:cubicBezTo>
                    <a:close/>
                    <a:moveTo>
                      <a:pt x="242" y="233"/>
                    </a:moveTo>
                    <a:cubicBezTo>
                      <a:pt x="118" y="233"/>
                      <a:pt x="118" y="233"/>
                      <a:pt x="118" y="233"/>
                    </a:cubicBezTo>
                    <a:cubicBezTo>
                      <a:pt x="118" y="112"/>
                      <a:pt x="118" y="112"/>
                      <a:pt x="118" y="112"/>
                    </a:cubicBezTo>
                    <a:cubicBezTo>
                      <a:pt x="118" y="106"/>
                      <a:pt x="122" y="102"/>
                      <a:pt x="127" y="102"/>
                    </a:cubicBezTo>
                    <a:cubicBezTo>
                      <a:pt x="233" y="102"/>
                      <a:pt x="233" y="102"/>
                      <a:pt x="233" y="102"/>
                    </a:cubicBezTo>
                    <a:cubicBezTo>
                      <a:pt x="238" y="102"/>
                      <a:pt x="242" y="106"/>
                      <a:pt x="242" y="112"/>
                    </a:cubicBezTo>
                    <a:lnTo>
                      <a:pt x="242" y="233"/>
                    </a:lnTo>
                    <a:close/>
                  </a:path>
                </a:pathLst>
              </a:custGeom>
              <a:gradFill flip="none" rotWithShape="1">
                <a:gsLst>
                  <a:gs pos="0">
                    <a:schemeClr val="bg1">
                      <a:lumMod val="65000"/>
                    </a:schemeClr>
                  </a:gs>
                  <a:gs pos="32000">
                    <a:schemeClr val="bg1"/>
                  </a:gs>
                </a:gsLst>
                <a:lin ang="16200000" scaled="1"/>
                <a:tileRect/>
              </a:gradFill>
              <a:ln w="19050">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lnSpc>
                    <a:spcPct val="90000"/>
                  </a:lnSpc>
                  <a:spcBef>
                    <a:spcPct val="0"/>
                  </a:spcBef>
                  <a:spcAft>
                    <a:spcPct val="0"/>
                  </a:spcAft>
                  <a:defRPr/>
                </a:pPr>
                <a:endParaRPr lang="en-US" dirty="0" smtClean="0">
                  <a:solidFill>
                    <a:schemeClr val="bg1"/>
                  </a:solidFill>
                </a:endParaRPr>
              </a:p>
            </p:txBody>
          </p:sp>
        </p:grpSp>
      </p:grpSp>
      <p:grpSp>
        <p:nvGrpSpPr>
          <p:cNvPr id="10" name="Group 186"/>
          <p:cNvGrpSpPr/>
          <p:nvPr/>
        </p:nvGrpSpPr>
        <p:grpSpPr>
          <a:xfrm>
            <a:off x="854170" y="4592818"/>
            <a:ext cx="1024436" cy="1309106"/>
            <a:chOff x="741347" y="1384582"/>
            <a:chExt cx="646331" cy="825935"/>
          </a:xfrm>
        </p:grpSpPr>
        <p:sp>
          <p:nvSpPr>
            <p:cNvPr id="76" name="TextBox 75"/>
            <p:cNvSpPr txBox="1"/>
            <p:nvPr/>
          </p:nvSpPr>
          <p:spPr>
            <a:xfrm>
              <a:off x="741347" y="1384582"/>
              <a:ext cx="646331" cy="277854"/>
            </a:xfrm>
            <a:prstGeom prst="rect">
              <a:avLst/>
            </a:prstGeom>
            <a:noFill/>
            <a:ln w="9525">
              <a:noFill/>
              <a:miter lim="800000"/>
              <a:headEnd/>
              <a:tailEnd/>
            </a:ln>
          </p:spPr>
          <p:txBody>
            <a:bodyPr wrap="square" anchor="ctr">
              <a:spAutoFit/>
            </a:bodyPr>
            <a:lstStyle/>
            <a:p>
              <a:pPr algn="ctr" defTabSz="914400">
                <a:lnSpc>
                  <a:spcPts val="1400"/>
                </a:lnSpc>
                <a:buNone/>
              </a:pPr>
              <a:r>
                <a:rPr lang="fr-BE" sz="1400" b="0" i="0">
                  <a:solidFill>
                    <a:srgbClr val="FFFFFF"/>
                  </a:solidFill>
                  <a:latin typeface="Arial"/>
                  <a:ea typeface="+mn-ea"/>
                  <a:cs typeface="+mn-cs"/>
                </a:rPr>
                <a:t>誰</a:t>
              </a:r>
              <a:endParaRPr lang="en-US" sz="1400" dirty="0">
                <a:solidFill>
                  <a:schemeClr val="bg1"/>
                </a:solidFill>
              </a:endParaRPr>
            </a:p>
          </p:txBody>
        </p:sp>
        <p:grpSp>
          <p:nvGrpSpPr>
            <p:cNvPr id="11" name="Group 182"/>
            <p:cNvGrpSpPr/>
            <p:nvPr/>
          </p:nvGrpSpPr>
          <p:grpSpPr>
            <a:xfrm>
              <a:off x="808670" y="1699687"/>
              <a:ext cx="511684" cy="510830"/>
              <a:chOff x="1140469" y="1753587"/>
              <a:chExt cx="511684" cy="510830"/>
            </a:xfrm>
          </p:grpSpPr>
          <p:sp>
            <p:nvSpPr>
              <p:cNvPr id="78" name="Oval 77"/>
              <p:cNvSpPr/>
              <p:nvPr/>
            </p:nvSpPr>
            <p:spPr>
              <a:xfrm>
                <a:off x="1154203" y="1766894"/>
                <a:ext cx="484216" cy="484216"/>
              </a:xfrm>
              <a:prstGeom prst="ellipse">
                <a:avLst/>
              </a:prstGeom>
              <a:solidFill>
                <a:schemeClr val="bg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solidFill>
                    <a:schemeClr val="bg1"/>
                  </a:solidFill>
                </a:endParaRPr>
              </a:p>
            </p:txBody>
          </p:sp>
          <p:sp>
            <p:nvSpPr>
              <p:cNvPr id="79" name="Freeform 10"/>
              <p:cNvSpPr>
                <a:spLocks noEditPoints="1"/>
              </p:cNvSpPr>
              <p:nvPr/>
            </p:nvSpPr>
            <p:spPr bwMode="auto">
              <a:xfrm>
                <a:off x="1140469" y="1753587"/>
                <a:ext cx="511684" cy="510830"/>
              </a:xfrm>
              <a:custGeom>
                <a:avLst/>
                <a:gdLst/>
                <a:ahLst/>
                <a:cxnLst>
                  <a:cxn ang="0">
                    <a:pos x="225" y="175"/>
                  </a:cxn>
                  <a:cxn ang="0">
                    <a:pos x="225" y="175"/>
                  </a:cxn>
                  <a:cxn ang="0">
                    <a:pos x="182" y="147"/>
                  </a:cxn>
                  <a:cxn ang="0">
                    <a:pos x="138" y="175"/>
                  </a:cxn>
                  <a:cxn ang="0">
                    <a:pos x="138" y="175"/>
                  </a:cxn>
                  <a:cxn ang="0">
                    <a:pos x="138" y="175"/>
                  </a:cxn>
                  <a:cxn ang="0">
                    <a:pos x="155" y="287"/>
                  </a:cxn>
                  <a:cxn ang="0">
                    <a:pos x="155" y="287"/>
                  </a:cxn>
                  <a:cxn ang="0">
                    <a:pos x="182" y="297"/>
                  </a:cxn>
                  <a:cxn ang="0">
                    <a:pos x="208" y="287"/>
                  </a:cxn>
                  <a:cxn ang="0">
                    <a:pos x="208" y="287"/>
                  </a:cxn>
                  <a:cxn ang="0">
                    <a:pos x="225" y="175"/>
                  </a:cxn>
                  <a:cxn ang="0">
                    <a:pos x="181" y="0"/>
                  </a:cxn>
                  <a:cxn ang="0">
                    <a:pos x="0" y="181"/>
                  </a:cxn>
                  <a:cxn ang="0">
                    <a:pos x="181" y="362"/>
                  </a:cxn>
                  <a:cxn ang="0">
                    <a:pos x="362" y="181"/>
                  </a:cxn>
                  <a:cxn ang="0">
                    <a:pos x="181" y="0"/>
                  </a:cxn>
                  <a:cxn ang="0">
                    <a:pos x="181" y="338"/>
                  </a:cxn>
                  <a:cxn ang="0">
                    <a:pos x="24" y="181"/>
                  </a:cxn>
                  <a:cxn ang="0">
                    <a:pos x="181" y="24"/>
                  </a:cxn>
                  <a:cxn ang="0">
                    <a:pos x="338" y="181"/>
                  </a:cxn>
                  <a:cxn ang="0">
                    <a:pos x="181" y="338"/>
                  </a:cxn>
                  <a:cxn ang="0">
                    <a:pos x="183" y="136"/>
                  </a:cxn>
                  <a:cxn ang="0">
                    <a:pos x="217" y="102"/>
                  </a:cxn>
                  <a:cxn ang="0">
                    <a:pos x="183" y="69"/>
                  </a:cxn>
                  <a:cxn ang="0">
                    <a:pos x="149" y="102"/>
                  </a:cxn>
                  <a:cxn ang="0">
                    <a:pos x="183" y="136"/>
                  </a:cxn>
                </a:cxnLst>
                <a:rect l="0" t="0" r="r" b="b"/>
                <a:pathLst>
                  <a:path w="362" h="362">
                    <a:moveTo>
                      <a:pt x="225" y="175"/>
                    </a:moveTo>
                    <a:cubicBezTo>
                      <a:pt x="225" y="175"/>
                      <a:pt x="225" y="175"/>
                      <a:pt x="225" y="175"/>
                    </a:cubicBezTo>
                    <a:cubicBezTo>
                      <a:pt x="225" y="160"/>
                      <a:pt x="206" y="147"/>
                      <a:pt x="182" y="147"/>
                    </a:cubicBezTo>
                    <a:cubicBezTo>
                      <a:pt x="157" y="147"/>
                      <a:pt x="138" y="160"/>
                      <a:pt x="138" y="175"/>
                    </a:cubicBezTo>
                    <a:cubicBezTo>
                      <a:pt x="138" y="175"/>
                      <a:pt x="138" y="175"/>
                      <a:pt x="138" y="175"/>
                    </a:cubicBezTo>
                    <a:cubicBezTo>
                      <a:pt x="138" y="175"/>
                      <a:pt x="138" y="175"/>
                      <a:pt x="138" y="175"/>
                    </a:cubicBezTo>
                    <a:cubicBezTo>
                      <a:pt x="138" y="175"/>
                      <a:pt x="137" y="239"/>
                      <a:pt x="155" y="287"/>
                    </a:cubicBezTo>
                    <a:cubicBezTo>
                      <a:pt x="155" y="287"/>
                      <a:pt x="155" y="287"/>
                      <a:pt x="155" y="287"/>
                    </a:cubicBezTo>
                    <a:cubicBezTo>
                      <a:pt x="156" y="293"/>
                      <a:pt x="168" y="297"/>
                      <a:pt x="182" y="297"/>
                    </a:cubicBezTo>
                    <a:cubicBezTo>
                      <a:pt x="196" y="297"/>
                      <a:pt x="207" y="293"/>
                      <a:pt x="208" y="287"/>
                    </a:cubicBezTo>
                    <a:cubicBezTo>
                      <a:pt x="208" y="287"/>
                      <a:pt x="208" y="287"/>
                      <a:pt x="208" y="287"/>
                    </a:cubicBezTo>
                    <a:cubicBezTo>
                      <a:pt x="226" y="239"/>
                      <a:pt x="225" y="175"/>
                      <a:pt x="225" y="175"/>
                    </a:cubicBezTo>
                    <a:close/>
                    <a:moveTo>
                      <a:pt x="181" y="0"/>
                    </a:moveTo>
                    <a:cubicBezTo>
                      <a:pt x="81" y="0"/>
                      <a:pt x="0" y="81"/>
                      <a:pt x="0" y="181"/>
                    </a:cubicBezTo>
                    <a:cubicBezTo>
                      <a:pt x="0" y="281"/>
                      <a:pt x="81" y="362"/>
                      <a:pt x="181" y="362"/>
                    </a:cubicBezTo>
                    <a:cubicBezTo>
                      <a:pt x="281" y="362"/>
                      <a:pt x="362" y="281"/>
                      <a:pt x="362" y="181"/>
                    </a:cubicBezTo>
                    <a:cubicBezTo>
                      <a:pt x="362" y="81"/>
                      <a:pt x="281" y="0"/>
                      <a:pt x="181" y="0"/>
                    </a:cubicBezTo>
                    <a:close/>
                    <a:moveTo>
                      <a:pt x="181" y="338"/>
                    </a:moveTo>
                    <a:cubicBezTo>
                      <a:pt x="95" y="338"/>
                      <a:pt x="24" y="268"/>
                      <a:pt x="24" y="181"/>
                    </a:cubicBezTo>
                    <a:cubicBezTo>
                      <a:pt x="24" y="95"/>
                      <a:pt x="95" y="24"/>
                      <a:pt x="181" y="24"/>
                    </a:cubicBezTo>
                    <a:cubicBezTo>
                      <a:pt x="268" y="24"/>
                      <a:pt x="338" y="95"/>
                      <a:pt x="338" y="181"/>
                    </a:cubicBezTo>
                    <a:cubicBezTo>
                      <a:pt x="338" y="268"/>
                      <a:pt x="268" y="338"/>
                      <a:pt x="181" y="338"/>
                    </a:cubicBezTo>
                    <a:close/>
                    <a:moveTo>
                      <a:pt x="183" y="136"/>
                    </a:moveTo>
                    <a:cubicBezTo>
                      <a:pt x="202" y="136"/>
                      <a:pt x="217" y="121"/>
                      <a:pt x="217" y="102"/>
                    </a:cubicBezTo>
                    <a:cubicBezTo>
                      <a:pt x="217" y="84"/>
                      <a:pt x="202" y="69"/>
                      <a:pt x="183" y="69"/>
                    </a:cubicBezTo>
                    <a:cubicBezTo>
                      <a:pt x="164" y="69"/>
                      <a:pt x="149" y="84"/>
                      <a:pt x="149" y="102"/>
                    </a:cubicBezTo>
                    <a:cubicBezTo>
                      <a:pt x="149" y="121"/>
                      <a:pt x="164" y="136"/>
                      <a:pt x="183" y="136"/>
                    </a:cubicBezTo>
                    <a:close/>
                  </a:path>
                </a:pathLst>
              </a:custGeom>
              <a:gradFill flip="none" rotWithShape="1">
                <a:gsLst>
                  <a:gs pos="0">
                    <a:schemeClr val="bg1">
                      <a:lumMod val="65000"/>
                    </a:schemeClr>
                  </a:gs>
                  <a:gs pos="32000">
                    <a:schemeClr val="bg1"/>
                  </a:gs>
                </a:gsLst>
                <a:lin ang="16200000" scaled="1"/>
                <a:tileRect/>
              </a:gradFill>
              <a:ln w="19050">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lnSpc>
                    <a:spcPct val="90000"/>
                  </a:lnSpc>
                  <a:spcBef>
                    <a:spcPct val="0"/>
                  </a:spcBef>
                  <a:spcAft>
                    <a:spcPct val="0"/>
                  </a:spcAft>
                  <a:defRPr/>
                </a:pPr>
                <a:endParaRPr lang="en-US" dirty="0" smtClean="0">
                  <a:solidFill>
                    <a:schemeClr val="bg1"/>
                  </a:solidFill>
                </a:endParaRPr>
              </a:p>
            </p:txBody>
          </p:sp>
        </p:grpSp>
      </p:grpSp>
      <p:sp>
        <p:nvSpPr>
          <p:cNvPr id="42" name="Rounded Rectangle 41"/>
          <p:cNvSpPr/>
          <p:nvPr/>
        </p:nvSpPr>
        <p:spPr>
          <a:xfrm rot="10800000" flipV="1">
            <a:off x="1086629" y="4300114"/>
            <a:ext cx="7050410" cy="462650"/>
          </a:xfrm>
          <a:prstGeom prst="roundRect">
            <a:avLst>
              <a:gd name="adj" fmla="val 50000"/>
            </a:avLst>
          </a:prstGeom>
          <a:gradFill flip="none" rotWithShape="1">
            <a:gsLst>
              <a:gs pos="0">
                <a:srgbClr val="EB3A23"/>
              </a:gs>
              <a:gs pos="100000">
                <a:srgbClr val="F68B1F"/>
              </a:gs>
            </a:gsLst>
            <a:lin ang="16200000" scaled="1"/>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lnSpc>
                <a:spcPct val="75000"/>
              </a:lnSpc>
              <a:spcBef>
                <a:spcPct val="0"/>
              </a:spcBef>
              <a:spcAft>
                <a:spcPct val="0"/>
              </a:spcAft>
              <a:buNone/>
            </a:pPr>
            <a:r>
              <a:rPr lang="ja-JP" altLang="en-US" sz="1800" b="1" i="0" smtClean="0">
                <a:solidFill>
                  <a:schemeClr val="lt1"/>
                </a:solidFill>
                <a:effectLst>
                  <a:outerShdw blurRad="38100" dist="38100" dir="2700000" algn="tl">
                    <a:srgbClr val="000000">
                      <a:alpha val="43137"/>
                    </a:srgbClr>
                  </a:outerShdw>
                </a:effectLst>
                <a:latin typeface="Arial" pitchFamily="34" charset="0"/>
                <a:ea typeface="MS PGothic" pitchFamily="34" charset="-128"/>
                <a:cs typeface="Arial" pitchFamily="34" charset="0"/>
              </a:rPr>
              <a:t>コンテキスト対応識別および認証サービス</a:t>
            </a:r>
            <a:endParaRPr lang="en-US" altLang="ja-JP" sz="1800" b="1" i="0" dirty="0">
              <a:solidFill>
                <a:schemeClr val="lt1"/>
              </a:solidFill>
              <a:effectLst>
                <a:outerShdw blurRad="38100" dist="38100" dir="2700000" algn="tl">
                  <a:srgbClr val="000000">
                    <a:alpha val="43137"/>
                  </a:srgbClr>
                </a:outerShdw>
              </a:effectLst>
              <a:latin typeface="Arial" pitchFamily="34" charset="0"/>
              <a:ea typeface="MS PGothic" pitchFamily="34" charset="-128"/>
              <a:cs typeface="Arial" pitchFamily="34" charset="0"/>
            </a:endParaRPr>
          </a:p>
        </p:txBody>
      </p:sp>
      <p:grpSp>
        <p:nvGrpSpPr>
          <p:cNvPr id="12" name="Group 12"/>
          <p:cNvGrpSpPr/>
          <p:nvPr/>
        </p:nvGrpSpPr>
        <p:grpSpPr>
          <a:xfrm>
            <a:off x="5420296" y="2245335"/>
            <a:ext cx="1714276" cy="1262888"/>
            <a:chOff x="1079244" y="3393177"/>
            <a:chExt cx="723063" cy="710045"/>
          </a:xfrm>
        </p:grpSpPr>
        <p:sp>
          <p:nvSpPr>
            <p:cNvPr id="31" name="Oval 30"/>
            <p:cNvSpPr/>
            <p:nvPr/>
          </p:nvSpPr>
          <p:spPr>
            <a:xfrm>
              <a:off x="1092262" y="3393177"/>
              <a:ext cx="710045" cy="710045"/>
            </a:xfrm>
            <a:prstGeom prst="ellipse">
              <a:avLst/>
            </a:prstGeom>
            <a:solidFill>
              <a:schemeClr val="accent6">
                <a:lumMod val="20000"/>
                <a:lumOff val="80000"/>
                <a:alpha val="80000"/>
              </a:schemeClr>
            </a:solidFill>
            <a:ln>
              <a:noFill/>
            </a:ln>
            <a:effectLst>
              <a:outerShdw blurRad="292100" algn="ctr" rotWithShape="0">
                <a:schemeClr val="bg1"/>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ts val="1500"/>
                </a:lnSpc>
              </a:pPr>
              <a:endParaRPr lang="en-US" dirty="0"/>
            </a:p>
          </p:txBody>
        </p:sp>
        <p:pic>
          <p:nvPicPr>
            <p:cNvPr id="32" name="Picture 3"/>
            <p:cNvPicPr>
              <a:picLocks noChangeAspect="1" noChangeArrowheads="1"/>
            </p:cNvPicPr>
            <p:nvPr/>
          </p:nvPicPr>
          <p:blipFill>
            <a:blip r:embed="rId3" cstate="print">
              <a:extLst>
                <a:ext uri="{28A0092B-C50C-407E-A947-70E740481C1C}">
                  <a14:useLocalDpi xmlns:a14="http://schemas.microsoft.com/office/drawing/2010/main" xmlns="" val="0"/>
                </a:ext>
              </a:extLst>
            </a:blip>
            <a:stretch>
              <a:fillRect/>
            </a:stretch>
          </p:blipFill>
          <p:spPr bwMode="auto">
            <a:xfrm>
              <a:off x="1079244" y="3600984"/>
              <a:ext cx="307522" cy="288199"/>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grpSp>
      <p:cxnSp>
        <p:nvCxnSpPr>
          <p:cNvPr id="33" name="Straight Connector 32"/>
          <p:cNvCxnSpPr>
            <a:endCxn id="36" idx="3"/>
          </p:cNvCxnSpPr>
          <p:nvPr/>
        </p:nvCxnSpPr>
        <p:spPr>
          <a:xfrm flipV="1">
            <a:off x="7134571" y="2656455"/>
            <a:ext cx="668813" cy="249076"/>
          </a:xfrm>
          <a:prstGeom prst="line">
            <a:avLst/>
          </a:prstGeom>
          <a:ln w="38100">
            <a:gradFill flip="none" rotWithShape="1">
              <a:gsLst>
                <a:gs pos="100000">
                  <a:srgbClr val="F1BD77">
                    <a:alpha val="0"/>
                  </a:srgbClr>
                </a:gs>
                <a:gs pos="0">
                  <a:schemeClr val="accent1">
                    <a:tint val="66000"/>
                    <a:satMod val="160000"/>
                    <a:alpha val="0"/>
                  </a:schemeClr>
                </a:gs>
                <a:gs pos="83000">
                  <a:schemeClr val="accent6">
                    <a:lumMod val="40000"/>
                    <a:lumOff val="60000"/>
                  </a:schemeClr>
                </a:gs>
                <a:gs pos="27000">
                  <a:schemeClr val="accent6">
                    <a:lumMod val="40000"/>
                    <a:lumOff val="60000"/>
                  </a:schemeClr>
                </a:gs>
              </a:gsLst>
              <a:lin ang="10800000" scaled="1"/>
              <a:tileRect/>
            </a:gradFill>
          </a:ln>
        </p:spPr>
        <p:style>
          <a:lnRef idx="1">
            <a:schemeClr val="accent1"/>
          </a:lnRef>
          <a:fillRef idx="0">
            <a:schemeClr val="accent1"/>
          </a:fillRef>
          <a:effectRef idx="0">
            <a:schemeClr val="accent1"/>
          </a:effectRef>
          <a:fontRef idx="minor">
            <a:schemeClr val="tx1"/>
          </a:fontRef>
        </p:style>
      </p:cxnSp>
      <p:grpSp>
        <p:nvGrpSpPr>
          <p:cNvPr id="13" name="Group 27"/>
          <p:cNvGrpSpPr/>
          <p:nvPr/>
        </p:nvGrpSpPr>
        <p:grpSpPr>
          <a:xfrm>
            <a:off x="7548567" y="2185377"/>
            <a:ext cx="1440798" cy="1063354"/>
            <a:chOff x="424882" y="3394666"/>
            <a:chExt cx="1130429" cy="1128852"/>
          </a:xfrm>
        </p:grpSpPr>
        <p:sp>
          <p:nvSpPr>
            <p:cNvPr id="35" name="Oval 34"/>
            <p:cNvSpPr/>
            <p:nvPr/>
          </p:nvSpPr>
          <p:spPr>
            <a:xfrm>
              <a:off x="424882" y="3884168"/>
              <a:ext cx="1130429" cy="639350"/>
            </a:xfrm>
            <a:prstGeom prst="ellipse">
              <a:avLst/>
            </a:prstGeom>
            <a:gradFill flip="none" rotWithShape="1">
              <a:gsLst>
                <a:gs pos="0">
                  <a:srgbClr val="000000">
                    <a:alpha val="85000"/>
                  </a:srgbClr>
                </a:gs>
                <a:gs pos="100000">
                  <a:schemeClr val="accent1">
                    <a:tint val="23500"/>
                    <a:satMod val="160000"/>
                    <a:alpha val="0"/>
                  </a:schemeClr>
                </a:gs>
              </a:gsLst>
              <a:path path="shape">
                <a:fillToRect l="50000" t="50000" r="50000" b="5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smtClean="0"/>
            </a:p>
          </p:txBody>
        </p:sp>
        <p:pic>
          <p:nvPicPr>
            <p:cNvPr id="36" name="Picture 2" descr="\\CHICOSTORAGE\Client Projects\Cisco References\Kubrick Icons\Device Icons\Device_generic_building_3154_default_256.png"/>
            <p:cNvPicPr>
              <a:picLocks noChangeAspect="1" noChangeArrowheads="1"/>
            </p:cNvPicPr>
            <p:nvPr/>
          </p:nvPicPr>
          <p:blipFill rotWithShape="1">
            <a:blip r:embed="rId4" cstate="print">
              <a:extLst>
                <a:ext uri="{28A0092B-C50C-407E-A947-70E740481C1C}">
                  <a14:useLocalDpi xmlns:a14="http://schemas.microsoft.com/office/drawing/2010/main" xmlns="" val="0"/>
                </a:ext>
              </a:extLst>
            </a:blip>
            <a:srcRect l="30760" r="-1"/>
            <a:stretch/>
          </p:blipFill>
          <p:spPr bwMode="auto">
            <a:xfrm flipH="1">
              <a:off x="624808" y="3394666"/>
              <a:ext cx="692535" cy="1000189"/>
            </a:xfrm>
            <a:prstGeom prst="rect">
              <a:avLst/>
            </a:prstGeom>
            <a:noFill/>
            <a:extLst>
              <a:ext uri="{909E8E84-426E-40dd-AFC4-6F175D3DCCD1}">
                <a14:hiddenFill xmlns:a14="http://schemas.microsoft.com/office/drawing/2010/main" xmlns="">
                  <a:solidFill>
                    <a:srgbClr val="FFFFFF"/>
                  </a:solidFill>
                </a14:hiddenFill>
              </a:ext>
            </a:extLst>
          </p:spPr>
        </p:pic>
      </p:grpSp>
      <p:grpSp>
        <p:nvGrpSpPr>
          <p:cNvPr id="14" name="Group 142"/>
          <p:cNvGrpSpPr/>
          <p:nvPr/>
        </p:nvGrpSpPr>
        <p:grpSpPr>
          <a:xfrm>
            <a:off x="6054315" y="2939964"/>
            <a:ext cx="1014228" cy="617533"/>
            <a:chOff x="5115028" y="2002396"/>
            <a:chExt cx="3266972" cy="2797344"/>
          </a:xfrm>
        </p:grpSpPr>
        <p:pic>
          <p:nvPicPr>
            <p:cNvPr id="38" name="Picture 129" descr="laptop_cutout"/>
            <p:cNvPicPr>
              <a:picLocks noChangeAspect="1" noChangeArrowheads="1"/>
            </p:cNvPicPr>
            <p:nvPr/>
          </p:nvPicPr>
          <p:blipFill>
            <a:blip r:embed="rId5" cstate="screen"/>
            <a:stretch>
              <a:fillRect/>
            </a:stretch>
          </p:blipFill>
          <p:spPr bwMode="auto">
            <a:xfrm>
              <a:off x="5115028" y="2002396"/>
              <a:ext cx="3266972" cy="2797344"/>
            </a:xfrm>
            <a:prstGeom prst="rect">
              <a:avLst/>
            </a:prstGeom>
            <a:noFill/>
            <a:ln>
              <a:noFill/>
            </a:ln>
          </p:spPr>
        </p:pic>
        <p:grpSp>
          <p:nvGrpSpPr>
            <p:cNvPr id="15" name="Group 14"/>
            <p:cNvGrpSpPr/>
            <p:nvPr/>
          </p:nvGrpSpPr>
          <p:grpSpPr>
            <a:xfrm>
              <a:off x="5570918" y="2119719"/>
              <a:ext cx="2357178" cy="1513422"/>
              <a:chOff x="6782188" y="4647518"/>
              <a:chExt cx="2048054" cy="1473882"/>
            </a:xfrm>
          </p:grpSpPr>
          <p:pic>
            <p:nvPicPr>
              <p:cNvPr id="44" name="Picture 11" descr="converj_vdi.png"/>
              <p:cNvPicPr>
                <a:picLocks noChangeAspect="1"/>
              </p:cNvPicPr>
              <p:nvPr/>
            </p:nvPicPr>
            <p:blipFill>
              <a:blip r:embed="rId6" cstate="screen"/>
              <a:srcRect/>
              <a:stretch>
                <a:fillRect/>
              </a:stretch>
            </p:blipFill>
            <p:spPr bwMode="auto">
              <a:xfrm>
                <a:off x="6847785" y="4701867"/>
                <a:ext cx="1982457" cy="1405567"/>
              </a:xfrm>
              <a:prstGeom prst="rect">
                <a:avLst/>
              </a:prstGeom>
              <a:noFill/>
              <a:ln w="9525">
                <a:noFill/>
                <a:miter lim="800000"/>
                <a:headEnd/>
                <a:tailEnd/>
              </a:ln>
              <a:effectLst>
                <a:innerShdw blurRad="114300">
                  <a:prstClr val="black"/>
                </a:innerShdw>
              </a:effectLst>
            </p:spPr>
          </p:pic>
          <p:pic>
            <p:nvPicPr>
              <p:cNvPr id="45" name="Picture 3" descr="HUB_Rich.png"/>
              <p:cNvPicPr>
                <a:picLocks noChangeAspect="1"/>
              </p:cNvPicPr>
              <p:nvPr/>
            </p:nvPicPr>
            <p:blipFill>
              <a:blip r:embed="rId7" cstate="screen"/>
              <a:srcRect/>
              <a:stretch>
                <a:fillRect/>
              </a:stretch>
            </p:blipFill>
            <p:spPr bwMode="auto">
              <a:xfrm>
                <a:off x="6782188" y="4647518"/>
                <a:ext cx="739387" cy="1473882"/>
              </a:xfrm>
              <a:prstGeom prst="rect">
                <a:avLst/>
              </a:prstGeom>
              <a:noFill/>
              <a:ln w="9525">
                <a:noFill/>
                <a:miter lim="800000"/>
                <a:headEnd/>
                <a:tailEnd/>
              </a:ln>
            </p:spPr>
          </p:pic>
        </p:grpSp>
        <p:sp>
          <p:nvSpPr>
            <p:cNvPr id="43" name="Rectangle 42"/>
            <p:cNvSpPr/>
            <p:nvPr/>
          </p:nvSpPr>
          <p:spPr>
            <a:xfrm>
              <a:off x="5619366" y="2165078"/>
              <a:ext cx="775489" cy="1443274"/>
            </a:xfrm>
            <a:prstGeom prst="rect">
              <a:avLst/>
            </a:prstGeom>
            <a:noFill/>
            <a:ln w="28575" cap="flat" cmpd="sng" algn="ctr">
              <a:solidFill>
                <a:srgbClr val="F68B1F"/>
              </a:solidFill>
              <a:prstDash val="solid"/>
              <a:round/>
              <a:headEnd type="none" w="med" len="med"/>
              <a:tailEnd type="none" w="med" len="med"/>
            </a:ln>
            <a:effectLst>
              <a:outerShdw blurRad="76200" dist="50800" dir="5400000" algn="ctr" rotWithShape="0">
                <a:srgbClr val="000000">
                  <a:alpha val="27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grpSp>
      <p:grpSp>
        <p:nvGrpSpPr>
          <p:cNvPr id="16" name="Group 46"/>
          <p:cNvGrpSpPr/>
          <p:nvPr/>
        </p:nvGrpSpPr>
        <p:grpSpPr>
          <a:xfrm>
            <a:off x="6346096" y="1827244"/>
            <a:ext cx="1163065" cy="977753"/>
            <a:chOff x="7175867" y="3688548"/>
            <a:chExt cx="1772359" cy="1839090"/>
          </a:xfrm>
        </p:grpSpPr>
        <p:pic>
          <p:nvPicPr>
            <p:cNvPr id="47" name="Picture 2"/>
            <p:cNvPicPr>
              <a:picLocks noChangeAspect="1" noChangeArrowheads="1"/>
            </p:cNvPicPr>
            <p:nvPr/>
          </p:nvPicPr>
          <p:blipFill>
            <a:blip r:embed="rId8" cstate="screen"/>
            <a:srcRect/>
            <a:stretch>
              <a:fillRect/>
            </a:stretch>
          </p:blipFill>
          <p:spPr bwMode="auto">
            <a:xfrm>
              <a:off x="7998981" y="3877981"/>
              <a:ext cx="949245" cy="590950"/>
            </a:xfrm>
            <a:prstGeom prst="roundRect">
              <a:avLst/>
            </a:prstGeom>
            <a:noFill/>
            <a:ln w="9525">
              <a:noFill/>
              <a:miter lim="800000"/>
              <a:headEnd/>
              <a:tailEnd/>
            </a:ln>
            <a:effectLst/>
          </p:spPr>
        </p:pic>
        <p:pic>
          <p:nvPicPr>
            <p:cNvPr id="48" name="Picture 4" descr="http://images.apple.com/ipad/features/images/overview_homescreen_20100225.jpg"/>
            <p:cNvPicPr>
              <a:picLocks noChangeAspect="1" noChangeArrowheads="1"/>
            </p:cNvPicPr>
            <p:nvPr/>
          </p:nvPicPr>
          <p:blipFill>
            <a:blip r:embed="rId9" cstate="screen"/>
            <a:srcRect/>
            <a:stretch>
              <a:fillRect/>
            </a:stretch>
          </p:blipFill>
          <p:spPr bwMode="auto">
            <a:xfrm>
              <a:off x="7175867" y="3688548"/>
              <a:ext cx="1220414" cy="1839090"/>
            </a:xfrm>
            <a:prstGeom prst="rect">
              <a:avLst/>
            </a:prstGeom>
            <a:noFill/>
            <a:effectLst/>
          </p:spPr>
        </p:pic>
      </p:gr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5" presetClass="emph" presetSubtype="0" repeatCount="4000" fill="hold" nodeType="clickEffect">
                                  <p:stCondLst>
                                    <p:cond delay="0"/>
                                  </p:stCondLst>
                                  <p:childTnLst>
                                    <p:anim calcmode="discrete" valueType="str">
                                      <p:cBhvr>
                                        <p:cTn id="6" dur="100" fill="hold"/>
                                        <p:tgtEl>
                                          <p:spTgt spid="12"/>
                                        </p:tgtEl>
                                        <p:attrNameLst>
                                          <p:attrName>style.visibility</p:attrName>
                                        </p:attrNameLst>
                                      </p:cBhvr>
                                      <p:tavLst>
                                        <p:tav tm="0">
                                          <p:val>
                                            <p:strVal val="hidden"/>
                                          </p:val>
                                        </p:tav>
                                        <p:tav tm="50000">
                                          <p:val>
                                            <p:strVal val="visible"/>
                                          </p:val>
                                        </p:tav>
                                      </p:tavLst>
                                    </p:anim>
                                  </p:childTnLst>
                                </p:cTn>
                              </p:par>
                            </p:childTnLst>
                          </p:cTn>
                        </p:par>
                        <p:par>
                          <p:cTn id="7" fill="hold">
                            <p:stCondLst>
                              <p:cond delay="400"/>
                            </p:stCondLst>
                            <p:childTnLst>
                              <p:par>
                                <p:cTn id="8" presetID="22" presetClass="entr" presetSubtype="8" fill="hold" nodeType="afterEffect">
                                  <p:stCondLst>
                                    <p:cond delay="0"/>
                                  </p:stCondLst>
                                  <p:childTnLst>
                                    <p:set>
                                      <p:cBhvr>
                                        <p:cTn id="9" dur="1" fill="hold">
                                          <p:stCondLst>
                                            <p:cond delay="0"/>
                                          </p:stCondLst>
                                        </p:cTn>
                                        <p:tgtEl>
                                          <p:spTgt spid="33"/>
                                        </p:tgtEl>
                                        <p:attrNameLst>
                                          <p:attrName>style.visibility</p:attrName>
                                        </p:attrNameLst>
                                      </p:cBhvr>
                                      <p:to>
                                        <p:strVal val="visible"/>
                                      </p:to>
                                    </p:set>
                                    <p:animEffect transition="in" filter="wipe(left)">
                                      <p:cBhvr>
                                        <p:cTn id="10"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Round Same Side Corner Rectangle 25"/>
          <p:cNvSpPr/>
          <p:nvPr/>
        </p:nvSpPr>
        <p:spPr>
          <a:xfrm rot="5400000" flipH="1" flipV="1">
            <a:off x="2090168" y="-725605"/>
            <a:ext cx="4963663" cy="9144002"/>
          </a:xfrm>
          <a:prstGeom prst="round2SameRect">
            <a:avLst>
              <a:gd name="adj1" fmla="val 116"/>
              <a:gd name="adj2" fmla="val 0"/>
            </a:avLst>
          </a:prstGeom>
          <a:gradFill flip="none" rotWithShape="1">
            <a:gsLst>
              <a:gs pos="100000">
                <a:srgbClr val="C4C4C4">
                  <a:alpha val="0"/>
                </a:srgbClr>
              </a:gs>
              <a:gs pos="0">
                <a:srgbClr val="E4E4E4">
                  <a:alpha val="45000"/>
                </a:srgbClr>
              </a:gs>
              <a:gs pos="39000">
                <a:srgbClr val="DBDBDB">
                  <a:alpha val="92000"/>
                </a:srgbClr>
              </a:gs>
              <a:gs pos="73000">
                <a:schemeClr val="bg1">
                  <a:lumMod val="95000"/>
                  <a:alpha val="41000"/>
                </a:schemeClr>
              </a:gs>
            </a:gsLst>
            <a:lin ang="11400000" scaled="0"/>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tLang="ja-JP" smtClean="0">
              <a:latin typeface="Arial" pitchFamily="34" charset="0"/>
              <a:ea typeface="MS PGothic" pitchFamily="34" charset="-128"/>
              <a:cs typeface="Arial" pitchFamily="34" charset="0"/>
            </a:endParaRPr>
          </a:p>
        </p:txBody>
      </p:sp>
      <p:sp>
        <p:nvSpPr>
          <p:cNvPr id="41" name="Round Same Side Corner Rectangle 40"/>
          <p:cNvSpPr/>
          <p:nvPr/>
        </p:nvSpPr>
        <p:spPr>
          <a:xfrm rot="5400000">
            <a:off x="-611641" y="2052196"/>
            <a:ext cx="4721904" cy="3525607"/>
          </a:xfrm>
          <a:prstGeom prst="round2SameRect">
            <a:avLst>
              <a:gd name="adj1" fmla="val 11640"/>
              <a:gd name="adj2" fmla="val 0"/>
            </a:avLst>
          </a:prstGeom>
          <a:gradFill>
            <a:gsLst>
              <a:gs pos="0">
                <a:schemeClr val="bg1">
                  <a:alpha val="0"/>
                </a:schemeClr>
              </a:gs>
              <a:gs pos="100000">
                <a:schemeClr val="bg1">
                  <a:lumMod val="75000"/>
                </a:schemeClr>
              </a:gs>
            </a:gsLst>
            <a:lin ang="0" scaled="0"/>
          </a:gradFill>
          <a:ln w="12700">
            <a:solidFill>
              <a:schemeClr val="bg1">
                <a:lumMod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tLang="ja-JP" smtClean="0">
              <a:latin typeface="Arial" pitchFamily="34" charset="0"/>
              <a:ea typeface="MS PGothic" pitchFamily="34" charset="-128"/>
              <a:cs typeface="Arial" pitchFamily="34" charset="0"/>
            </a:endParaRPr>
          </a:p>
        </p:txBody>
      </p:sp>
      <p:sp>
        <p:nvSpPr>
          <p:cNvPr id="2" name="Title 1"/>
          <p:cNvSpPr>
            <a:spLocks noGrp="1"/>
          </p:cNvSpPr>
          <p:nvPr>
            <p:ph type="title"/>
          </p:nvPr>
        </p:nvSpPr>
        <p:spPr>
          <a:xfrm>
            <a:off x="229702" y="443790"/>
            <a:ext cx="8588861" cy="838200"/>
          </a:xfrm>
        </p:spPr>
        <p:txBody>
          <a:bodyPr/>
          <a:lstStyle/>
          <a:p>
            <a:pPr algn="l" defTabSz="914400">
              <a:lnSpc>
                <a:spcPct val="80000"/>
              </a:lnSpc>
              <a:spcBef>
                <a:spcPct val="0"/>
              </a:spcBef>
              <a:buNone/>
            </a:pPr>
            <a:r>
              <a:rPr lang="ja-JP" altLang="en-US" sz="3200" b="0" i="0" spc="0" baseline="0" smtClean="0">
                <a:solidFill>
                  <a:srgbClr val="2B348E"/>
                </a:solidFill>
                <a:latin typeface="Arial" pitchFamily="34" charset="0"/>
                <a:ea typeface="MS PGothic" pitchFamily="34" charset="-128"/>
                <a:cs typeface="Arial" pitchFamily="34" charset="0"/>
              </a:rPr>
              <a:t>業界屈指のパフォーマンスとスケーラビリティを誇る仮想デスクトップ</a:t>
            </a:r>
            <a:br>
              <a:rPr lang="ja-JP" altLang="en-US" sz="3200" b="0" i="0" spc="0" baseline="0" smtClean="0">
                <a:solidFill>
                  <a:srgbClr val="2B348E"/>
                </a:solidFill>
                <a:latin typeface="Arial" pitchFamily="34" charset="0"/>
                <a:ea typeface="MS PGothic" pitchFamily="34" charset="-128"/>
                <a:cs typeface="Arial" pitchFamily="34" charset="0"/>
              </a:rPr>
            </a:br>
            <a:r>
              <a:rPr lang="ja-JP" altLang="en-US" sz="2400" b="0" i="0" spc="0" baseline="0" smtClean="0">
                <a:solidFill>
                  <a:srgbClr val="1E1F81"/>
                </a:solidFill>
                <a:latin typeface="Arial" pitchFamily="34" charset="0"/>
                <a:ea typeface="MS PGothic" pitchFamily="34" charset="-128"/>
                <a:cs typeface="Arial" pitchFamily="34" charset="0"/>
              </a:rPr>
              <a:t>デスクトップ仮想化用に最適化されたプラットフォーム</a:t>
            </a:r>
            <a:endParaRPr lang="en-US" altLang="ja-JP" sz="3200" dirty="0">
              <a:solidFill>
                <a:srgbClr val="1E1F81"/>
              </a:solidFill>
              <a:latin typeface="Arial" pitchFamily="34" charset="0"/>
              <a:ea typeface="MS PGothic" pitchFamily="34" charset="-128"/>
              <a:cs typeface="Arial" pitchFamily="34" charset="0"/>
            </a:endParaRPr>
          </a:p>
        </p:txBody>
      </p:sp>
      <p:pic>
        <p:nvPicPr>
          <p:cNvPr id="20" name="Picture 19" descr="C:\Documents and Settings\dlawler\My Documents\Images\product\Cisco\California\high res png1\HBJ01615_Mirror copy.png"/>
          <p:cNvPicPr>
            <a:picLocks noChangeAspect="1" noChangeArrowheads="1"/>
          </p:cNvPicPr>
          <p:nvPr/>
        </p:nvPicPr>
        <p:blipFill>
          <a:blip r:embed="rId3" cstate="screen"/>
          <a:stretch>
            <a:fillRect/>
          </a:stretch>
        </p:blipFill>
        <p:spPr bwMode="auto">
          <a:xfrm>
            <a:off x="866623" y="1965450"/>
            <a:ext cx="2035892" cy="1569028"/>
          </a:xfrm>
          <a:prstGeom prst="rect">
            <a:avLst/>
          </a:prstGeom>
          <a:noFill/>
          <a:ln w="9525">
            <a:noFill/>
            <a:miter lim="800000"/>
            <a:headEnd/>
            <a:tailEnd/>
          </a:ln>
          <a:effectLst/>
        </p:spPr>
      </p:pic>
      <p:grpSp>
        <p:nvGrpSpPr>
          <p:cNvPr id="3" name="Group 15"/>
          <p:cNvGrpSpPr/>
          <p:nvPr/>
        </p:nvGrpSpPr>
        <p:grpSpPr>
          <a:xfrm>
            <a:off x="635278" y="3099062"/>
            <a:ext cx="2495837" cy="2463537"/>
            <a:chOff x="2023147" y="1827733"/>
            <a:chExt cx="5047506" cy="4062705"/>
          </a:xfrm>
        </p:grpSpPr>
        <p:sp>
          <p:nvSpPr>
            <p:cNvPr id="17" name="Line 10"/>
            <p:cNvSpPr>
              <a:spLocks noChangeShapeType="1"/>
            </p:cNvSpPr>
            <p:nvPr/>
          </p:nvSpPr>
          <p:spPr bwMode="auto">
            <a:xfrm flipV="1">
              <a:off x="4091166" y="4773708"/>
              <a:ext cx="2979487" cy="2"/>
            </a:xfrm>
            <a:prstGeom prst="line">
              <a:avLst/>
            </a:prstGeom>
            <a:noFill/>
            <a:ln w="19050">
              <a:solidFill>
                <a:schemeClr val="tx1">
                  <a:lumMod val="75000"/>
                </a:schemeClr>
              </a:solidFill>
              <a:round/>
              <a:headEnd/>
              <a:tailEnd type="triangle" w="med" len="med"/>
            </a:ln>
          </p:spPr>
          <p:txBody>
            <a:bodyPr wrap="none" anchor="ctr"/>
            <a:lstStyle/>
            <a:p>
              <a:endParaRPr lang="en-US" altLang="ja-JP" sz="1200">
                <a:latin typeface="Arial" pitchFamily="34" charset="0"/>
                <a:ea typeface="MS PGothic" pitchFamily="34" charset="-128"/>
                <a:cs typeface="Arial" pitchFamily="34" charset="0"/>
              </a:endParaRPr>
            </a:p>
          </p:txBody>
        </p:sp>
        <p:sp>
          <p:nvSpPr>
            <p:cNvPr id="23" name="Line 11"/>
            <p:cNvSpPr>
              <a:spLocks noChangeShapeType="1"/>
            </p:cNvSpPr>
            <p:nvPr/>
          </p:nvSpPr>
          <p:spPr bwMode="auto">
            <a:xfrm flipH="1">
              <a:off x="2158923" y="4567518"/>
              <a:ext cx="1906523" cy="1280690"/>
            </a:xfrm>
            <a:prstGeom prst="line">
              <a:avLst/>
            </a:prstGeom>
            <a:noFill/>
            <a:ln w="19050">
              <a:solidFill>
                <a:schemeClr val="tx1">
                  <a:lumMod val="75000"/>
                </a:schemeClr>
              </a:solidFill>
              <a:round/>
              <a:headEnd/>
              <a:tailEnd type="triangle" w="med" len="med"/>
            </a:ln>
          </p:spPr>
          <p:txBody>
            <a:bodyPr wrap="none" anchor="ctr"/>
            <a:lstStyle/>
            <a:p>
              <a:endParaRPr lang="en-US" altLang="ja-JP" sz="1200">
                <a:latin typeface="Arial" pitchFamily="34" charset="0"/>
                <a:ea typeface="MS PGothic" pitchFamily="34" charset="-128"/>
                <a:cs typeface="Arial" pitchFamily="34" charset="0"/>
              </a:endParaRPr>
            </a:p>
          </p:txBody>
        </p:sp>
        <p:sp>
          <p:nvSpPr>
            <p:cNvPr id="24" name="Line 12"/>
            <p:cNvSpPr>
              <a:spLocks noChangeShapeType="1"/>
            </p:cNvSpPr>
            <p:nvPr/>
          </p:nvSpPr>
          <p:spPr bwMode="auto">
            <a:xfrm flipH="1" flipV="1">
              <a:off x="4324763" y="1827733"/>
              <a:ext cx="0" cy="3002901"/>
            </a:xfrm>
            <a:prstGeom prst="line">
              <a:avLst/>
            </a:prstGeom>
            <a:noFill/>
            <a:ln w="19050">
              <a:solidFill>
                <a:schemeClr val="tx1">
                  <a:lumMod val="75000"/>
                </a:schemeClr>
              </a:solidFill>
              <a:round/>
              <a:headEnd/>
              <a:tailEnd type="triangle" w="med" len="med"/>
            </a:ln>
          </p:spPr>
          <p:txBody>
            <a:bodyPr wrap="none" anchor="ctr"/>
            <a:lstStyle/>
            <a:p>
              <a:endParaRPr lang="en-US" altLang="ja-JP" sz="1200">
                <a:latin typeface="Arial" pitchFamily="34" charset="0"/>
                <a:ea typeface="MS PGothic" pitchFamily="34" charset="-128"/>
                <a:cs typeface="Arial" pitchFamily="34" charset="0"/>
              </a:endParaRPr>
            </a:p>
          </p:txBody>
        </p:sp>
        <p:grpSp>
          <p:nvGrpSpPr>
            <p:cNvPr id="4" name="Group 12"/>
            <p:cNvGrpSpPr/>
            <p:nvPr/>
          </p:nvGrpSpPr>
          <p:grpSpPr>
            <a:xfrm>
              <a:off x="3061504" y="3054270"/>
              <a:ext cx="2567364" cy="2222322"/>
              <a:chOff x="3220998" y="2788454"/>
              <a:chExt cx="2567364" cy="2222322"/>
            </a:xfrm>
          </p:grpSpPr>
          <p:pic>
            <p:nvPicPr>
              <p:cNvPr id="32" name="Picture 151" descr="ICON_VM_desktop_Q308"/>
              <p:cNvPicPr>
                <a:picLocks noChangeAspect="1" noChangeArrowheads="1"/>
              </p:cNvPicPr>
              <p:nvPr/>
            </p:nvPicPr>
            <p:blipFill>
              <a:blip r:embed="rId4" cstate="print"/>
              <a:srcRect/>
              <a:stretch>
                <a:fillRect/>
              </a:stretch>
            </p:blipFill>
            <p:spPr bwMode="auto">
              <a:xfrm>
                <a:off x="3220998" y="4021831"/>
                <a:ext cx="898053" cy="925149"/>
              </a:xfrm>
              <a:prstGeom prst="rect">
                <a:avLst/>
              </a:prstGeom>
              <a:noFill/>
              <a:ln w="9525">
                <a:noFill/>
                <a:miter lim="800000"/>
                <a:headEnd/>
                <a:tailEnd/>
              </a:ln>
            </p:spPr>
          </p:pic>
          <p:pic>
            <p:nvPicPr>
              <p:cNvPr id="33" name="Picture 151" descr="ICON_VM_desktop_Q308"/>
              <p:cNvPicPr>
                <a:picLocks noChangeAspect="1" noChangeArrowheads="1"/>
              </p:cNvPicPr>
              <p:nvPr/>
            </p:nvPicPr>
            <p:blipFill>
              <a:blip r:embed="rId4" cstate="print"/>
              <a:srcRect/>
              <a:stretch>
                <a:fillRect/>
              </a:stretch>
            </p:blipFill>
            <p:spPr bwMode="auto">
              <a:xfrm>
                <a:off x="3614402" y="3415775"/>
                <a:ext cx="898053" cy="925149"/>
              </a:xfrm>
              <a:prstGeom prst="rect">
                <a:avLst/>
              </a:prstGeom>
              <a:noFill/>
              <a:ln w="9525">
                <a:noFill/>
                <a:miter lim="800000"/>
                <a:headEnd/>
                <a:tailEnd/>
              </a:ln>
            </p:spPr>
          </p:pic>
          <p:pic>
            <p:nvPicPr>
              <p:cNvPr id="34" name="Picture 151" descr="ICON_VM_desktop_Q308"/>
              <p:cNvPicPr>
                <a:picLocks noChangeAspect="1" noChangeArrowheads="1"/>
              </p:cNvPicPr>
              <p:nvPr/>
            </p:nvPicPr>
            <p:blipFill>
              <a:blip r:embed="rId4" cstate="print"/>
              <a:srcRect/>
              <a:stretch>
                <a:fillRect/>
              </a:stretch>
            </p:blipFill>
            <p:spPr bwMode="auto">
              <a:xfrm>
                <a:off x="4050338" y="4053729"/>
                <a:ext cx="898053" cy="925149"/>
              </a:xfrm>
              <a:prstGeom prst="rect">
                <a:avLst/>
              </a:prstGeom>
              <a:noFill/>
              <a:ln w="9525">
                <a:noFill/>
                <a:miter lim="800000"/>
                <a:headEnd/>
                <a:tailEnd/>
              </a:ln>
            </p:spPr>
          </p:pic>
          <p:pic>
            <p:nvPicPr>
              <p:cNvPr id="35" name="Picture 151" descr="ICON_VM_desktop_Q308"/>
              <p:cNvPicPr>
                <a:picLocks noChangeAspect="1" noChangeArrowheads="1"/>
              </p:cNvPicPr>
              <p:nvPr/>
            </p:nvPicPr>
            <p:blipFill>
              <a:blip r:embed="rId4" cstate="print"/>
              <a:srcRect/>
              <a:stretch>
                <a:fillRect/>
              </a:stretch>
            </p:blipFill>
            <p:spPr bwMode="auto">
              <a:xfrm>
                <a:off x="4443743" y="3437041"/>
                <a:ext cx="898053" cy="925149"/>
              </a:xfrm>
              <a:prstGeom prst="rect">
                <a:avLst/>
              </a:prstGeom>
              <a:noFill/>
              <a:ln w="9525">
                <a:noFill/>
                <a:miter lim="800000"/>
                <a:headEnd/>
                <a:tailEnd/>
              </a:ln>
            </p:spPr>
          </p:pic>
          <p:pic>
            <p:nvPicPr>
              <p:cNvPr id="36" name="Picture 151" descr="ICON_VM_desktop_Q308"/>
              <p:cNvPicPr>
                <a:picLocks noChangeAspect="1" noChangeArrowheads="1"/>
              </p:cNvPicPr>
              <p:nvPr/>
            </p:nvPicPr>
            <p:blipFill>
              <a:blip r:embed="rId4" cstate="print"/>
              <a:srcRect/>
              <a:stretch>
                <a:fillRect/>
              </a:stretch>
            </p:blipFill>
            <p:spPr bwMode="auto">
              <a:xfrm>
                <a:off x="4890309" y="4085627"/>
                <a:ext cx="898053" cy="925149"/>
              </a:xfrm>
              <a:prstGeom prst="rect">
                <a:avLst/>
              </a:prstGeom>
              <a:noFill/>
              <a:ln w="9525">
                <a:noFill/>
                <a:miter lim="800000"/>
                <a:headEnd/>
                <a:tailEnd/>
              </a:ln>
            </p:spPr>
          </p:pic>
          <p:pic>
            <p:nvPicPr>
              <p:cNvPr id="37" name="Picture 151" descr="ICON_VM_desktop_Q308"/>
              <p:cNvPicPr>
                <a:picLocks noChangeAspect="1" noChangeArrowheads="1"/>
              </p:cNvPicPr>
              <p:nvPr/>
            </p:nvPicPr>
            <p:blipFill>
              <a:blip r:embed="rId4" cstate="print"/>
              <a:srcRect/>
              <a:stretch>
                <a:fillRect/>
              </a:stretch>
            </p:blipFill>
            <p:spPr bwMode="auto">
              <a:xfrm>
                <a:off x="4029073" y="2788454"/>
                <a:ext cx="898053" cy="925149"/>
              </a:xfrm>
              <a:prstGeom prst="rect">
                <a:avLst/>
              </a:prstGeom>
              <a:noFill/>
              <a:ln w="9525">
                <a:noFill/>
                <a:miter lim="800000"/>
                <a:headEnd/>
                <a:tailEnd/>
              </a:ln>
            </p:spPr>
          </p:pic>
        </p:grpSp>
        <p:sp>
          <p:nvSpPr>
            <p:cNvPr id="28" name="Text Box 8"/>
            <p:cNvSpPr txBox="1">
              <a:spLocks noChangeArrowheads="1"/>
            </p:cNvSpPr>
            <p:nvPr/>
          </p:nvSpPr>
          <p:spPr bwMode="auto">
            <a:xfrm rot="16200000">
              <a:off x="3573717" y="2320450"/>
              <a:ext cx="907273" cy="522847"/>
            </a:xfrm>
            <a:prstGeom prst="rect">
              <a:avLst/>
            </a:prstGeom>
            <a:noFill/>
            <a:ln w="12700">
              <a:noFill/>
              <a:miter lim="800000"/>
              <a:headEnd/>
              <a:tailEnd/>
            </a:ln>
          </p:spPr>
          <p:txBody>
            <a:bodyPr wrap="none">
              <a:spAutoFit/>
            </a:bodyPr>
            <a:lstStyle/>
            <a:p>
              <a:pPr algn="ctr" defTabSz="914400">
                <a:lnSpc>
                  <a:spcPct val="90000"/>
                </a:lnSpc>
                <a:buNone/>
              </a:pPr>
              <a:r>
                <a:rPr lang="ja-JP" altLang="en-US" sz="1200" b="1" i="0" smtClean="0">
                  <a:solidFill>
                    <a:srgbClr val="ABDFF0">
                      <a:lumMod val="25000"/>
                    </a:srgbClr>
                  </a:solidFill>
                  <a:latin typeface="Arial" pitchFamily="34" charset="0"/>
                  <a:ea typeface="MS PGothic" pitchFamily="34" charset="-128"/>
                  <a:cs typeface="Arial" pitchFamily="34" charset="0"/>
                </a:rPr>
                <a:t>メモリ</a:t>
              </a:r>
              <a:endParaRPr lang="en-US" altLang="ja-JP" sz="1200" b="1" i="0">
                <a:solidFill>
                  <a:srgbClr val="ABDFF0">
                    <a:lumMod val="25000"/>
                  </a:srgbClr>
                </a:solidFill>
                <a:latin typeface="Arial" pitchFamily="34" charset="0"/>
                <a:ea typeface="MS PGothic" pitchFamily="34" charset="-128"/>
                <a:cs typeface="Arial" pitchFamily="34" charset="0"/>
              </a:endParaRPr>
            </a:p>
          </p:txBody>
        </p:sp>
        <p:sp>
          <p:nvSpPr>
            <p:cNvPr id="29" name="Text Box 6"/>
            <p:cNvSpPr txBox="1">
              <a:spLocks noChangeArrowheads="1"/>
            </p:cNvSpPr>
            <p:nvPr/>
          </p:nvSpPr>
          <p:spPr bwMode="auto">
            <a:xfrm>
              <a:off x="5707616" y="4362267"/>
              <a:ext cx="1028323" cy="426354"/>
            </a:xfrm>
            <a:prstGeom prst="rect">
              <a:avLst/>
            </a:prstGeom>
            <a:noFill/>
            <a:ln w="12700">
              <a:noFill/>
              <a:miter lim="800000"/>
              <a:headEnd/>
              <a:tailEnd/>
            </a:ln>
          </p:spPr>
          <p:txBody>
            <a:bodyPr wrap="none">
              <a:spAutoFit/>
            </a:bodyPr>
            <a:lstStyle/>
            <a:p>
              <a:pPr algn="ctr" defTabSz="914400">
                <a:lnSpc>
                  <a:spcPct val="90000"/>
                </a:lnSpc>
                <a:buNone/>
              </a:pPr>
              <a:r>
                <a:rPr lang="en-US" altLang="ja-JP" sz="1200" b="1" i="0" smtClean="0">
                  <a:solidFill>
                    <a:srgbClr val="ABDFF0">
                      <a:lumMod val="25000"/>
                    </a:srgbClr>
                  </a:solidFill>
                  <a:latin typeface="Arial" pitchFamily="34" charset="0"/>
                  <a:ea typeface="MS PGothic" pitchFamily="34" charset="-128"/>
                  <a:cs typeface="Arial" pitchFamily="34" charset="0"/>
                </a:rPr>
                <a:t>CPU</a:t>
              </a:r>
              <a:endParaRPr lang="en-US" altLang="ja-JP" sz="1200" b="1" i="0">
                <a:solidFill>
                  <a:srgbClr val="ABDFF0">
                    <a:lumMod val="25000"/>
                  </a:srgbClr>
                </a:solidFill>
                <a:latin typeface="Arial" pitchFamily="34" charset="0"/>
                <a:ea typeface="MS PGothic" pitchFamily="34" charset="-128"/>
                <a:cs typeface="Arial" pitchFamily="34" charset="0"/>
              </a:endParaRPr>
            </a:p>
          </p:txBody>
        </p:sp>
        <p:sp>
          <p:nvSpPr>
            <p:cNvPr id="30" name="Text Box 7"/>
            <p:cNvSpPr txBox="1">
              <a:spLocks noChangeArrowheads="1"/>
            </p:cNvSpPr>
            <p:nvPr/>
          </p:nvSpPr>
          <p:spPr bwMode="auto">
            <a:xfrm rot="19278751">
              <a:off x="2023147" y="5039819"/>
              <a:ext cx="1307120" cy="426354"/>
            </a:xfrm>
            <a:prstGeom prst="rect">
              <a:avLst/>
            </a:prstGeom>
            <a:noFill/>
            <a:ln w="12700">
              <a:noFill/>
              <a:miter lim="800000"/>
              <a:headEnd/>
              <a:tailEnd/>
            </a:ln>
          </p:spPr>
          <p:txBody>
            <a:bodyPr wrap="none">
              <a:spAutoFit/>
            </a:bodyPr>
            <a:lstStyle/>
            <a:p>
              <a:pPr algn="ctr" defTabSz="914400">
                <a:lnSpc>
                  <a:spcPct val="90000"/>
                </a:lnSpc>
                <a:buNone/>
              </a:pPr>
              <a:r>
                <a:rPr lang="ja-JP" altLang="en-US" sz="1200" b="1" i="0" smtClean="0">
                  <a:solidFill>
                    <a:srgbClr val="ABDFF0">
                      <a:lumMod val="25000"/>
                    </a:srgbClr>
                  </a:solidFill>
                  <a:latin typeface="Arial" pitchFamily="34" charset="0"/>
                  <a:ea typeface="MS PGothic" pitchFamily="34" charset="-128"/>
                  <a:cs typeface="Arial" pitchFamily="34" charset="0"/>
                </a:rPr>
                <a:t>入出力</a:t>
              </a:r>
              <a:endParaRPr lang="en-US" altLang="ja-JP" sz="1200" b="1" i="0">
                <a:solidFill>
                  <a:srgbClr val="ABDFF0">
                    <a:lumMod val="25000"/>
                  </a:srgbClr>
                </a:solidFill>
                <a:latin typeface="Arial" pitchFamily="34" charset="0"/>
                <a:ea typeface="MS PGothic" pitchFamily="34" charset="-128"/>
                <a:cs typeface="Arial" pitchFamily="34" charset="0"/>
              </a:endParaRPr>
            </a:p>
          </p:txBody>
        </p:sp>
        <p:sp>
          <p:nvSpPr>
            <p:cNvPr id="31" name="Rectangle 30"/>
            <p:cNvSpPr/>
            <p:nvPr/>
          </p:nvSpPr>
          <p:spPr>
            <a:xfrm>
              <a:off x="3101162" y="5433238"/>
              <a:ext cx="3480392" cy="4572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65141" indent="-165141" algn="l" defTabSz="914400">
                <a:lnSpc>
                  <a:spcPct val="90000"/>
                </a:lnSpc>
                <a:buNone/>
              </a:pPr>
              <a:r>
                <a:rPr lang="en-US" altLang="ja-JP" sz="1200" b="1" i="0" smtClean="0">
                  <a:solidFill>
                    <a:srgbClr val="ABDFF0">
                      <a:lumMod val="25000"/>
                    </a:srgbClr>
                  </a:solidFill>
                  <a:latin typeface="Arial" pitchFamily="34" charset="0"/>
                  <a:ea typeface="MS PGothic" pitchFamily="34" charset="-128"/>
                  <a:cs typeface="Arial" pitchFamily="34" charset="0"/>
                </a:rPr>
                <a:t>Unified Fabric</a:t>
              </a:r>
              <a:r>
                <a:rPr lang="ja-JP" altLang="en-US" sz="1200" b="1" i="0" smtClean="0">
                  <a:solidFill>
                    <a:srgbClr val="ABDFF0">
                      <a:lumMod val="25000"/>
                    </a:srgbClr>
                  </a:solidFill>
                  <a:latin typeface="Arial" pitchFamily="34" charset="0"/>
                  <a:ea typeface="MS PGothic" pitchFamily="34" charset="-128"/>
                  <a:cs typeface="Arial" pitchFamily="34" charset="0"/>
                </a:rPr>
                <a:t>（</a:t>
              </a:r>
              <a:r>
                <a:rPr lang="en-US" altLang="ja-JP" sz="1200" b="1" i="0" smtClean="0">
                  <a:solidFill>
                    <a:srgbClr val="ABDFF0">
                      <a:lumMod val="25000"/>
                    </a:srgbClr>
                  </a:solidFill>
                  <a:latin typeface="Arial" pitchFamily="34" charset="0"/>
                  <a:ea typeface="MS PGothic" pitchFamily="34" charset="-128"/>
                  <a:cs typeface="Arial" pitchFamily="34" charset="0"/>
                </a:rPr>
                <a:t>FCoE</a:t>
              </a:r>
              <a:r>
                <a:rPr lang="ja-JP" altLang="en-US" sz="1200" b="1" i="0" smtClean="0">
                  <a:solidFill>
                    <a:srgbClr val="ABDFF0">
                      <a:lumMod val="25000"/>
                    </a:srgbClr>
                  </a:solidFill>
                  <a:latin typeface="Arial" pitchFamily="34" charset="0"/>
                  <a:ea typeface="MS PGothic" pitchFamily="34" charset="-128"/>
                  <a:cs typeface="Arial" pitchFamily="34" charset="0"/>
                </a:rPr>
                <a:t>）</a:t>
              </a:r>
              <a:endParaRPr lang="en-US" altLang="ja-JP" sz="1200" b="1" i="0">
                <a:solidFill>
                  <a:srgbClr val="ABDFF0">
                    <a:lumMod val="25000"/>
                  </a:srgbClr>
                </a:solidFill>
                <a:latin typeface="Arial" pitchFamily="34" charset="0"/>
                <a:ea typeface="MS PGothic" pitchFamily="34" charset="-128"/>
                <a:cs typeface="Arial" pitchFamily="34" charset="0"/>
              </a:endParaRPr>
            </a:p>
          </p:txBody>
        </p:sp>
      </p:grpSp>
      <p:sp>
        <p:nvSpPr>
          <p:cNvPr id="19" name="Rectangle 18"/>
          <p:cNvSpPr/>
          <p:nvPr/>
        </p:nvSpPr>
        <p:spPr>
          <a:xfrm>
            <a:off x="3588315" y="1784869"/>
            <a:ext cx="5486399" cy="3930131"/>
          </a:xfrm>
          <a:prstGeom prst="rect">
            <a:avLst/>
          </a:prstGeom>
          <a:noFill/>
          <a:ln w="9525">
            <a:noFill/>
            <a:miter lim="800000"/>
            <a:headEnd/>
            <a:tailEnd/>
          </a:ln>
        </p:spPr>
        <p:txBody>
          <a:bodyPr wrap="square" lIns="82124" tIns="41061" rIns="82124" bIns="41061" anchor="t" anchorCtr="0">
            <a:prstTxWarp prst="textNoShape">
              <a:avLst/>
            </a:prstTxWarp>
            <a:spAutoFit/>
          </a:bodyPr>
          <a:lstStyle/>
          <a:p>
            <a:pPr marL="174650" indent="-174650" algn="just" defTabSz="814365">
              <a:lnSpc>
                <a:spcPct val="95000"/>
              </a:lnSpc>
              <a:spcBef>
                <a:spcPts val="600"/>
              </a:spcBef>
              <a:spcAft>
                <a:spcPts val="1200"/>
              </a:spcAft>
              <a:buClr>
                <a:srgbClr val="1E1F81"/>
              </a:buClr>
              <a:buSzPct val="80000"/>
              <a:buFont typeface="Arial"/>
              <a:buChar char="•"/>
            </a:pPr>
            <a:r>
              <a:rPr lang="ja-JP" altLang="en-US" sz="2000" b="1" i="0" smtClean="0">
                <a:solidFill>
                  <a:srgbClr val="08252E"/>
                </a:solidFill>
                <a:latin typeface="Arial" pitchFamily="34" charset="0"/>
                <a:ea typeface="MS PGothic" pitchFamily="34" charset="-128"/>
                <a:cs typeface="Arial" pitchFamily="34" charset="0"/>
              </a:rPr>
              <a:t>低コスト</a:t>
            </a:r>
            <a:r>
              <a:rPr lang="ja-JP" altLang="en-US" sz="2000" b="0" i="0" smtClean="0">
                <a:solidFill>
                  <a:srgbClr val="08252E"/>
                </a:solidFill>
                <a:latin typeface="Arial" pitchFamily="34" charset="0"/>
                <a:ea typeface="MS PGothic" pitchFamily="34" charset="-128"/>
                <a:cs typeface="Arial" pitchFamily="34" charset="0"/>
              </a:rPr>
              <a:t>でコンピュータおよびネットワーク インフラストラクチャを実現</a:t>
            </a:r>
            <a:endParaRPr lang="en-US" altLang="ja-JP" sz="2000" b="0" i="0" dirty="0" smtClean="0">
              <a:solidFill>
                <a:srgbClr val="08252E"/>
              </a:solidFill>
              <a:latin typeface="Arial" pitchFamily="34" charset="0"/>
              <a:ea typeface="MS PGothic" pitchFamily="34" charset="-128"/>
              <a:cs typeface="Arial" pitchFamily="34" charset="0"/>
            </a:endParaRPr>
          </a:p>
          <a:p>
            <a:pPr marL="174650" indent="-174650" defTabSz="814365">
              <a:lnSpc>
                <a:spcPct val="95000"/>
              </a:lnSpc>
              <a:spcBef>
                <a:spcPts val="600"/>
              </a:spcBef>
              <a:spcAft>
                <a:spcPts val="1200"/>
              </a:spcAft>
              <a:buClr>
                <a:srgbClr val="1E1F81"/>
              </a:buClr>
              <a:buSzPct val="80000"/>
              <a:buFont typeface="Arial"/>
              <a:buChar char="•"/>
            </a:pPr>
            <a:r>
              <a:rPr lang="ja-JP" altLang="en-US" sz="2000" b="1" i="0" smtClean="0">
                <a:solidFill>
                  <a:srgbClr val="08252E"/>
                </a:solidFill>
                <a:latin typeface="Arial" pitchFamily="34" charset="0"/>
                <a:ea typeface="MS PGothic" pitchFamily="34" charset="-128"/>
                <a:cs typeface="Arial" pitchFamily="34" charset="0"/>
              </a:rPr>
              <a:t>より高い仮想デスクトップ密度</a:t>
            </a:r>
            <a:r>
              <a:rPr lang="ja-JP" altLang="en-US" sz="2000" b="0" i="0" smtClean="0">
                <a:solidFill>
                  <a:srgbClr val="08252E"/>
                </a:solidFill>
                <a:latin typeface="Arial" pitchFamily="34" charset="0"/>
                <a:ea typeface="MS PGothic" pitchFamily="34" charset="-128"/>
                <a:cs typeface="Arial" pitchFamily="34" charset="0"/>
              </a:rPr>
              <a:t>を</a:t>
            </a:r>
            <a:r>
              <a:rPr lang="en-US" altLang="ja-JP" sz="2000" dirty="0" smtClean="0">
                <a:solidFill>
                  <a:srgbClr val="08252E"/>
                </a:solidFill>
                <a:latin typeface="Arial" pitchFamily="34" charset="0"/>
                <a:ea typeface="MS PGothic" pitchFamily="34" charset="-128"/>
                <a:cs typeface="Arial" pitchFamily="34" charset="0"/>
              </a:rPr>
              <a:t> </a:t>
            </a:r>
            <a:r>
              <a:rPr lang="ja-JP" altLang="en-US" sz="2000" b="0" i="0" smtClean="0">
                <a:solidFill>
                  <a:srgbClr val="08252E"/>
                </a:solidFill>
                <a:latin typeface="Arial" pitchFamily="34" charset="0"/>
                <a:ea typeface="MS PGothic" pitchFamily="34" charset="-128"/>
                <a:cs typeface="Arial" pitchFamily="34" charset="0"/>
              </a:rPr>
              <a:t>高パフォーマンスのまま実現</a:t>
            </a:r>
          </a:p>
          <a:p>
            <a:pPr marL="174650" indent="-174650" algn="just" defTabSz="814365">
              <a:lnSpc>
                <a:spcPct val="95000"/>
              </a:lnSpc>
              <a:spcBef>
                <a:spcPts val="600"/>
              </a:spcBef>
              <a:spcAft>
                <a:spcPts val="1200"/>
              </a:spcAft>
              <a:buClr>
                <a:srgbClr val="1E1F81"/>
              </a:buClr>
              <a:buSzPct val="80000"/>
              <a:buFont typeface="Arial"/>
              <a:buChar char="•"/>
            </a:pPr>
            <a:r>
              <a:rPr lang="ja-JP" altLang="en-US" sz="2000" b="1" i="0" smtClean="0">
                <a:solidFill>
                  <a:srgbClr val="08252E"/>
                </a:solidFill>
                <a:latin typeface="Arial" pitchFamily="34" charset="0"/>
                <a:ea typeface="MS PGothic" pitchFamily="34" charset="-128"/>
                <a:cs typeface="Arial" pitchFamily="34" charset="0"/>
              </a:rPr>
              <a:t>シンプルな操作性</a:t>
            </a:r>
            <a:r>
              <a:rPr lang="en-US" altLang="ja-JP" sz="2000" b="0" i="0" dirty="0" smtClean="0">
                <a:solidFill>
                  <a:srgbClr val="08252E"/>
                </a:solidFill>
                <a:latin typeface="Arial" pitchFamily="34" charset="0"/>
                <a:ea typeface="MS PGothic" pitchFamily="34" charset="-128"/>
                <a:cs typeface="Arial" pitchFamily="34" charset="0"/>
              </a:rPr>
              <a:t> — </a:t>
            </a:r>
            <a:r>
              <a:rPr lang="ja-JP" altLang="en-US" sz="2000" b="0" i="0" smtClean="0">
                <a:solidFill>
                  <a:srgbClr val="08252E"/>
                </a:solidFill>
                <a:latin typeface="Arial" pitchFamily="34" charset="0"/>
                <a:ea typeface="MS PGothic" pitchFamily="34" charset="-128"/>
                <a:cs typeface="Arial" pitchFamily="34" charset="0"/>
              </a:rPr>
              <a:t>数分で起動、数秒でスケール拡張</a:t>
            </a:r>
            <a:endParaRPr lang="en-US" altLang="ja-JP" sz="2000" b="0" i="0" dirty="0" smtClean="0">
              <a:solidFill>
                <a:srgbClr val="08252E"/>
              </a:solidFill>
              <a:latin typeface="Arial" pitchFamily="34" charset="0"/>
              <a:ea typeface="MS PGothic" pitchFamily="34" charset="-128"/>
              <a:cs typeface="Arial" pitchFamily="34" charset="0"/>
            </a:endParaRPr>
          </a:p>
          <a:p>
            <a:pPr marL="174650" indent="-174650" algn="just" defTabSz="814365">
              <a:lnSpc>
                <a:spcPct val="95000"/>
              </a:lnSpc>
              <a:spcBef>
                <a:spcPts val="600"/>
              </a:spcBef>
              <a:spcAft>
                <a:spcPts val="1200"/>
              </a:spcAft>
              <a:buClr>
                <a:srgbClr val="1E1F81"/>
              </a:buClr>
              <a:buSzPct val="80000"/>
              <a:buFont typeface="Arial"/>
              <a:buChar char="•"/>
            </a:pPr>
            <a:r>
              <a:rPr lang="ja-JP" altLang="en-US" sz="2000" b="1" i="0" smtClean="0">
                <a:solidFill>
                  <a:srgbClr val="08252E"/>
                </a:solidFill>
                <a:latin typeface="Arial" pitchFamily="34" charset="0"/>
                <a:ea typeface="MS PGothic" pitchFamily="34" charset="-128"/>
                <a:cs typeface="Arial" pitchFamily="34" charset="0"/>
              </a:rPr>
              <a:t>優れたスケーラビリティ</a:t>
            </a:r>
            <a:r>
              <a:rPr lang="en-US" altLang="ja-JP" sz="2000" b="0" i="0" dirty="0" smtClean="0">
                <a:solidFill>
                  <a:srgbClr val="08252E"/>
                </a:solidFill>
                <a:latin typeface="Arial" pitchFamily="34" charset="0"/>
                <a:ea typeface="MS PGothic" pitchFamily="34" charset="-128"/>
                <a:cs typeface="Arial" pitchFamily="34" charset="0"/>
              </a:rPr>
              <a:t> — UCS </a:t>
            </a:r>
            <a:r>
              <a:rPr lang="ja-JP" altLang="en-US" sz="2000" b="0" i="0" smtClean="0">
                <a:solidFill>
                  <a:srgbClr val="08252E"/>
                </a:solidFill>
                <a:latin typeface="Arial" pitchFamily="34" charset="0"/>
                <a:ea typeface="MS PGothic" pitchFamily="34" charset="-128"/>
                <a:cs typeface="Arial" pitchFamily="34" charset="0"/>
              </a:rPr>
              <a:t>システム </a:t>
            </a:r>
            <a:r>
              <a:rPr lang="en-US" altLang="ja-JP" sz="2000" b="0" i="0" dirty="0" smtClean="0">
                <a:solidFill>
                  <a:srgbClr val="08252E"/>
                </a:solidFill>
                <a:latin typeface="Arial" pitchFamily="34" charset="0"/>
                <a:ea typeface="MS PGothic" pitchFamily="34" charset="-128"/>
                <a:cs typeface="Arial" pitchFamily="34" charset="0"/>
              </a:rPr>
              <a:t>1 </a:t>
            </a:r>
            <a:r>
              <a:rPr lang="ja-JP" altLang="en-US" sz="2000" b="0" i="0" smtClean="0">
                <a:solidFill>
                  <a:srgbClr val="08252E"/>
                </a:solidFill>
                <a:latin typeface="Arial" pitchFamily="34" charset="0"/>
                <a:ea typeface="MS PGothic" pitchFamily="34" charset="-128"/>
                <a:cs typeface="Arial" pitchFamily="34" charset="0"/>
              </a:rPr>
              <a:t>つで、</a:t>
            </a:r>
            <a:r>
              <a:rPr lang="en-US" altLang="ja-JP" sz="2000" b="0" i="0" dirty="0" smtClean="0">
                <a:solidFill>
                  <a:srgbClr val="08252E"/>
                </a:solidFill>
                <a:latin typeface="Arial" pitchFamily="34" charset="0"/>
                <a:ea typeface="MS PGothic" pitchFamily="34" charset="-128"/>
                <a:cs typeface="Arial" pitchFamily="34" charset="0"/>
              </a:rPr>
              <a:t>1,000 </a:t>
            </a:r>
            <a:r>
              <a:rPr lang="ja-JP" altLang="en-US" sz="2000" b="0" i="0" smtClean="0">
                <a:solidFill>
                  <a:srgbClr val="08252E"/>
                </a:solidFill>
                <a:latin typeface="Arial" pitchFamily="34" charset="0"/>
                <a:ea typeface="MS PGothic" pitchFamily="34" charset="-128"/>
                <a:cs typeface="Arial" pitchFamily="34" charset="0"/>
              </a:rPr>
              <a:t>のデスクトップを容易にスケール</a:t>
            </a:r>
            <a:endParaRPr lang="en-US" altLang="ja-JP" sz="2000" b="0" i="0" dirty="0" smtClean="0">
              <a:solidFill>
                <a:srgbClr val="08252E"/>
              </a:solidFill>
              <a:latin typeface="Arial" pitchFamily="34" charset="0"/>
              <a:ea typeface="MS PGothic" pitchFamily="34" charset="-128"/>
              <a:cs typeface="Arial" pitchFamily="34" charset="0"/>
            </a:endParaRPr>
          </a:p>
          <a:p>
            <a:pPr marL="174650" indent="-174650" algn="just" defTabSz="814365">
              <a:lnSpc>
                <a:spcPct val="95000"/>
              </a:lnSpc>
              <a:spcBef>
                <a:spcPts val="600"/>
              </a:spcBef>
              <a:spcAft>
                <a:spcPts val="1200"/>
              </a:spcAft>
              <a:buClr>
                <a:srgbClr val="1E1F81"/>
              </a:buClr>
              <a:buSzPct val="80000"/>
              <a:buFont typeface="Arial"/>
              <a:buChar char="•"/>
            </a:pPr>
            <a:r>
              <a:rPr lang="ja-JP" altLang="en-US" sz="2000" b="0" i="0" smtClean="0">
                <a:solidFill>
                  <a:srgbClr val="08252E"/>
                </a:solidFill>
                <a:latin typeface="Arial" pitchFamily="34" charset="0"/>
                <a:ea typeface="MS PGothic" pitchFamily="34" charset="-128"/>
                <a:cs typeface="Arial" pitchFamily="34" charset="0"/>
              </a:rPr>
              <a:t>拡張メモリ容量と入出力により</a:t>
            </a:r>
            <a:r>
              <a:rPr lang="ja-JP" altLang="en-US" sz="2000" b="1" i="0" smtClean="0">
                <a:solidFill>
                  <a:srgbClr val="08252E"/>
                </a:solidFill>
                <a:latin typeface="Arial" pitchFamily="34" charset="0"/>
                <a:ea typeface="MS PGothic" pitchFamily="34" charset="-128"/>
                <a:cs typeface="Arial" pitchFamily="34" charset="0"/>
              </a:rPr>
              <a:t>デスクトップ仮想化のボトルネックを回避</a:t>
            </a:r>
            <a:endParaRPr lang="en-US" altLang="ja-JP" sz="2000" b="1" i="0" dirty="0">
              <a:solidFill>
                <a:srgbClr val="08252E"/>
              </a:solidFill>
              <a:latin typeface="Arial" pitchFamily="34" charset="0"/>
              <a:ea typeface="MS PGothic" pitchFamily="34" charset="-128"/>
              <a:cs typeface="Arial" pitchFamily="34" charset="0"/>
            </a:endParaRPr>
          </a:p>
        </p:txBody>
      </p:sp>
      <p:sp>
        <p:nvSpPr>
          <p:cNvPr id="54" name="TextBox 53"/>
          <p:cNvSpPr txBox="1"/>
          <p:nvPr/>
        </p:nvSpPr>
        <p:spPr>
          <a:xfrm>
            <a:off x="1208335" y="1595993"/>
            <a:ext cx="1313180" cy="369332"/>
          </a:xfrm>
          <a:prstGeom prst="rect">
            <a:avLst/>
          </a:prstGeom>
          <a:noFill/>
        </p:spPr>
        <p:txBody>
          <a:bodyPr wrap="none" rtlCol="0">
            <a:spAutoFit/>
          </a:bodyPr>
          <a:lstStyle/>
          <a:p>
            <a:pPr algn="l" defTabSz="914400">
              <a:buNone/>
            </a:pPr>
            <a:r>
              <a:rPr lang="en-US" altLang="ja-JP" sz="1800" b="0" i="0" smtClean="0">
                <a:solidFill>
                  <a:schemeClr val="tx1"/>
                </a:solidFill>
                <a:latin typeface="Arial" pitchFamily="34" charset="0"/>
                <a:ea typeface="MS PGothic" pitchFamily="34" charset="-128"/>
                <a:cs typeface="Arial" pitchFamily="34" charset="0"/>
              </a:rPr>
              <a:t>Cisco UCS</a:t>
            </a:r>
            <a:endParaRPr lang="en-US" altLang="ja-JP">
              <a:latin typeface="Arial" pitchFamily="34" charset="0"/>
              <a:ea typeface="MS PGothic" pitchFamily="34" charset="-128"/>
              <a:cs typeface="Arial" pitchFamily="34" charset="0"/>
            </a:endParaRPr>
          </a:p>
        </p:txBody>
      </p:sp>
    </p:spTree>
    <p:extLst>
      <p:ext uri="{BB962C8B-B14F-4D97-AF65-F5344CB8AC3E}">
        <p14:creationId xmlns:p14="http://schemas.microsoft.com/office/powerpoint/2010/main" xmlns="" val="3806656245"/>
      </p:ext>
    </p:extLst>
  </p:cSld>
  <p:clrMapOvr>
    <a:masterClrMapping/>
  </p:clrMapOvr>
  <p:transition>
    <p:wipe/>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 name="TextBox 36"/>
          <p:cNvSpPr txBox="1"/>
          <p:nvPr/>
        </p:nvSpPr>
        <p:spPr>
          <a:xfrm>
            <a:off x="208343" y="1620455"/>
            <a:ext cx="1585734" cy="4689749"/>
          </a:xfrm>
          <a:prstGeom prst="roundRect">
            <a:avLst>
              <a:gd name="adj" fmla="val 5368"/>
            </a:avLst>
          </a:prstGeom>
          <a:gradFill>
            <a:gsLst>
              <a:gs pos="50000">
                <a:srgbClr val="FCFCFC"/>
              </a:gs>
              <a:gs pos="43000">
                <a:schemeClr val="bg1"/>
              </a:gs>
              <a:gs pos="100000">
                <a:srgbClr val="DBDBDB"/>
              </a:gs>
            </a:gsLst>
            <a:lin ang="8100000" scaled="1"/>
          </a:gradFill>
          <a:ln>
            <a:noFill/>
          </a:ln>
          <a:effectLst>
            <a:outerShdw blurRad="25400" dist="12700" dir="16200000" rotWithShape="0">
              <a:prstClr val="black">
                <a:alpha val="14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indent="-228600" algn="ctr">
              <a:lnSpc>
                <a:spcPct val="95000"/>
              </a:lnSpc>
              <a:spcBef>
                <a:spcPts val="1200"/>
              </a:spcBef>
              <a:buClr>
                <a:srgbClr val="FFFFFF"/>
              </a:buClr>
              <a:defRPr/>
            </a:pPr>
            <a:endParaRPr lang="en-US" altLang="ja-JP">
              <a:solidFill>
                <a:schemeClr val="lt1"/>
              </a:solidFill>
              <a:latin typeface="Arial" pitchFamily="34" charset="0"/>
              <a:ea typeface="MS PGothic" pitchFamily="34" charset="-128"/>
              <a:cs typeface="Arial" pitchFamily="34" charset="0"/>
            </a:endParaRPr>
          </a:p>
        </p:txBody>
      </p:sp>
      <p:sp>
        <p:nvSpPr>
          <p:cNvPr id="39" name="Rectangle 38"/>
          <p:cNvSpPr/>
          <p:nvPr/>
        </p:nvSpPr>
        <p:spPr>
          <a:xfrm>
            <a:off x="0" y="3894638"/>
            <a:ext cx="9144000" cy="2433711"/>
          </a:xfrm>
          <a:prstGeom prst="rect">
            <a:avLst/>
          </a:prstGeom>
          <a:gradFill>
            <a:gsLst>
              <a:gs pos="0">
                <a:schemeClr val="bg2">
                  <a:alpha val="0"/>
                </a:schemeClr>
              </a:gs>
              <a:gs pos="100000">
                <a:schemeClr val="bg1"/>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tLang="ja-JP" smtClean="0">
              <a:latin typeface="Arial" pitchFamily="34" charset="0"/>
              <a:ea typeface="MS PGothic" pitchFamily="34" charset="-128"/>
              <a:cs typeface="Arial" pitchFamily="34" charset="0"/>
            </a:endParaRPr>
          </a:p>
        </p:txBody>
      </p:sp>
      <p:sp>
        <p:nvSpPr>
          <p:cNvPr id="58" name="Title 1"/>
          <p:cNvSpPr>
            <a:spLocks noGrp="1"/>
          </p:cNvSpPr>
          <p:nvPr>
            <p:ph type="title"/>
          </p:nvPr>
        </p:nvSpPr>
        <p:spPr/>
        <p:txBody>
          <a:bodyPr/>
          <a:lstStyle/>
          <a:p>
            <a:pPr algn="l" defTabSz="914400">
              <a:lnSpc>
                <a:spcPct val="80000"/>
              </a:lnSpc>
              <a:spcBef>
                <a:spcPct val="0"/>
              </a:spcBef>
              <a:buNone/>
            </a:pPr>
            <a:r>
              <a:rPr lang="en-US" altLang="ja-JP" sz="3200" b="0" i="0" spc="0" baseline="0" smtClean="0">
                <a:solidFill>
                  <a:srgbClr val="2B348E"/>
                </a:solidFill>
                <a:latin typeface="Arial" pitchFamily="34" charset="0"/>
                <a:ea typeface="MS PGothic" pitchFamily="34" charset="-128"/>
                <a:cs typeface="Arial" pitchFamily="34" charset="0"/>
              </a:rPr>
              <a:t>Cisco VXI </a:t>
            </a:r>
            <a:r>
              <a:rPr lang="ja-JP" altLang="en-US" sz="3200" b="0" i="0" spc="0" baseline="0" smtClean="0">
                <a:solidFill>
                  <a:srgbClr val="2B348E"/>
                </a:solidFill>
                <a:latin typeface="Arial" pitchFamily="34" charset="0"/>
                <a:ea typeface="MS PGothic" pitchFamily="34" charset="-128"/>
                <a:cs typeface="Arial" pitchFamily="34" charset="0"/>
              </a:rPr>
              <a:t>データ センター</a:t>
            </a:r>
            <a:r>
              <a:rPr lang="en-US" altLang="ja-JP" sz="3200" b="0" i="0" spc="0" baseline="0" smtClean="0">
                <a:solidFill>
                  <a:srgbClr val="2B348E"/>
                </a:solidFill>
                <a:latin typeface="Arial" pitchFamily="34" charset="0"/>
                <a:ea typeface="MS PGothic" pitchFamily="34" charset="-128"/>
                <a:cs typeface="Arial" pitchFamily="34" charset="0"/>
              </a:rPr>
              <a:t/>
            </a:r>
            <a:br>
              <a:rPr lang="en-US" altLang="ja-JP" sz="3200" b="0" i="0" spc="0" baseline="0" smtClean="0">
                <a:solidFill>
                  <a:srgbClr val="2B348E"/>
                </a:solidFill>
                <a:latin typeface="Arial" pitchFamily="34" charset="0"/>
                <a:ea typeface="MS PGothic" pitchFamily="34" charset="-128"/>
                <a:cs typeface="Arial" pitchFamily="34" charset="0"/>
              </a:rPr>
            </a:br>
            <a:r>
              <a:rPr lang="ja-JP" altLang="en-US" sz="2400" b="0" i="0" spc="-50" baseline="0" smtClean="0">
                <a:solidFill>
                  <a:srgbClr val="1E1F81"/>
                </a:solidFill>
                <a:latin typeface="Arial" pitchFamily="34" charset="0"/>
                <a:ea typeface="MS PGothic" pitchFamily="34" charset="-128"/>
                <a:cs typeface="Arial" pitchFamily="34" charset="0"/>
              </a:rPr>
              <a:t>スケーラビリティ </a:t>
            </a:r>
            <a:r>
              <a:rPr lang="en-US" altLang="ja-JP" sz="2400" b="0" i="0" spc="-50" baseline="0" smtClean="0">
                <a:solidFill>
                  <a:srgbClr val="1E1F81"/>
                </a:solidFill>
                <a:latin typeface="Arial" pitchFamily="34" charset="0"/>
                <a:ea typeface="MS PGothic" pitchFamily="34" charset="-128"/>
                <a:cs typeface="Arial" pitchFamily="34" charset="0"/>
              </a:rPr>
              <a:t>+ </a:t>
            </a:r>
            <a:r>
              <a:rPr lang="ja-JP" altLang="en-US" sz="2400" b="0" i="0" spc="-50" baseline="0" smtClean="0">
                <a:solidFill>
                  <a:srgbClr val="1E1F81"/>
                </a:solidFill>
                <a:latin typeface="Arial" pitchFamily="34" charset="0"/>
                <a:ea typeface="MS PGothic" pitchFamily="34" charset="-128"/>
                <a:cs typeface="Arial" pitchFamily="34" charset="0"/>
              </a:rPr>
              <a:t>仮想デスクトップの簡素化 </a:t>
            </a:r>
            <a:r>
              <a:rPr lang="en-US" altLang="ja-JP" sz="2400" b="0" i="0" spc="-50" baseline="0" smtClean="0">
                <a:solidFill>
                  <a:srgbClr val="1E1F81"/>
                </a:solidFill>
                <a:latin typeface="Arial" pitchFamily="34" charset="0"/>
                <a:ea typeface="MS PGothic" pitchFamily="34" charset="-128"/>
                <a:cs typeface="Arial" pitchFamily="34" charset="0"/>
              </a:rPr>
              <a:t>= </a:t>
            </a:r>
            <a:r>
              <a:rPr lang="ja-JP" altLang="en-US" sz="2400" b="0" i="0" spc="-50" baseline="0" smtClean="0">
                <a:solidFill>
                  <a:srgbClr val="1E1F81"/>
                </a:solidFill>
                <a:latin typeface="Arial" pitchFamily="34" charset="0"/>
                <a:ea typeface="MS PGothic" pitchFamily="34" charset="-128"/>
                <a:cs typeface="Arial" pitchFamily="34" charset="0"/>
              </a:rPr>
              <a:t>運用コストの削減</a:t>
            </a:r>
            <a:endParaRPr lang="en-US" altLang="ja-JP" sz="2400" spc="-50">
              <a:solidFill>
                <a:srgbClr val="1E1F81"/>
              </a:solidFill>
              <a:latin typeface="Arial" pitchFamily="34" charset="0"/>
              <a:ea typeface="MS PGothic" pitchFamily="34" charset="-128"/>
              <a:cs typeface="Arial" pitchFamily="34" charset="0"/>
            </a:endParaRPr>
          </a:p>
        </p:txBody>
      </p:sp>
      <p:sp>
        <p:nvSpPr>
          <p:cNvPr id="61" name="Rounded Rectangle 60"/>
          <p:cNvSpPr/>
          <p:nvPr/>
        </p:nvSpPr>
        <p:spPr>
          <a:xfrm rot="10800000" flipV="1">
            <a:off x="428487" y="5667041"/>
            <a:ext cx="8420239" cy="462652"/>
          </a:xfrm>
          <a:prstGeom prst="roundRect">
            <a:avLst>
              <a:gd name="adj" fmla="val 50000"/>
            </a:avLst>
          </a:prstGeom>
          <a:gradFill>
            <a:gsLst>
              <a:gs pos="0">
                <a:srgbClr val="3852A3"/>
              </a:gs>
              <a:gs pos="100000">
                <a:srgbClr val="331645"/>
              </a:gs>
            </a:gsLst>
            <a:lin ang="2400000" scaled="0"/>
          </a:gradFill>
          <a:ln w="38100">
            <a:gradFill>
              <a:gsLst>
                <a:gs pos="0">
                  <a:srgbClr val="3852A3"/>
                </a:gs>
                <a:gs pos="100000">
                  <a:srgbClr val="331645"/>
                </a:gs>
              </a:gsLst>
              <a:lin ang="2400000" scaled="0"/>
            </a:gra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lnSpc>
                <a:spcPct val="75000"/>
              </a:lnSpc>
              <a:spcBef>
                <a:spcPct val="0"/>
              </a:spcBef>
              <a:spcAft>
                <a:spcPct val="0"/>
              </a:spcAft>
            </a:pPr>
            <a:endParaRPr lang="en-US" altLang="ja-JP" b="1">
              <a:solidFill>
                <a:srgbClr val="FFFFFF"/>
              </a:solidFill>
              <a:effectLst>
                <a:outerShdw blurRad="38100" dist="38100" dir="2700000" algn="tl">
                  <a:srgbClr val="000000">
                    <a:alpha val="43137"/>
                  </a:srgbClr>
                </a:outerShdw>
              </a:effectLst>
              <a:latin typeface="Arial" pitchFamily="34" charset="0"/>
              <a:ea typeface="MS PGothic" pitchFamily="34" charset="-128"/>
              <a:cs typeface="Arial" pitchFamily="34" charset="0"/>
            </a:endParaRPr>
          </a:p>
        </p:txBody>
      </p:sp>
      <p:grpSp>
        <p:nvGrpSpPr>
          <p:cNvPr id="2" name="Group 31"/>
          <p:cNvGrpSpPr/>
          <p:nvPr/>
        </p:nvGrpSpPr>
        <p:grpSpPr>
          <a:xfrm>
            <a:off x="467774" y="1875715"/>
            <a:ext cx="1060450" cy="3587750"/>
            <a:chOff x="238125" y="2070100"/>
            <a:chExt cx="1060450" cy="3587750"/>
          </a:xfrm>
        </p:grpSpPr>
        <p:grpSp>
          <p:nvGrpSpPr>
            <p:cNvPr id="3" name="Group 138"/>
            <p:cNvGrpSpPr>
              <a:grpSpLocks/>
            </p:cNvGrpSpPr>
            <p:nvPr/>
          </p:nvGrpSpPr>
          <p:grpSpPr bwMode="auto">
            <a:xfrm>
              <a:off x="296863" y="2647950"/>
              <a:ext cx="1001712" cy="3009900"/>
              <a:chOff x="187" y="1872"/>
              <a:chExt cx="631" cy="1896"/>
            </a:xfrm>
          </p:grpSpPr>
          <p:pic>
            <p:nvPicPr>
              <p:cNvPr id="92" name="Picture 4" descr="800-chassis-deadfront_flat copy"/>
              <p:cNvPicPr>
                <a:picLocks noChangeAspect="1" noChangeArrowheads="1"/>
              </p:cNvPicPr>
              <p:nvPr/>
            </p:nvPicPr>
            <p:blipFill>
              <a:blip r:embed="rId3" cstate="print"/>
              <a:srcRect/>
              <a:stretch>
                <a:fillRect/>
              </a:stretch>
            </p:blipFill>
            <p:spPr bwMode="auto">
              <a:xfrm>
                <a:off x="187" y="1872"/>
                <a:ext cx="613" cy="330"/>
              </a:xfrm>
              <a:prstGeom prst="rect">
                <a:avLst/>
              </a:prstGeom>
              <a:noFill/>
              <a:ln w="19050">
                <a:noFill/>
                <a:miter lim="800000"/>
                <a:headEnd/>
                <a:tailEnd/>
              </a:ln>
            </p:spPr>
          </p:pic>
          <p:pic>
            <p:nvPicPr>
              <p:cNvPr id="93" name="Picture 5" descr="800-chassis-deadfront_flat copy"/>
              <p:cNvPicPr>
                <a:picLocks noChangeAspect="1" noChangeArrowheads="1"/>
              </p:cNvPicPr>
              <p:nvPr/>
            </p:nvPicPr>
            <p:blipFill>
              <a:blip r:embed="rId3" cstate="print"/>
              <a:srcRect/>
              <a:stretch>
                <a:fillRect/>
              </a:stretch>
            </p:blipFill>
            <p:spPr bwMode="auto">
              <a:xfrm>
                <a:off x="193" y="2256"/>
                <a:ext cx="613" cy="330"/>
              </a:xfrm>
              <a:prstGeom prst="rect">
                <a:avLst/>
              </a:prstGeom>
              <a:noFill/>
              <a:ln w="19050">
                <a:noFill/>
                <a:miter lim="800000"/>
                <a:headEnd/>
                <a:tailEnd/>
              </a:ln>
            </p:spPr>
          </p:pic>
          <p:pic>
            <p:nvPicPr>
              <p:cNvPr id="94" name="Picture 6" descr="800-chassis-deadfront_flat copy"/>
              <p:cNvPicPr>
                <a:picLocks noChangeAspect="1" noChangeArrowheads="1"/>
              </p:cNvPicPr>
              <p:nvPr/>
            </p:nvPicPr>
            <p:blipFill>
              <a:blip r:embed="rId3" cstate="print"/>
              <a:srcRect/>
              <a:stretch>
                <a:fillRect/>
              </a:stretch>
            </p:blipFill>
            <p:spPr bwMode="auto">
              <a:xfrm>
                <a:off x="193" y="2652"/>
                <a:ext cx="613" cy="330"/>
              </a:xfrm>
              <a:prstGeom prst="rect">
                <a:avLst/>
              </a:prstGeom>
              <a:noFill/>
              <a:ln w="19050">
                <a:noFill/>
                <a:miter lim="800000"/>
                <a:headEnd/>
                <a:tailEnd/>
              </a:ln>
            </p:spPr>
          </p:pic>
          <p:pic>
            <p:nvPicPr>
              <p:cNvPr id="95" name="Picture 7" descr="800-chassis-deadfront_flat copy"/>
              <p:cNvPicPr>
                <a:picLocks noChangeAspect="1" noChangeArrowheads="1"/>
              </p:cNvPicPr>
              <p:nvPr/>
            </p:nvPicPr>
            <p:blipFill>
              <a:blip r:embed="rId3" cstate="print"/>
              <a:srcRect/>
              <a:stretch>
                <a:fillRect/>
              </a:stretch>
            </p:blipFill>
            <p:spPr bwMode="auto">
              <a:xfrm>
                <a:off x="199" y="3042"/>
                <a:ext cx="613" cy="330"/>
              </a:xfrm>
              <a:prstGeom prst="rect">
                <a:avLst/>
              </a:prstGeom>
              <a:noFill/>
              <a:ln w="19050">
                <a:noFill/>
                <a:miter lim="800000"/>
                <a:headEnd/>
                <a:tailEnd/>
              </a:ln>
            </p:spPr>
          </p:pic>
          <p:pic>
            <p:nvPicPr>
              <p:cNvPr id="96" name="Picture 8" descr="800-chassis-deadfront_flat copy"/>
              <p:cNvPicPr>
                <a:picLocks noChangeAspect="1" noChangeArrowheads="1"/>
              </p:cNvPicPr>
              <p:nvPr/>
            </p:nvPicPr>
            <p:blipFill>
              <a:blip r:embed="rId3" cstate="print"/>
              <a:srcRect/>
              <a:stretch>
                <a:fillRect/>
              </a:stretch>
            </p:blipFill>
            <p:spPr bwMode="auto">
              <a:xfrm>
                <a:off x="205" y="3438"/>
                <a:ext cx="613" cy="330"/>
              </a:xfrm>
              <a:prstGeom prst="rect">
                <a:avLst/>
              </a:prstGeom>
              <a:noFill/>
              <a:ln w="19050">
                <a:noFill/>
                <a:miter lim="800000"/>
                <a:headEnd/>
                <a:tailEnd/>
              </a:ln>
            </p:spPr>
          </p:pic>
        </p:grpSp>
        <p:pic>
          <p:nvPicPr>
            <p:cNvPr id="81" name="Picture 51" descr="Eugene_Bezel_Cisco copy"/>
            <p:cNvPicPr>
              <a:picLocks noChangeAspect="1" noChangeArrowheads="1"/>
            </p:cNvPicPr>
            <p:nvPr/>
          </p:nvPicPr>
          <p:blipFill>
            <a:blip r:embed="rId4" cstate="print"/>
            <a:srcRect/>
            <a:stretch>
              <a:fillRect/>
            </a:stretch>
          </p:blipFill>
          <p:spPr bwMode="auto">
            <a:xfrm>
              <a:off x="268288" y="2266950"/>
              <a:ext cx="1004523" cy="196850"/>
            </a:xfrm>
            <a:prstGeom prst="rect">
              <a:avLst/>
            </a:prstGeom>
            <a:noFill/>
            <a:ln w="19050">
              <a:solidFill>
                <a:srgbClr val="000000"/>
              </a:solidFill>
              <a:miter lim="800000"/>
              <a:headEnd/>
              <a:tailEnd/>
            </a:ln>
          </p:spPr>
        </p:pic>
        <p:sp>
          <p:nvSpPr>
            <p:cNvPr id="82" name="Line 102"/>
            <p:cNvSpPr>
              <a:spLocks noChangeShapeType="1"/>
            </p:cNvSpPr>
            <p:nvPr/>
          </p:nvSpPr>
          <p:spPr bwMode="auto">
            <a:xfrm>
              <a:off x="238125" y="2419350"/>
              <a:ext cx="0" cy="3009900"/>
            </a:xfrm>
            <a:prstGeom prst="line">
              <a:avLst/>
            </a:prstGeom>
            <a:noFill/>
            <a:ln w="19050">
              <a:solidFill>
                <a:srgbClr val="3A3A3A"/>
              </a:solidFill>
              <a:round/>
              <a:headEnd/>
              <a:tailEnd/>
            </a:ln>
          </p:spPr>
          <p:txBody>
            <a:bodyPr wrap="none" lIns="82124" tIns="41061" rIns="82124" bIns="41061" anchor="ctr">
              <a:spAutoFit/>
            </a:bodyPr>
            <a:lstStyle/>
            <a:p>
              <a:pPr algn="l" rtl="0"/>
              <a:endParaRPr lang="en-US" altLang="ja-JP" kern="1200">
                <a:solidFill>
                  <a:srgbClr val="0096D6"/>
                </a:solidFill>
                <a:latin typeface="Arial" pitchFamily="34" charset="0"/>
                <a:ea typeface="MS PGothic" pitchFamily="34" charset="-128"/>
                <a:cs typeface="Arial" pitchFamily="34" charset="0"/>
              </a:endParaRPr>
            </a:p>
          </p:txBody>
        </p:sp>
        <p:sp>
          <p:nvSpPr>
            <p:cNvPr id="85" name="Line 103"/>
            <p:cNvSpPr>
              <a:spLocks noChangeShapeType="1"/>
            </p:cNvSpPr>
            <p:nvPr/>
          </p:nvSpPr>
          <p:spPr bwMode="auto">
            <a:xfrm>
              <a:off x="238125" y="2867025"/>
              <a:ext cx="76200" cy="0"/>
            </a:xfrm>
            <a:prstGeom prst="line">
              <a:avLst/>
            </a:prstGeom>
            <a:noFill/>
            <a:ln w="19050">
              <a:solidFill>
                <a:srgbClr val="3A3A3A"/>
              </a:solidFill>
              <a:round/>
              <a:headEnd/>
              <a:tailEnd/>
            </a:ln>
          </p:spPr>
          <p:txBody>
            <a:bodyPr wrap="none" lIns="82124" tIns="41061" rIns="82124" bIns="41061" anchor="ctr">
              <a:spAutoFit/>
            </a:bodyPr>
            <a:lstStyle/>
            <a:p>
              <a:pPr algn="l" rtl="0"/>
              <a:endParaRPr lang="en-US" altLang="ja-JP" kern="1200">
                <a:solidFill>
                  <a:srgbClr val="0096D6"/>
                </a:solidFill>
                <a:latin typeface="Arial" pitchFamily="34" charset="0"/>
                <a:ea typeface="MS PGothic" pitchFamily="34" charset="-128"/>
                <a:cs typeface="Arial" pitchFamily="34" charset="0"/>
              </a:endParaRPr>
            </a:p>
          </p:txBody>
        </p:sp>
        <p:sp>
          <p:nvSpPr>
            <p:cNvPr id="86" name="Line 104"/>
            <p:cNvSpPr>
              <a:spLocks noChangeShapeType="1"/>
            </p:cNvSpPr>
            <p:nvPr/>
          </p:nvSpPr>
          <p:spPr bwMode="auto">
            <a:xfrm>
              <a:off x="247650" y="3438525"/>
              <a:ext cx="76200" cy="0"/>
            </a:xfrm>
            <a:prstGeom prst="line">
              <a:avLst/>
            </a:prstGeom>
            <a:noFill/>
            <a:ln w="19050">
              <a:solidFill>
                <a:srgbClr val="3A3A3A"/>
              </a:solidFill>
              <a:round/>
              <a:headEnd/>
              <a:tailEnd/>
            </a:ln>
          </p:spPr>
          <p:txBody>
            <a:bodyPr wrap="none" lIns="82124" tIns="41061" rIns="82124" bIns="41061" anchor="ctr">
              <a:spAutoFit/>
            </a:bodyPr>
            <a:lstStyle/>
            <a:p>
              <a:pPr algn="l" rtl="0"/>
              <a:endParaRPr lang="en-US" altLang="ja-JP" kern="1200">
                <a:solidFill>
                  <a:srgbClr val="0096D6"/>
                </a:solidFill>
                <a:latin typeface="Arial" pitchFamily="34" charset="0"/>
                <a:ea typeface="MS PGothic" pitchFamily="34" charset="-128"/>
                <a:cs typeface="Arial" pitchFamily="34" charset="0"/>
              </a:endParaRPr>
            </a:p>
          </p:txBody>
        </p:sp>
        <p:sp>
          <p:nvSpPr>
            <p:cNvPr id="87" name="Line 105"/>
            <p:cNvSpPr>
              <a:spLocks noChangeShapeType="1"/>
            </p:cNvSpPr>
            <p:nvPr/>
          </p:nvSpPr>
          <p:spPr bwMode="auto">
            <a:xfrm>
              <a:off x="247650" y="4076700"/>
              <a:ext cx="76200" cy="0"/>
            </a:xfrm>
            <a:prstGeom prst="line">
              <a:avLst/>
            </a:prstGeom>
            <a:noFill/>
            <a:ln w="19050">
              <a:solidFill>
                <a:srgbClr val="3A3A3A"/>
              </a:solidFill>
              <a:round/>
              <a:headEnd/>
              <a:tailEnd/>
            </a:ln>
          </p:spPr>
          <p:txBody>
            <a:bodyPr wrap="none" lIns="82124" tIns="41061" rIns="82124" bIns="41061" anchor="ctr">
              <a:spAutoFit/>
            </a:bodyPr>
            <a:lstStyle/>
            <a:p>
              <a:pPr algn="l" rtl="0"/>
              <a:endParaRPr lang="en-US" altLang="ja-JP" kern="1200">
                <a:solidFill>
                  <a:srgbClr val="0096D6"/>
                </a:solidFill>
                <a:latin typeface="Arial" pitchFamily="34" charset="0"/>
                <a:ea typeface="MS PGothic" pitchFamily="34" charset="-128"/>
                <a:cs typeface="Arial" pitchFamily="34" charset="0"/>
              </a:endParaRPr>
            </a:p>
          </p:txBody>
        </p:sp>
        <p:sp>
          <p:nvSpPr>
            <p:cNvPr id="89" name="Line 106"/>
            <p:cNvSpPr>
              <a:spLocks noChangeShapeType="1"/>
            </p:cNvSpPr>
            <p:nvPr/>
          </p:nvSpPr>
          <p:spPr bwMode="auto">
            <a:xfrm>
              <a:off x="247650" y="4705350"/>
              <a:ext cx="76200" cy="0"/>
            </a:xfrm>
            <a:prstGeom prst="line">
              <a:avLst/>
            </a:prstGeom>
            <a:noFill/>
            <a:ln w="19050">
              <a:solidFill>
                <a:srgbClr val="3A3A3A"/>
              </a:solidFill>
              <a:round/>
              <a:headEnd/>
              <a:tailEnd/>
            </a:ln>
          </p:spPr>
          <p:txBody>
            <a:bodyPr wrap="none" lIns="82124" tIns="41061" rIns="82124" bIns="41061" anchor="ctr">
              <a:spAutoFit/>
            </a:bodyPr>
            <a:lstStyle/>
            <a:p>
              <a:pPr algn="l" rtl="0"/>
              <a:endParaRPr lang="en-US" altLang="ja-JP" kern="1200">
                <a:solidFill>
                  <a:srgbClr val="0096D6"/>
                </a:solidFill>
                <a:latin typeface="Arial" pitchFamily="34" charset="0"/>
                <a:ea typeface="MS PGothic" pitchFamily="34" charset="-128"/>
                <a:cs typeface="Arial" pitchFamily="34" charset="0"/>
              </a:endParaRPr>
            </a:p>
          </p:txBody>
        </p:sp>
        <p:sp>
          <p:nvSpPr>
            <p:cNvPr id="90" name="Line 107"/>
            <p:cNvSpPr>
              <a:spLocks noChangeShapeType="1"/>
            </p:cNvSpPr>
            <p:nvPr/>
          </p:nvSpPr>
          <p:spPr bwMode="auto">
            <a:xfrm>
              <a:off x="247650" y="5429250"/>
              <a:ext cx="76200" cy="0"/>
            </a:xfrm>
            <a:prstGeom prst="line">
              <a:avLst/>
            </a:prstGeom>
            <a:noFill/>
            <a:ln w="19050">
              <a:solidFill>
                <a:srgbClr val="3A3A3A"/>
              </a:solidFill>
              <a:round/>
              <a:headEnd/>
              <a:tailEnd/>
            </a:ln>
          </p:spPr>
          <p:txBody>
            <a:bodyPr wrap="none" lIns="82124" tIns="41061" rIns="82124" bIns="41061" anchor="ctr">
              <a:spAutoFit/>
            </a:bodyPr>
            <a:lstStyle/>
            <a:p>
              <a:pPr algn="l" rtl="0"/>
              <a:endParaRPr lang="en-US" altLang="ja-JP" kern="1200">
                <a:solidFill>
                  <a:srgbClr val="0096D6"/>
                </a:solidFill>
                <a:latin typeface="Arial" pitchFamily="34" charset="0"/>
                <a:ea typeface="MS PGothic" pitchFamily="34" charset="-128"/>
                <a:cs typeface="Arial" pitchFamily="34" charset="0"/>
              </a:endParaRPr>
            </a:p>
          </p:txBody>
        </p:sp>
        <p:pic>
          <p:nvPicPr>
            <p:cNvPr id="91" name="Picture 51" descr="Eugene_Bezel_Cisco copy"/>
            <p:cNvPicPr>
              <a:picLocks noChangeAspect="1" noChangeArrowheads="1"/>
            </p:cNvPicPr>
            <p:nvPr/>
          </p:nvPicPr>
          <p:blipFill>
            <a:blip r:embed="rId4" cstate="print"/>
            <a:srcRect/>
            <a:stretch>
              <a:fillRect/>
            </a:stretch>
          </p:blipFill>
          <p:spPr bwMode="auto">
            <a:xfrm>
              <a:off x="268288" y="2070100"/>
              <a:ext cx="1004523" cy="196850"/>
            </a:xfrm>
            <a:prstGeom prst="rect">
              <a:avLst/>
            </a:prstGeom>
            <a:noFill/>
            <a:ln w="19050">
              <a:solidFill>
                <a:srgbClr val="000000"/>
              </a:solidFill>
              <a:miter lim="800000"/>
              <a:headEnd/>
              <a:tailEnd/>
            </a:ln>
          </p:spPr>
        </p:pic>
      </p:grpSp>
      <p:sp>
        <p:nvSpPr>
          <p:cNvPr id="55" name="AutoShape 13"/>
          <p:cNvSpPr>
            <a:spLocks noChangeArrowheads="1"/>
          </p:cNvSpPr>
          <p:nvPr/>
        </p:nvSpPr>
        <p:spPr bwMode="auto">
          <a:xfrm>
            <a:off x="4408105" y="2038393"/>
            <a:ext cx="4412045" cy="732499"/>
          </a:xfrm>
          <a:prstGeom prst="homePlate">
            <a:avLst>
              <a:gd name="adj" fmla="val 0"/>
            </a:avLst>
          </a:prstGeom>
          <a:gradFill flip="none" rotWithShape="1">
            <a:gsLst>
              <a:gs pos="100000">
                <a:srgbClr val="C4C4C4">
                  <a:alpha val="0"/>
                </a:srgbClr>
              </a:gs>
              <a:gs pos="0">
                <a:srgbClr val="E4E4E4">
                  <a:alpha val="45000"/>
                </a:srgbClr>
              </a:gs>
              <a:gs pos="39000">
                <a:srgbClr val="DBDBDB">
                  <a:alpha val="92000"/>
                </a:srgbClr>
              </a:gs>
              <a:gs pos="73000">
                <a:schemeClr val="bg1">
                  <a:lumMod val="95000"/>
                  <a:alpha val="41000"/>
                </a:schemeClr>
              </a:gs>
            </a:gsLst>
            <a:lin ang="11400000" scaled="0"/>
            <a:tileRect/>
          </a:gradFill>
          <a:ln w="12700">
            <a:gradFill flip="none" rotWithShape="1">
              <a:gsLst>
                <a:gs pos="0">
                  <a:schemeClr val="bg1">
                    <a:lumMod val="50000"/>
                    <a:alpha val="0"/>
                  </a:schemeClr>
                </a:gs>
                <a:gs pos="50000">
                  <a:schemeClr val="bg1">
                    <a:lumMod val="50000"/>
                  </a:schemeClr>
                </a:gs>
                <a:gs pos="100000">
                  <a:schemeClr val="bg1">
                    <a:lumMod val="50000"/>
                    <a:alpha val="0"/>
                  </a:schemeClr>
                </a:gs>
              </a:gsLst>
              <a:lin ang="10800000" scaled="1"/>
              <a:tileRect/>
            </a:gra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buNone/>
            </a:pPr>
            <a:r>
              <a:rPr lang="en-US" altLang="ja-JP" sz="1800" b="0" i="0" smtClean="0">
                <a:solidFill>
                  <a:srgbClr val="3A3A3A"/>
                </a:solidFill>
                <a:latin typeface="Arial" pitchFamily="34" charset="0"/>
                <a:ea typeface="MS PGothic" pitchFamily="34" charset="-128"/>
                <a:cs typeface="Arial" pitchFamily="34" charset="0"/>
              </a:rPr>
              <a:t>500 % </a:t>
            </a:r>
            <a:r>
              <a:rPr lang="ja-JP" altLang="en-US" sz="1800" b="0" i="0" smtClean="0">
                <a:solidFill>
                  <a:srgbClr val="3A3A3A"/>
                </a:solidFill>
                <a:latin typeface="Arial" pitchFamily="34" charset="0"/>
                <a:ea typeface="MS PGothic" pitchFamily="34" charset="-128"/>
                <a:cs typeface="Arial" pitchFamily="34" charset="0"/>
              </a:rPr>
              <a:t>増加</a:t>
            </a:r>
            <a:r>
              <a:rPr lang="en-US" altLang="ja-JP" sz="1800" b="0" i="0" smtClean="0">
                <a:solidFill>
                  <a:srgbClr val="3A3A3A"/>
                </a:solidFill>
                <a:latin typeface="Arial" pitchFamily="34" charset="0"/>
                <a:ea typeface="MS PGothic" pitchFamily="34" charset="-128"/>
                <a:cs typeface="Arial" pitchFamily="34" charset="0"/>
              </a:rPr>
              <a:t/>
            </a:r>
            <a:br>
              <a:rPr lang="en-US" altLang="ja-JP" sz="1800" b="0" i="0" smtClean="0">
                <a:solidFill>
                  <a:srgbClr val="3A3A3A"/>
                </a:solidFill>
                <a:latin typeface="Arial" pitchFamily="34" charset="0"/>
                <a:ea typeface="MS PGothic" pitchFamily="34" charset="-128"/>
                <a:cs typeface="Arial" pitchFamily="34" charset="0"/>
              </a:rPr>
            </a:br>
            <a:r>
              <a:rPr lang="en-US" altLang="ja-JP" sz="1800" b="0" i="0" smtClean="0">
                <a:solidFill>
                  <a:srgbClr val="3A3A3A"/>
                </a:solidFill>
                <a:latin typeface="Arial" pitchFamily="34" charset="0"/>
                <a:ea typeface="MS PGothic" pitchFamily="34" charset="-128"/>
                <a:cs typeface="Arial" pitchFamily="34" charset="0"/>
              </a:rPr>
              <a:t> = 30,000 </a:t>
            </a:r>
            <a:r>
              <a:rPr lang="ja-JP" altLang="en-US" sz="1800" b="0" i="0" smtClean="0">
                <a:solidFill>
                  <a:srgbClr val="3A3A3A"/>
                </a:solidFill>
                <a:latin typeface="Arial" pitchFamily="34" charset="0"/>
                <a:ea typeface="MS PGothic" pitchFamily="34" charset="-128"/>
                <a:cs typeface="Arial" pitchFamily="34" charset="0"/>
              </a:rPr>
              <a:t>以上の仮想デスクトップ</a:t>
            </a:r>
            <a:endParaRPr lang="en-US" altLang="ja-JP" sz="1800" b="0" i="0">
              <a:solidFill>
                <a:srgbClr val="3A3A3A"/>
              </a:solidFill>
              <a:latin typeface="Arial" pitchFamily="34" charset="0"/>
              <a:ea typeface="MS PGothic" pitchFamily="34" charset="-128"/>
              <a:cs typeface="Arial" pitchFamily="34" charset="0"/>
            </a:endParaRPr>
          </a:p>
        </p:txBody>
      </p:sp>
      <p:sp>
        <p:nvSpPr>
          <p:cNvPr id="56" name="AutoShape 18"/>
          <p:cNvSpPr>
            <a:spLocks noChangeArrowheads="1"/>
          </p:cNvSpPr>
          <p:nvPr/>
        </p:nvSpPr>
        <p:spPr bwMode="ltGray">
          <a:xfrm>
            <a:off x="2200628" y="1981715"/>
            <a:ext cx="2629365" cy="912873"/>
          </a:xfrm>
          <a:prstGeom prst="homePlate">
            <a:avLst>
              <a:gd name="adj" fmla="val 61928"/>
            </a:avLst>
          </a:prstGeom>
          <a:gradFill flip="none" rotWithShape="1">
            <a:gsLst>
              <a:gs pos="0">
                <a:srgbClr val="C4C4C4">
                  <a:alpha val="0"/>
                </a:srgbClr>
              </a:gs>
              <a:gs pos="100000">
                <a:schemeClr val="bg1">
                  <a:lumMod val="85000"/>
                </a:schemeClr>
              </a:gs>
            </a:gsLst>
            <a:lin ang="0" scaled="1"/>
            <a:tileRect/>
          </a:gradFill>
          <a:ln w="12700">
            <a:gradFill flip="none" rotWithShape="1">
              <a:gsLst>
                <a:gs pos="0">
                  <a:schemeClr val="bg1">
                    <a:lumMod val="50000"/>
                  </a:schemeClr>
                </a:gs>
                <a:gs pos="100000">
                  <a:schemeClr val="bg1">
                    <a:lumMod val="50000"/>
                    <a:alpha val="0"/>
                  </a:schemeClr>
                </a:gs>
              </a:gsLst>
              <a:lin ang="10800000" scaled="1"/>
              <a:tileRect/>
            </a:gra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altLang="ja-JP">
              <a:solidFill>
                <a:schemeClr val="lt1"/>
              </a:solidFill>
              <a:latin typeface="Arial" pitchFamily="34" charset="0"/>
              <a:ea typeface="MS PGothic" pitchFamily="34" charset="-128"/>
              <a:cs typeface="Arial" pitchFamily="34" charset="0"/>
              <a:sym typeface="Arial" charset="0"/>
            </a:endParaRPr>
          </a:p>
        </p:txBody>
      </p:sp>
      <p:sp>
        <p:nvSpPr>
          <p:cNvPr id="57" name="Rectangle 347"/>
          <p:cNvSpPr>
            <a:spLocks noChangeArrowheads="1"/>
          </p:cNvSpPr>
          <p:nvPr/>
        </p:nvSpPr>
        <p:spPr bwMode="auto">
          <a:xfrm>
            <a:off x="2753078" y="2103625"/>
            <a:ext cx="3032223" cy="707886"/>
          </a:xfrm>
          <a:prstGeom prst="rect">
            <a:avLst/>
          </a:prstGeom>
          <a:noFill/>
          <a:ln w="9525">
            <a:noFill/>
            <a:miter lim="800000"/>
            <a:headEnd/>
            <a:tailEnd/>
          </a:ln>
        </p:spPr>
        <p:txBody>
          <a:bodyPr wrap="square" anchor="ctr">
            <a:spAutoFit/>
          </a:bodyPr>
          <a:lstStyle/>
          <a:p>
            <a:pPr algn="l" defTabSz="914400">
              <a:buNone/>
            </a:pPr>
            <a:r>
              <a:rPr lang="ja-JP" altLang="en-US" sz="2000" b="1" i="0" kern="1200" smtClean="0">
                <a:solidFill>
                  <a:srgbClr val="3A3A3A"/>
                </a:solidFill>
                <a:latin typeface="Arial" pitchFamily="34" charset="0"/>
                <a:ea typeface="MS PGothic" pitchFamily="34" charset="-128"/>
                <a:cs typeface="Arial" pitchFamily="34" charset="0"/>
              </a:rPr>
              <a:t>管理</a:t>
            </a:r>
            <a:br>
              <a:rPr lang="ja-JP" altLang="en-US" sz="2000" b="1" i="0" kern="1200" smtClean="0">
                <a:solidFill>
                  <a:srgbClr val="3A3A3A"/>
                </a:solidFill>
                <a:latin typeface="Arial" pitchFamily="34" charset="0"/>
                <a:ea typeface="MS PGothic" pitchFamily="34" charset="-128"/>
                <a:cs typeface="Arial" pitchFamily="34" charset="0"/>
              </a:rPr>
            </a:br>
            <a:r>
              <a:rPr lang="ja-JP" altLang="en-US" sz="2000" b="1" i="0" kern="1200" smtClean="0">
                <a:solidFill>
                  <a:srgbClr val="3A3A3A"/>
                </a:solidFill>
                <a:latin typeface="Arial" pitchFamily="34" charset="0"/>
                <a:ea typeface="MS PGothic" pitchFamily="34" charset="-128"/>
                <a:cs typeface="Arial" pitchFamily="34" charset="0"/>
              </a:rPr>
              <a:t>ドメイン</a:t>
            </a:r>
            <a:endParaRPr lang="en-US" altLang="ja-JP" sz="2000" b="1" i="0" kern="1200">
              <a:solidFill>
                <a:srgbClr val="3A3A3A"/>
              </a:solidFill>
              <a:latin typeface="Arial" pitchFamily="34" charset="0"/>
              <a:ea typeface="MS PGothic" pitchFamily="34" charset="-128"/>
              <a:cs typeface="Arial" pitchFamily="34" charset="0"/>
            </a:endParaRPr>
          </a:p>
        </p:txBody>
      </p:sp>
      <p:sp>
        <p:nvSpPr>
          <p:cNvPr id="59" name="AutoShape 13"/>
          <p:cNvSpPr>
            <a:spLocks noChangeArrowheads="1"/>
          </p:cNvSpPr>
          <p:nvPr/>
        </p:nvSpPr>
        <p:spPr bwMode="auto">
          <a:xfrm>
            <a:off x="4441705" y="3140331"/>
            <a:ext cx="4412045" cy="732499"/>
          </a:xfrm>
          <a:prstGeom prst="homePlate">
            <a:avLst>
              <a:gd name="adj" fmla="val 0"/>
            </a:avLst>
          </a:prstGeom>
          <a:gradFill flip="none" rotWithShape="1">
            <a:gsLst>
              <a:gs pos="100000">
                <a:srgbClr val="C4C4C4">
                  <a:alpha val="0"/>
                </a:srgbClr>
              </a:gs>
              <a:gs pos="0">
                <a:srgbClr val="E4E4E4">
                  <a:alpha val="45000"/>
                </a:srgbClr>
              </a:gs>
              <a:gs pos="39000">
                <a:srgbClr val="DBDBDB">
                  <a:alpha val="92000"/>
                </a:srgbClr>
              </a:gs>
              <a:gs pos="73000">
                <a:schemeClr val="bg1">
                  <a:lumMod val="95000"/>
                  <a:alpha val="41000"/>
                </a:schemeClr>
              </a:gs>
            </a:gsLst>
            <a:lin ang="11400000" scaled="0"/>
            <a:tileRect/>
          </a:gradFill>
          <a:ln w="12700">
            <a:gradFill flip="none" rotWithShape="1">
              <a:gsLst>
                <a:gs pos="0">
                  <a:schemeClr val="bg1">
                    <a:lumMod val="50000"/>
                    <a:alpha val="0"/>
                  </a:schemeClr>
                </a:gs>
                <a:gs pos="50000">
                  <a:schemeClr val="bg1">
                    <a:lumMod val="50000"/>
                  </a:schemeClr>
                </a:gs>
                <a:gs pos="100000">
                  <a:schemeClr val="bg1">
                    <a:lumMod val="50000"/>
                    <a:alpha val="0"/>
                  </a:schemeClr>
                </a:gs>
              </a:gsLst>
              <a:lin ang="10800000" scaled="1"/>
              <a:tileRect/>
            </a:gra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buNone/>
            </a:pPr>
            <a:r>
              <a:rPr lang="en-US" altLang="ja-JP" sz="1800" b="0" i="0" smtClean="0">
                <a:solidFill>
                  <a:srgbClr val="3A3A3A"/>
                </a:solidFill>
                <a:latin typeface="Arial" pitchFamily="34" charset="0"/>
                <a:ea typeface="MS PGothic" pitchFamily="34" charset="-128"/>
                <a:cs typeface="Arial" pitchFamily="34" charset="0"/>
              </a:rPr>
              <a:t>45 % </a:t>
            </a:r>
            <a:r>
              <a:rPr lang="ja-JP" altLang="en-US" sz="1800" b="0" i="0" smtClean="0">
                <a:solidFill>
                  <a:srgbClr val="3A3A3A"/>
                </a:solidFill>
                <a:latin typeface="Arial" pitchFamily="34" charset="0"/>
                <a:ea typeface="MS PGothic" pitchFamily="34" charset="-128"/>
                <a:cs typeface="Arial" pitchFamily="34" charset="0"/>
              </a:rPr>
              <a:t>増加</a:t>
            </a:r>
            <a:r>
              <a:rPr lang="en-US" altLang="ja-JP" sz="1800" b="0" i="0" smtClean="0">
                <a:solidFill>
                  <a:srgbClr val="3A3A3A"/>
                </a:solidFill>
                <a:latin typeface="Arial" pitchFamily="34" charset="0"/>
                <a:ea typeface="MS PGothic" pitchFamily="34" charset="-128"/>
                <a:cs typeface="Arial" pitchFamily="34" charset="0"/>
              </a:rPr>
              <a:t/>
            </a:r>
            <a:br>
              <a:rPr lang="en-US" altLang="ja-JP" sz="1800" b="0" i="0" smtClean="0">
                <a:solidFill>
                  <a:srgbClr val="3A3A3A"/>
                </a:solidFill>
                <a:latin typeface="Arial" pitchFamily="34" charset="0"/>
                <a:ea typeface="MS PGothic" pitchFamily="34" charset="-128"/>
                <a:cs typeface="Arial" pitchFamily="34" charset="0"/>
              </a:rPr>
            </a:br>
            <a:r>
              <a:rPr lang="en-US" altLang="ja-JP" sz="1800" b="0" i="0" smtClean="0">
                <a:solidFill>
                  <a:srgbClr val="3A3A3A"/>
                </a:solidFill>
                <a:latin typeface="Arial" pitchFamily="34" charset="0"/>
                <a:ea typeface="MS PGothic" pitchFamily="34" charset="-128"/>
                <a:cs typeface="Arial" pitchFamily="34" charset="0"/>
              </a:rPr>
              <a:t> = </a:t>
            </a:r>
            <a:r>
              <a:rPr lang="ja-JP" altLang="en-US" sz="1800" b="0" i="0" smtClean="0">
                <a:solidFill>
                  <a:srgbClr val="3A3A3A"/>
                </a:solidFill>
                <a:latin typeface="Arial" pitchFamily="34" charset="0"/>
                <a:ea typeface="MS PGothic" pitchFamily="34" charset="-128"/>
                <a:cs typeface="Arial" pitchFamily="34" charset="0"/>
              </a:rPr>
              <a:t>最大 </a:t>
            </a:r>
            <a:r>
              <a:rPr lang="en-US" altLang="ja-JP" sz="1800" b="0" i="0" smtClean="0">
                <a:solidFill>
                  <a:srgbClr val="3A3A3A"/>
                </a:solidFill>
                <a:latin typeface="Arial" pitchFamily="34" charset="0"/>
                <a:ea typeface="MS PGothic" pitchFamily="34" charset="-128"/>
                <a:cs typeface="Arial" pitchFamily="34" charset="0"/>
              </a:rPr>
              <a:t>160 </a:t>
            </a:r>
            <a:r>
              <a:rPr lang="ja-JP" altLang="en-US" sz="1800" b="0" i="0" smtClean="0">
                <a:solidFill>
                  <a:srgbClr val="3A3A3A"/>
                </a:solidFill>
                <a:latin typeface="Arial" pitchFamily="34" charset="0"/>
                <a:ea typeface="MS PGothic" pitchFamily="34" charset="-128"/>
                <a:cs typeface="Arial" pitchFamily="34" charset="0"/>
              </a:rPr>
              <a:t>の仮想デスクトップ</a:t>
            </a:r>
            <a:endParaRPr lang="en-US" altLang="ja-JP" sz="1800" b="0" i="0">
              <a:solidFill>
                <a:srgbClr val="3A3A3A"/>
              </a:solidFill>
              <a:latin typeface="Arial" pitchFamily="34" charset="0"/>
              <a:ea typeface="MS PGothic" pitchFamily="34" charset="-128"/>
              <a:cs typeface="Arial" pitchFamily="34" charset="0"/>
            </a:endParaRPr>
          </a:p>
        </p:txBody>
      </p:sp>
      <p:sp>
        <p:nvSpPr>
          <p:cNvPr id="60" name="AutoShape 18"/>
          <p:cNvSpPr>
            <a:spLocks noChangeArrowheads="1"/>
          </p:cNvSpPr>
          <p:nvPr/>
        </p:nvSpPr>
        <p:spPr bwMode="ltGray">
          <a:xfrm>
            <a:off x="2253278" y="3147645"/>
            <a:ext cx="2629365" cy="912873"/>
          </a:xfrm>
          <a:prstGeom prst="homePlate">
            <a:avLst>
              <a:gd name="adj" fmla="val 61928"/>
            </a:avLst>
          </a:prstGeom>
          <a:gradFill flip="none" rotWithShape="1">
            <a:gsLst>
              <a:gs pos="0">
                <a:srgbClr val="C4C4C4">
                  <a:alpha val="0"/>
                </a:srgbClr>
              </a:gs>
              <a:gs pos="100000">
                <a:schemeClr val="bg1">
                  <a:lumMod val="85000"/>
                </a:schemeClr>
              </a:gs>
            </a:gsLst>
            <a:lin ang="0" scaled="1"/>
            <a:tileRect/>
          </a:gradFill>
          <a:ln w="12700">
            <a:gradFill flip="none" rotWithShape="1">
              <a:gsLst>
                <a:gs pos="0">
                  <a:schemeClr val="bg1">
                    <a:lumMod val="50000"/>
                  </a:schemeClr>
                </a:gs>
                <a:gs pos="100000">
                  <a:schemeClr val="bg1">
                    <a:lumMod val="50000"/>
                    <a:alpha val="0"/>
                  </a:schemeClr>
                </a:gs>
              </a:gsLst>
              <a:lin ang="10800000" scaled="1"/>
              <a:tileRect/>
            </a:gra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altLang="ja-JP">
              <a:solidFill>
                <a:schemeClr val="lt1"/>
              </a:solidFill>
              <a:latin typeface="Arial" pitchFamily="34" charset="0"/>
              <a:ea typeface="MS PGothic" pitchFamily="34" charset="-128"/>
              <a:cs typeface="Arial" pitchFamily="34" charset="0"/>
              <a:sym typeface="Arial" charset="0"/>
            </a:endParaRPr>
          </a:p>
        </p:txBody>
      </p:sp>
      <p:sp>
        <p:nvSpPr>
          <p:cNvPr id="62" name="Rectangle 347"/>
          <p:cNvSpPr>
            <a:spLocks noChangeArrowheads="1"/>
          </p:cNvSpPr>
          <p:nvPr/>
        </p:nvSpPr>
        <p:spPr bwMode="auto">
          <a:xfrm>
            <a:off x="2805728" y="3262713"/>
            <a:ext cx="3032223" cy="707886"/>
          </a:xfrm>
          <a:prstGeom prst="rect">
            <a:avLst/>
          </a:prstGeom>
          <a:noFill/>
          <a:ln w="9525">
            <a:noFill/>
            <a:miter lim="800000"/>
            <a:headEnd/>
            <a:tailEnd/>
          </a:ln>
        </p:spPr>
        <p:txBody>
          <a:bodyPr wrap="square" anchor="ctr">
            <a:spAutoFit/>
          </a:bodyPr>
          <a:lstStyle/>
          <a:p>
            <a:pPr algn="l" defTabSz="914400">
              <a:buNone/>
            </a:pPr>
            <a:r>
              <a:rPr lang="ja-JP" altLang="en-US" sz="2000" b="1" i="0" kern="1200" smtClean="0">
                <a:solidFill>
                  <a:srgbClr val="3A3A3A"/>
                </a:solidFill>
                <a:latin typeface="Arial" pitchFamily="34" charset="0"/>
                <a:ea typeface="MS PGothic" pitchFamily="34" charset="-128"/>
                <a:cs typeface="Arial" pitchFamily="34" charset="0"/>
              </a:rPr>
              <a:t>サーバ </a:t>
            </a:r>
            <a:r>
              <a:rPr lang="en-US" altLang="ja-JP" sz="2000" b="1" i="0" kern="1200" dirty="0" smtClean="0">
                <a:solidFill>
                  <a:srgbClr val="3A3A3A"/>
                </a:solidFill>
                <a:latin typeface="Arial" pitchFamily="34" charset="0"/>
                <a:ea typeface="MS PGothic" pitchFamily="34" charset="-128"/>
                <a:cs typeface="Arial" pitchFamily="34" charset="0"/>
              </a:rPr>
              <a:t>VDI</a:t>
            </a:r>
            <a:r>
              <a:rPr lang="en-US" altLang="ja-JP" sz="2000" b="1" dirty="0" smtClean="0">
                <a:solidFill>
                  <a:srgbClr val="3A3A3A"/>
                </a:solidFill>
                <a:latin typeface="Arial" pitchFamily="34" charset="0"/>
                <a:ea typeface="MS PGothic" pitchFamily="34" charset="-128"/>
                <a:cs typeface="Arial" pitchFamily="34" charset="0"/>
              </a:rPr>
              <a:t> </a:t>
            </a:r>
            <a:br>
              <a:rPr lang="en-US" altLang="ja-JP" sz="2000" b="1" dirty="0" smtClean="0">
                <a:solidFill>
                  <a:srgbClr val="3A3A3A"/>
                </a:solidFill>
                <a:latin typeface="Arial" pitchFamily="34" charset="0"/>
                <a:ea typeface="MS PGothic" pitchFamily="34" charset="-128"/>
                <a:cs typeface="Arial" pitchFamily="34" charset="0"/>
              </a:rPr>
            </a:br>
            <a:r>
              <a:rPr lang="ja-JP" altLang="en-US" sz="2000" b="1" i="0" kern="1200" smtClean="0">
                <a:solidFill>
                  <a:srgbClr val="3A3A3A"/>
                </a:solidFill>
                <a:latin typeface="Arial" pitchFamily="34" charset="0"/>
                <a:ea typeface="MS PGothic" pitchFamily="34" charset="-128"/>
                <a:cs typeface="Arial" pitchFamily="34" charset="0"/>
              </a:rPr>
              <a:t>密度</a:t>
            </a:r>
            <a:endParaRPr lang="en-US" altLang="ja-JP" sz="2000" b="1" kern="1200" dirty="0">
              <a:solidFill>
                <a:srgbClr val="3A3A3A"/>
              </a:solidFill>
              <a:latin typeface="Arial" pitchFamily="34" charset="0"/>
              <a:ea typeface="MS PGothic" pitchFamily="34" charset="-128"/>
              <a:cs typeface="Arial" pitchFamily="34" charset="0"/>
            </a:endParaRPr>
          </a:p>
        </p:txBody>
      </p:sp>
      <p:sp>
        <p:nvSpPr>
          <p:cNvPr id="63" name="AutoShape 13"/>
          <p:cNvSpPr>
            <a:spLocks noChangeArrowheads="1"/>
          </p:cNvSpPr>
          <p:nvPr/>
        </p:nvSpPr>
        <p:spPr bwMode="auto">
          <a:xfrm>
            <a:off x="4406687" y="4370252"/>
            <a:ext cx="4412045" cy="732499"/>
          </a:xfrm>
          <a:prstGeom prst="homePlate">
            <a:avLst>
              <a:gd name="adj" fmla="val 0"/>
            </a:avLst>
          </a:prstGeom>
          <a:gradFill flip="none" rotWithShape="1">
            <a:gsLst>
              <a:gs pos="100000">
                <a:srgbClr val="C4C4C4">
                  <a:alpha val="0"/>
                </a:srgbClr>
              </a:gs>
              <a:gs pos="0">
                <a:srgbClr val="E4E4E4">
                  <a:alpha val="45000"/>
                </a:srgbClr>
              </a:gs>
              <a:gs pos="39000">
                <a:srgbClr val="DBDBDB">
                  <a:alpha val="92000"/>
                </a:srgbClr>
              </a:gs>
              <a:gs pos="73000">
                <a:schemeClr val="bg1">
                  <a:lumMod val="95000"/>
                  <a:alpha val="41000"/>
                </a:schemeClr>
              </a:gs>
            </a:gsLst>
            <a:lin ang="11400000" scaled="0"/>
            <a:tileRect/>
          </a:gradFill>
          <a:ln w="12700">
            <a:gradFill flip="none" rotWithShape="1">
              <a:gsLst>
                <a:gs pos="0">
                  <a:schemeClr val="bg1">
                    <a:lumMod val="50000"/>
                    <a:alpha val="0"/>
                  </a:schemeClr>
                </a:gs>
                <a:gs pos="50000">
                  <a:schemeClr val="bg1">
                    <a:lumMod val="50000"/>
                  </a:schemeClr>
                </a:gs>
                <a:gs pos="100000">
                  <a:schemeClr val="bg1">
                    <a:lumMod val="50000"/>
                    <a:alpha val="0"/>
                  </a:schemeClr>
                </a:gs>
              </a:gsLst>
              <a:lin ang="10800000" scaled="1"/>
              <a:tileRect/>
            </a:gra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buNone/>
            </a:pPr>
            <a:r>
              <a:rPr lang="ja-JP" altLang="en-US" sz="1800" b="0" i="0" smtClean="0">
                <a:solidFill>
                  <a:srgbClr val="3A3A3A"/>
                </a:solidFill>
                <a:latin typeface="Arial" pitchFamily="34" charset="0"/>
                <a:ea typeface="MS PGothic" pitchFamily="34" charset="-128"/>
                <a:cs typeface="Arial" pitchFamily="34" charset="0"/>
              </a:rPr>
              <a:t>キャパシティが </a:t>
            </a:r>
            <a:r>
              <a:rPr lang="en-US" altLang="ja-JP" sz="1800" b="0" i="0" smtClean="0">
                <a:solidFill>
                  <a:srgbClr val="3A3A3A"/>
                </a:solidFill>
                <a:latin typeface="Arial" pitchFamily="34" charset="0"/>
                <a:ea typeface="MS PGothic" pitchFamily="34" charset="-128"/>
                <a:cs typeface="Arial" pitchFamily="34" charset="0"/>
              </a:rPr>
              <a:t>4 </a:t>
            </a:r>
            <a:r>
              <a:rPr lang="ja-JP" altLang="en-US" sz="1800" b="0" i="0" smtClean="0">
                <a:solidFill>
                  <a:srgbClr val="3A3A3A"/>
                </a:solidFill>
                <a:latin typeface="Arial" pitchFamily="34" charset="0"/>
                <a:ea typeface="MS PGothic" pitchFamily="34" charset="-128"/>
                <a:cs typeface="Arial" pitchFamily="34" charset="0"/>
              </a:rPr>
              <a:t>倍</a:t>
            </a:r>
            <a:r>
              <a:rPr lang="en-US" altLang="ja-JP" sz="1800" b="0" i="0" smtClean="0">
                <a:solidFill>
                  <a:srgbClr val="3A3A3A"/>
                </a:solidFill>
                <a:latin typeface="Arial" pitchFamily="34" charset="0"/>
                <a:ea typeface="MS PGothic" pitchFamily="34" charset="-128"/>
                <a:cs typeface="Arial" pitchFamily="34" charset="0"/>
              </a:rPr>
              <a:t/>
            </a:r>
            <a:br>
              <a:rPr lang="en-US" altLang="ja-JP" sz="1800" b="0" i="0" smtClean="0">
                <a:solidFill>
                  <a:srgbClr val="3A3A3A"/>
                </a:solidFill>
                <a:latin typeface="Arial" pitchFamily="34" charset="0"/>
                <a:ea typeface="MS PGothic" pitchFamily="34" charset="-128"/>
                <a:cs typeface="Arial" pitchFamily="34" charset="0"/>
              </a:rPr>
            </a:br>
            <a:r>
              <a:rPr lang="ja-JP" altLang="en-US" sz="1800" b="0" i="0" smtClean="0">
                <a:solidFill>
                  <a:srgbClr val="3A3A3A"/>
                </a:solidFill>
                <a:latin typeface="Arial" pitchFamily="34" charset="0"/>
                <a:ea typeface="MS PGothic" pitchFamily="34" charset="-128"/>
                <a:cs typeface="Arial" pitchFamily="34" charset="0"/>
              </a:rPr>
              <a:t>遅延が </a:t>
            </a:r>
            <a:r>
              <a:rPr lang="en-US" altLang="ja-JP" sz="1800" b="0" i="0" smtClean="0">
                <a:solidFill>
                  <a:srgbClr val="3A3A3A"/>
                </a:solidFill>
                <a:latin typeface="Arial" pitchFamily="34" charset="0"/>
                <a:ea typeface="MS PGothic" pitchFamily="34" charset="-128"/>
                <a:cs typeface="Arial" pitchFamily="34" charset="0"/>
              </a:rPr>
              <a:t>1/4 </a:t>
            </a:r>
            <a:r>
              <a:rPr lang="ja-JP" altLang="en-US" sz="1800" b="0" i="0" smtClean="0">
                <a:solidFill>
                  <a:srgbClr val="3A3A3A"/>
                </a:solidFill>
                <a:latin typeface="Arial" pitchFamily="34" charset="0"/>
                <a:ea typeface="MS PGothic" pitchFamily="34" charset="-128"/>
                <a:cs typeface="Arial" pitchFamily="34" charset="0"/>
              </a:rPr>
              <a:t>に低減</a:t>
            </a:r>
            <a:endParaRPr lang="en-US" altLang="ja-JP" sz="1800" b="0" i="0">
              <a:solidFill>
                <a:srgbClr val="3A3A3A"/>
              </a:solidFill>
              <a:latin typeface="Arial" pitchFamily="34" charset="0"/>
              <a:ea typeface="MS PGothic" pitchFamily="34" charset="-128"/>
              <a:cs typeface="Arial" pitchFamily="34" charset="0"/>
            </a:endParaRPr>
          </a:p>
        </p:txBody>
      </p:sp>
      <p:sp>
        <p:nvSpPr>
          <p:cNvPr id="64" name="AutoShape 18"/>
          <p:cNvSpPr>
            <a:spLocks noChangeArrowheads="1"/>
          </p:cNvSpPr>
          <p:nvPr/>
        </p:nvSpPr>
        <p:spPr bwMode="ltGray">
          <a:xfrm>
            <a:off x="2313510" y="4313574"/>
            <a:ext cx="2629365" cy="912873"/>
          </a:xfrm>
          <a:prstGeom prst="homePlate">
            <a:avLst>
              <a:gd name="adj" fmla="val 61928"/>
            </a:avLst>
          </a:prstGeom>
          <a:gradFill flip="none" rotWithShape="1">
            <a:gsLst>
              <a:gs pos="0">
                <a:srgbClr val="C4C4C4">
                  <a:alpha val="0"/>
                </a:srgbClr>
              </a:gs>
              <a:gs pos="100000">
                <a:schemeClr val="bg1">
                  <a:lumMod val="85000"/>
                </a:schemeClr>
              </a:gs>
            </a:gsLst>
            <a:lin ang="0" scaled="1"/>
            <a:tileRect/>
          </a:gradFill>
          <a:ln w="12700">
            <a:gradFill flip="none" rotWithShape="1">
              <a:gsLst>
                <a:gs pos="0">
                  <a:schemeClr val="bg1">
                    <a:lumMod val="50000"/>
                  </a:schemeClr>
                </a:gs>
                <a:gs pos="100000">
                  <a:schemeClr val="bg1">
                    <a:lumMod val="50000"/>
                    <a:alpha val="0"/>
                  </a:schemeClr>
                </a:gs>
              </a:gsLst>
              <a:lin ang="10800000" scaled="1"/>
              <a:tileRect/>
            </a:gra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altLang="ja-JP">
              <a:solidFill>
                <a:schemeClr val="lt1"/>
              </a:solidFill>
              <a:latin typeface="Arial" pitchFamily="34" charset="0"/>
              <a:ea typeface="MS PGothic" pitchFamily="34" charset="-128"/>
              <a:cs typeface="Arial" pitchFamily="34" charset="0"/>
              <a:sym typeface="Arial" charset="0"/>
            </a:endParaRPr>
          </a:p>
        </p:txBody>
      </p:sp>
      <p:sp>
        <p:nvSpPr>
          <p:cNvPr id="65" name="Rectangle 347"/>
          <p:cNvSpPr>
            <a:spLocks noChangeArrowheads="1"/>
          </p:cNvSpPr>
          <p:nvPr/>
        </p:nvSpPr>
        <p:spPr bwMode="auto">
          <a:xfrm>
            <a:off x="2770710" y="4224446"/>
            <a:ext cx="3032223" cy="1015663"/>
          </a:xfrm>
          <a:prstGeom prst="rect">
            <a:avLst/>
          </a:prstGeom>
          <a:noFill/>
          <a:ln w="9525">
            <a:noFill/>
            <a:miter lim="800000"/>
            <a:headEnd/>
            <a:tailEnd/>
          </a:ln>
        </p:spPr>
        <p:txBody>
          <a:bodyPr wrap="square" anchor="ctr">
            <a:spAutoFit/>
          </a:bodyPr>
          <a:lstStyle/>
          <a:p>
            <a:pPr algn="l" defTabSz="914400">
              <a:buNone/>
            </a:pPr>
            <a:r>
              <a:rPr lang="ja-JP" altLang="en-US" sz="2000" b="1" i="0" kern="1200" smtClean="0">
                <a:solidFill>
                  <a:srgbClr val="3A3A3A"/>
                </a:solidFill>
                <a:latin typeface="Arial" pitchFamily="34" charset="0"/>
                <a:ea typeface="MS PGothic" pitchFamily="34" charset="-128"/>
                <a:cs typeface="Arial" pitchFamily="34" charset="0"/>
              </a:rPr>
              <a:t>シャーシ </a:t>
            </a:r>
            <a:br>
              <a:rPr lang="ja-JP" altLang="en-US" sz="2000" b="1" i="0" kern="1200" smtClean="0">
                <a:solidFill>
                  <a:srgbClr val="3A3A3A"/>
                </a:solidFill>
                <a:latin typeface="Arial" pitchFamily="34" charset="0"/>
                <a:ea typeface="MS PGothic" pitchFamily="34" charset="-128"/>
                <a:cs typeface="Arial" pitchFamily="34" charset="0"/>
              </a:rPr>
            </a:br>
            <a:r>
              <a:rPr lang="ja-JP" altLang="en-US" sz="2000" b="1" i="0" kern="1200" smtClean="0">
                <a:solidFill>
                  <a:srgbClr val="3A3A3A"/>
                </a:solidFill>
                <a:latin typeface="Arial" pitchFamily="34" charset="0"/>
                <a:ea typeface="MS PGothic" pitchFamily="34" charset="-128"/>
                <a:cs typeface="Arial" pitchFamily="34" charset="0"/>
              </a:rPr>
              <a:t>ユニファイド フ</a:t>
            </a:r>
            <a:r>
              <a:rPr lang="en-US" altLang="ja-JP" sz="2000" b="1" i="0" kern="1200" dirty="0" smtClean="0">
                <a:solidFill>
                  <a:srgbClr val="3A3A3A"/>
                </a:solidFill>
                <a:latin typeface="Arial" pitchFamily="34" charset="0"/>
                <a:ea typeface="MS PGothic" pitchFamily="34" charset="-128"/>
                <a:cs typeface="Arial" pitchFamily="34" charset="0"/>
              </a:rPr>
              <a:t/>
            </a:r>
            <a:br>
              <a:rPr lang="en-US" altLang="ja-JP" sz="2000" b="1" i="0" kern="1200" dirty="0" smtClean="0">
                <a:solidFill>
                  <a:srgbClr val="3A3A3A"/>
                </a:solidFill>
                <a:latin typeface="Arial" pitchFamily="34" charset="0"/>
                <a:ea typeface="MS PGothic" pitchFamily="34" charset="-128"/>
                <a:cs typeface="Arial" pitchFamily="34" charset="0"/>
              </a:rPr>
            </a:br>
            <a:r>
              <a:rPr lang="ja-JP" altLang="en-US" sz="2000" b="1" i="0" kern="1200" smtClean="0">
                <a:solidFill>
                  <a:srgbClr val="3A3A3A"/>
                </a:solidFill>
                <a:latin typeface="Arial" pitchFamily="34" charset="0"/>
                <a:ea typeface="MS PGothic" pitchFamily="34" charset="-128"/>
                <a:cs typeface="Arial" pitchFamily="34" charset="0"/>
              </a:rPr>
              <a:t>ァブリック</a:t>
            </a:r>
            <a:endParaRPr lang="en-US" altLang="ja-JP" sz="2000" b="1" i="0" kern="1200" dirty="0">
              <a:solidFill>
                <a:srgbClr val="3A3A3A"/>
              </a:solidFill>
              <a:latin typeface="Arial" pitchFamily="34" charset="0"/>
              <a:ea typeface="MS PGothic" pitchFamily="34" charset="-128"/>
              <a:cs typeface="Arial" pitchFamily="34" charset="0"/>
            </a:endParaRPr>
          </a:p>
        </p:txBody>
      </p:sp>
      <p:sp>
        <p:nvSpPr>
          <p:cNvPr id="66" name="Rectangle 65"/>
          <p:cNvSpPr/>
          <p:nvPr/>
        </p:nvSpPr>
        <p:spPr>
          <a:xfrm>
            <a:off x="467774" y="1856208"/>
            <a:ext cx="1031875" cy="247417"/>
          </a:xfrm>
          <a:prstGeom prst="rect">
            <a:avLst/>
          </a:prstGeom>
          <a:noFill/>
          <a:ln w="28575">
            <a:solidFill>
              <a:schemeClr val="tx2"/>
            </a:solidFill>
          </a:ln>
          <a:effectLst>
            <a:outerShdw blurRad="76200" dist="50800" dir="5400000" algn="ctr" rotWithShape="0">
              <a:srgbClr val="000000">
                <a:alpha val="27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altLang="ja-JP" kern="1200">
              <a:solidFill>
                <a:srgbClr val="FFFFFF"/>
              </a:solidFill>
              <a:latin typeface="Arial" pitchFamily="34" charset="0"/>
              <a:ea typeface="MS PGothic" pitchFamily="34" charset="-128"/>
              <a:cs typeface="Arial" pitchFamily="34" charset="0"/>
            </a:endParaRPr>
          </a:p>
        </p:txBody>
      </p:sp>
      <p:cxnSp>
        <p:nvCxnSpPr>
          <p:cNvPr id="67" name="Straight Connector 66"/>
          <p:cNvCxnSpPr/>
          <p:nvPr/>
        </p:nvCxnSpPr>
        <p:spPr>
          <a:xfrm>
            <a:off x="1487525" y="1979917"/>
            <a:ext cx="1039375" cy="477652"/>
          </a:xfrm>
          <a:prstGeom prst="line">
            <a:avLst/>
          </a:prstGeom>
          <a:ln>
            <a:solidFill>
              <a:schemeClr val="tx2"/>
            </a:solidFill>
            <a:headEnd type="oval" w="lg" len="lg"/>
            <a:tailEnd type="oval" w="lg" len="lg"/>
          </a:ln>
        </p:spPr>
        <p:style>
          <a:lnRef idx="1">
            <a:schemeClr val="accent1"/>
          </a:lnRef>
          <a:fillRef idx="0">
            <a:schemeClr val="accent1"/>
          </a:fillRef>
          <a:effectRef idx="0">
            <a:schemeClr val="accent1"/>
          </a:effectRef>
          <a:fontRef idx="minor">
            <a:schemeClr val="tx1"/>
          </a:fontRef>
        </p:style>
      </p:cxnSp>
      <p:sp>
        <p:nvSpPr>
          <p:cNvPr id="68" name="Rectangle 67"/>
          <p:cNvSpPr/>
          <p:nvPr/>
        </p:nvSpPr>
        <p:spPr>
          <a:xfrm>
            <a:off x="983712" y="2457569"/>
            <a:ext cx="515938" cy="215072"/>
          </a:xfrm>
          <a:prstGeom prst="rect">
            <a:avLst/>
          </a:prstGeom>
          <a:noFill/>
          <a:ln w="28575">
            <a:solidFill>
              <a:schemeClr val="tx2"/>
            </a:solidFill>
          </a:ln>
          <a:effectLst>
            <a:outerShdw blurRad="76200" dist="50800" dir="5400000" algn="ctr" rotWithShape="0">
              <a:srgbClr val="000000">
                <a:alpha val="27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altLang="ja-JP" kern="1200">
              <a:solidFill>
                <a:srgbClr val="FFFFFF"/>
              </a:solidFill>
              <a:latin typeface="Arial" pitchFamily="34" charset="0"/>
              <a:ea typeface="MS PGothic" pitchFamily="34" charset="-128"/>
              <a:cs typeface="Arial" pitchFamily="34" charset="0"/>
            </a:endParaRPr>
          </a:p>
        </p:txBody>
      </p:sp>
      <p:cxnSp>
        <p:nvCxnSpPr>
          <p:cNvPr id="71" name="Straight Connector 70"/>
          <p:cNvCxnSpPr/>
          <p:nvPr/>
        </p:nvCxnSpPr>
        <p:spPr>
          <a:xfrm>
            <a:off x="1486660" y="2667118"/>
            <a:ext cx="1040240" cy="919922"/>
          </a:xfrm>
          <a:prstGeom prst="line">
            <a:avLst/>
          </a:prstGeom>
          <a:ln>
            <a:solidFill>
              <a:schemeClr val="tx2"/>
            </a:solidFill>
            <a:headEnd type="oval" w="lg" len="lg"/>
            <a:tailEnd type="oval" w="lg" len="lg"/>
          </a:ln>
        </p:spPr>
        <p:style>
          <a:lnRef idx="1">
            <a:schemeClr val="accent1"/>
          </a:lnRef>
          <a:fillRef idx="0">
            <a:schemeClr val="accent1"/>
          </a:fillRef>
          <a:effectRef idx="0">
            <a:schemeClr val="accent1"/>
          </a:effectRef>
          <a:fontRef idx="minor">
            <a:schemeClr val="tx1"/>
          </a:fontRef>
        </p:style>
      </p:cxnSp>
      <p:sp>
        <p:nvSpPr>
          <p:cNvPr id="75" name="Rectangle 74"/>
          <p:cNvSpPr/>
          <p:nvPr/>
        </p:nvSpPr>
        <p:spPr>
          <a:xfrm>
            <a:off x="526511" y="3069726"/>
            <a:ext cx="973137" cy="517313"/>
          </a:xfrm>
          <a:prstGeom prst="rect">
            <a:avLst/>
          </a:prstGeom>
          <a:noFill/>
          <a:ln w="28575">
            <a:solidFill>
              <a:schemeClr val="tx2"/>
            </a:solidFill>
          </a:ln>
          <a:effectLst>
            <a:outerShdw blurRad="76200" dist="50800" dir="5400000" algn="ctr" rotWithShape="0">
              <a:srgbClr val="000000">
                <a:alpha val="27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altLang="ja-JP" kern="1200">
              <a:solidFill>
                <a:srgbClr val="FFFFFF"/>
              </a:solidFill>
              <a:latin typeface="Arial" pitchFamily="34" charset="0"/>
              <a:ea typeface="MS PGothic" pitchFamily="34" charset="-128"/>
              <a:cs typeface="Arial" pitchFamily="34" charset="0"/>
            </a:endParaRPr>
          </a:p>
        </p:txBody>
      </p:sp>
      <p:cxnSp>
        <p:nvCxnSpPr>
          <p:cNvPr id="77" name="Straight Connector 76"/>
          <p:cNvCxnSpPr/>
          <p:nvPr/>
        </p:nvCxnSpPr>
        <p:spPr>
          <a:xfrm>
            <a:off x="1468475" y="3328383"/>
            <a:ext cx="1058425" cy="1403894"/>
          </a:xfrm>
          <a:prstGeom prst="line">
            <a:avLst/>
          </a:prstGeom>
          <a:ln>
            <a:solidFill>
              <a:schemeClr val="tx2"/>
            </a:solidFill>
            <a:headEnd type="oval" w="lg" len="lg"/>
            <a:tailEnd type="oval" w="lg" len="lg"/>
          </a:ln>
        </p:spPr>
        <p:style>
          <a:lnRef idx="1">
            <a:schemeClr val="accent1"/>
          </a:lnRef>
          <a:fillRef idx="0">
            <a:schemeClr val="accent1"/>
          </a:fillRef>
          <a:effectRef idx="0">
            <a:schemeClr val="accent1"/>
          </a:effectRef>
          <a:fontRef idx="minor">
            <a:schemeClr val="tx1"/>
          </a:fontRef>
        </p:style>
      </p:cxnSp>
      <p:sp>
        <p:nvSpPr>
          <p:cNvPr id="38" name="TextBox 37"/>
          <p:cNvSpPr txBox="1"/>
          <p:nvPr/>
        </p:nvSpPr>
        <p:spPr>
          <a:xfrm>
            <a:off x="731625" y="5698312"/>
            <a:ext cx="7813963" cy="400110"/>
          </a:xfrm>
          <a:prstGeom prst="rect">
            <a:avLst/>
          </a:prstGeom>
          <a:noFill/>
        </p:spPr>
        <p:txBody>
          <a:bodyPr wrap="square" rtlCol="0">
            <a:spAutoFit/>
          </a:bodyPr>
          <a:lstStyle/>
          <a:p>
            <a:pPr algn="ctr" defTabSz="914400">
              <a:buNone/>
            </a:pPr>
            <a:r>
              <a:rPr lang="ja-JP" altLang="en-US" sz="2000" b="1" i="0" kern="1200" smtClean="0">
                <a:solidFill>
                  <a:srgbClr val="FFFFFF"/>
                </a:solidFill>
                <a:effectLst>
                  <a:outerShdw blurRad="38100" dist="38100" dir="2700000" algn="tl">
                    <a:srgbClr val="000000">
                      <a:alpha val="43137"/>
                    </a:srgbClr>
                  </a:outerShdw>
                </a:effectLst>
                <a:latin typeface="Arial" pitchFamily="34" charset="0"/>
                <a:ea typeface="MS PGothic" pitchFamily="34" charset="-128"/>
                <a:cs typeface="Arial" pitchFamily="34" charset="0"/>
              </a:rPr>
              <a:t>拡張データ センター機能 </a:t>
            </a:r>
            <a:r>
              <a:rPr lang="en-US" altLang="ja-JP" sz="2000" b="1" i="0" kern="1200" smtClean="0">
                <a:solidFill>
                  <a:srgbClr val="FFFFFF"/>
                </a:solidFill>
                <a:effectLst>
                  <a:outerShdw blurRad="38100" dist="38100" dir="2700000" algn="tl">
                    <a:srgbClr val="000000">
                      <a:alpha val="43137"/>
                    </a:srgbClr>
                  </a:outerShdw>
                </a:effectLst>
                <a:latin typeface="Arial" pitchFamily="34" charset="0"/>
                <a:ea typeface="MS PGothic" pitchFamily="34" charset="-128"/>
                <a:cs typeface="Arial" pitchFamily="34" charset="0"/>
              </a:rPr>
              <a:t>— VXI Validated Design </a:t>
            </a:r>
            <a:r>
              <a:rPr lang="ja-JP" altLang="en-US" sz="2000" b="1" i="0" kern="1200" smtClean="0">
                <a:solidFill>
                  <a:srgbClr val="FFFFFF"/>
                </a:solidFill>
                <a:effectLst>
                  <a:outerShdw blurRad="38100" dist="38100" dir="2700000" algn="tl">
                    <a:srgbClr val="000000">
                      <a:alpha val="43137"/>
                    </a:srgbClr>
                  </a:outerShdw>
                </a:effectLst>
                <a:latin typeface="Arial" pitchFamily="34" charset="0"/>
                <a:ea typeface="MS PGothic" pitchFamily="34" charset="-128"/>
                <a:cs typeface="Arial" pitchFamily="34" charset="0"/>
              </a:rPr>
              <a:t>の一部</a:t>
            </a:r>
            <a:endParaRPr lang="en-US" altLang="ja-JP" sz="2000" kern="1200">
              <a:solidFill>
                <a:srgbClr val="FFFFFF"/>
              </a:solidFill>
              <a:latin typeface="Arial" pitchFamily="34" charset="0"/>
              <a:ea typeface="MS PGothic" pitchFamily="34" charset="-128"/>
              <a:cs typeface="Arial" pitchFamily="34" charset="0"/>
            </a:endParaRPr>
          </a:p>
        </p:txBody>
      </p:sp>
    </p:spTree>
    <p:extLst>
      <p:ext uri="{BB962C8B-B14F-4D97-AF65-F5344CB8AC3E}">
        <p14:creationId xmlns:p14="http://schemas.microsoft.com/office/powerpoint/2010/main" xmlns="" val="4032178188"/>
      </p:ext>
    </p:extLst>
  </p:cSld>
  <p:clrMapOvr>
    <a:masterClrMapping/>
  </p:clrMapOvr>
  <p:transition>
    <p:fade/>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 Same Side Corner Rectangle 3"/>
          <p:cNvSpPr/>
          <p:nvPr/>
        </p:nvSpPr>
        <p:spPr>
          <a:xfrm flipH="1" flipV="1">
            <a:off x="0" y="1409926"/>
            <a:ext cx="9144000" cy="5462587"/>
          </a:xfrm>
          <a:prstGeom prst="round2SameRect">
            <a:avLst>
              <a:gd name="adj1" fmla="val 0"/>
              <a:gd name="adj2" fmla="val 0"/>
            </a:avLst>
          </a:prstGeom>
          <a:gradFill flip="none" rotWithShape="0">
            <a:gsLst>
              <a:gs pos="100000">
                <a:srgbClr val="9B9B9B">
                  <a:alpha val="0"/>
                </a:srgbClr>
              </a:gs>
              <a:gs pos="0">
                <a:srgbClr val="E4E4E4">
                  <a:alpha val="44000"/>
                </a:srgbClr>
              </a:gs>
              <a:gs pos="39000">
                <a:srgbClr val="DBDBDB">
                  <a:alpha val="34000"/>
                </a:srgbClr>
              </a:gs>
              <a:gs pos="73000">
                <a:schemeClr val="bg1">
                  <a:lumMod val="65000"/>
                </a:schemeClr>
              </a:gs>
            </a:gsLst>
            <a:lin ang="810000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6" name="Rectangle 5"/>
          <p:cNvSpPr/>
          <p:nvPr/>
        </p:nvSpPr>
        <p:spPr>
          <a:xfrm flipV="1">
            <a:off x="0" y="1353208"/>
            <a:ext cx="9144000" cy="4279671"/>
          </a:xfrm>
          <a:prstGeom prst="rect">
            <a:avLst/>
          </a:prstGeom>
          <a:gradFill>
            <a:gsLst>
              <a:gs pos="0">
                <a:schemeClr val="bg2">
                  <a:alpha val="0"/>
                </a:schemeClr>
              </a:gs>
              <a:gs pos="100000">
                <a:schemeClr val="bg1"/>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mtClean="0"/>
          </a:p>
        </p:txBody>
      </p:sp>
      <p:sp>
        <p:nvSpPr>
          <p:cNvPr id="5" name="Round Same Side Corner Rectangle 4"/>
          <p:cNvSpPr/>
          <p:nvPr/>
        </p:nvSpPr>
        <p:spPr>
          <a:xfrm flipH="1" flipV="1">
            <a:off x="450849" y="1596570"/>
            <a:ext cx="8359321" cy="4733887"/>
          </a:xfrm>
          <a:prstGeom prst="round2SameRect">
            <a:avLst>
              <a:gd name="adj1" fmla="val 4028"/>
              <a:gd name="adj2" fmla="val 0"/>
            </a:avLst>
          </a:prstGeom>
          <a:gradFill>
            <a:gsLst>
              <a:gs pos="50000">
                <a:srgbClr val="FCFCFC"/>
              </a:gs>
              <a:gs pos="43000">
                <a:schemeClr val="bg1"/>
              </a:gs>
              <a:gs pos="100000">
                <a:srgbClr val="DBDBDB"/>
              </a:gs>
            </a:gsLst>
            <a:lin ang="8100000" scaled="1"/>
          </a:gradFill>
          <a:ln>
            <a:noFill/>
          </a:ln>
          <a:effectLst>
            <a:outerShdw blurRad="25400" dist="12700" dir="16200000" rotWithShape="0">
              <a:prstClr val="black">
                <a:alpha val="14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2" name="Title 1"/>
          <p:cNvSpPr>
            <a:spLocks noGrp="1"/>
          </p:cNvSpPr>
          <p:nvPr>
            <p:ph type="title"/>
          </p:nvPr>
        </p:nvSpPr>
        <p:spPr/>
        <p:txBody>
          <a:bodyPr/>
          <a:lstStyle/>
          <a:p>
            <a:pPr algn="l" defTabSz="914400">
              <a:lnSpc>
                <a:spcPct val="80000"/>
              </a:lnSpc>
              <a:spcBef>
                <a:spcPct val="0"/>
              </a:spcBef>
              <a:buNone/>
            </a:pPr>
            <a:r>
              <a:rPr lang="ja-JP" altLang="fr-BE" sz="3200" b="0" i="0" spc="0" baseline="0" smtClean="0">
                <a:solidFill>
                  <a:srgbClr val="12188E"/>
                </a:solidFill>
                <a:latin typeface="Arial"/>
                <a:ea typeface="+mj-ea"/>
                <a:cs typeface="+mj-cs"/>
              </a:rPr>
              <a:t>議題</a:t>
            </a:r>
            <a:endParaRPr lang="ja-JP" altLang="en-US">
              <a:solidFill>
                <a:srgbClr val="12188E"/>
              </a:solidFill>
            </a:endParaRPr>
          </a:p>
        </p:txBody>
      </p:sp>
      <p:sp>
        <p:nvSpPr>
          <p:cNvPr id="13" name="Rectangle 12"/>
          <p:cNvSpPr/>
          <p:nvPr/>
        </p:nvSpPr>
        <p:spPr>
          <a:xfrm flipV="1">
            <a:off x="0" y="1505608"/>
            <a:ext cx="9144000" cy="4279671"/>
          </a:xfrm>
          <a:prstGeom prst="rect">
            <a:avLst/>
          </a:prstGeom>
          <a:gradFill>
            <a:gsLst>
              <a:gs pos="0">
                <a:schemeClr val="bg2">
                  <a:alpha val="0"/>
                </a:schemeClr>
              </a:gs>
              <a:gs pos="100000">
                <a:schemeClr val="bg1"/>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mtClean="0"/>
          </a:p>
        </p:txBody>
      </p:sp>
      <p:sp>
        <p:nvSpPr>
          <p:cNvPr id="7" name="Chevron 6"/>
          <p:cNvSpPr/>
          <p:nvPr/>
        </p:nvSpPr>
        <p:spPr>
          <a:xfrm>
            <a:off x="769752" y="2408092"/>
            <a:ext cx="180514" cy="297837"/>
          </a:xfrm>
          <a:prstGeom prst="chevron">
            <a:avLst/>
          </a:prstGeom>
          <a:gradFill flip="none" rotWithShape="1">
            <a:gsLst>
              <a:gs pos="0">
                <a:schemeClr val="tx1">
                  <a:lumMod val="60000"/>
                  <a:lumOff val="40000"/>
                  <a:shade val="30000"/>
                  <a:satMod val="115000"/>
                </a:schemeClr>
              </a:gs>
              <a:gs pos="50000">
                <a:schemeClr val="tx1">
                  <a:lumMod val="60000"/>
                  <a:lumOff val="40000"/>
                  <a:shade val="67500"/>
                  <a:satMod val="115000"/>
                </a:schemeClr>
              </a:gs>
              <a:gs pos="100000">
                <a:schemeClr val="tx1">
                  <a:lumMod val="60000"/>
                  <a:lumOff val="40000"/>
                  <a:shade val="100000"/>
                  <a:satMod val="115000"/>
                </a:schemeClr>
              </a:gs>
            </a:gsLst>
            <a:lin ang="16200000" scaled="1"/>
            <a:tileRect/>
          </a:gradFill>
          <a:ln w="127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mtClean="0">
              <a:solidFill>
                <a:schemeClr val="tx1"/>
              </a:solidFill>
            </a:endParaRPr>
          </a:p>
        </p:txBody>
      </p:sp>
      <p:sp>
        <p:nvSpPr>
          <p:cNvPr id="8" name="Chevron 7"/>
          <p:cNvSpPr/>
          <p:nvPr/>
        </p:nvSpPr>
        <p:spPr>
          <a:xfrm>
            <a:off x="769752" y="3062508"/>
            <a:ext cx="180514" cy="297837"/>
          </a:xfrm>
          <a:prstGeom prst="chevron">
            <a:avLst/>
          </a:prstGeom>
          <a:gradFill flip="none" rotWithShape="1">
            <a:gsLst>
              <a:gs pos="0">
                <a:schemeClr val="tx1">
                  <a:lumMod val="60000"/>
                  <a:lumOff val="40000"/>
                  <a:shade val="30000"/>
                  <a:satMod val="115000"/>
                </a:schemeClr>
              </a:gs>
              <a:gs pos="50000">
                <a:schemeClr val="tx1">
                  <a:lumMod val="60000"/>
                  <a:lumOff val="40000"/>
                  <a:shade val="67500"/>
                  <a:satMod val="115000"/>
                </a:schemeClr>
              </a:gs>
              <a:gs pos="100000">
                <a:schemeClr val="tx1">
                  <a:lumMod val="60000"/>
                  <a:lumOff val="40000"/>
                  <a:shade val="100000"/>
                  <a:satMod val="115000"/>
                </a:schemeClr>
              </a:gs>
            </a:gsLst>
            <a:lin ang="16200000" scaled="1"/>
            <a:tileRect/>
          </a:gradFill>
          <a:ln w="127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mtClean="0">
              <a:solidFill>
                <a:schemeClr val="tx1"/>
              </a:solidFill>
            </a:endParaRPr>
          </a:p>
        </p:txBody>
      </p:sp>
      <p:sp>
        <p:nvSpPr>
          <p:cNvPr id="9" name="Chevron 8"/>
          <p:cNvSpPr/>
          <p:nvPr/>
        </p:nvSpPr>
        <p:spPr>
          <a:xfrm>
            <a:off x="769752" y="4371340"/>
            <a:ext cx="180514" cy="297837"/>
          </a:xfrm>
          <a:prstGeom prst="chevron">
            <a:avLst/>
          </a:prstGeom>
          <a:gradFill flip="none" rotWithShape="1">
            <a:gsLst>
              <a:gs pos="0">
                <a:schemeClr val="tx1">
                  <a:lumMod val="60000"/>
                  <a:lumOff val="40000"/>
                  <a:shade val="30000"/>
                  <a:satMod val="115000"/>
                </a:schemeClr>
              </a:gs>
              <a:gs pos="50000">
                <a:schemeClr val="tx1">
                  <a:lumMod val="60000"/>
                  <a:lumOff val="40000"/>
                  <a:shade val="67500"/>
                  <a:satMod val="115000"/>
                </a:schemeClr>
              </a:gs>
              <a:gs pos="100000">
                <a:schemeClr val="tx1">
                  <a:lumMod val="60000"/>
                  <a:lumOff val="40000"/>
                  <a:shade val="100000"/>
                  <a:satMod val="115000"/>
                </a:schemeClr>
              </a:gs>
            </a:gsLst>
            <a:lin ang="16200000" scaled="1"/>
            <a:tileRect/>
          </a:gradFill>
          <a:ln w="127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mtClean="0">
              <a:solidFill>
                <a:schemeClr val="tx1"/>
              </a:solidFill>
            </a:endParaRPr>
          </a:p>
        </p:txBody>
      </p:sp>
      <p:sp>
        <p:nvSpPr>
          <p:cNvPr id="10" name="Chevron 9"/>
          <p:cNvSpPr/>
          <p:nvPr/>
        </p:nvSpPr>
        <p:spPr>
          <a:xfrm>
            <a:off x="769752" y="3716924"/>
            <a:ext cx="180514" cy="297837"/>
          </a:xfrm>
          <a:prstGeom prst="chevron">
            <a:avLst/>
          </a:prstGeom>
          <a:gradFill flip="none" rotWithShape="1">
            <a:gsLst>
              <a:gs pos="0">
                <a:schemeClr val="tx1">
                  <a:lumMod val="60000"/>
                  <a:lumOff val="40000"/>
                  <a:shade val="30000"/>
                  <a:satMod val="115000"/>
                </a:schemeClr>
              </a:gs>
              <a:gs pos="50000">
                <a:schemeClr val="tx1">
                  <a:lumMod val="60000"/>
                  <a:lumOff val="40000"/>
                  <a:shade val="67500"/>
                  <a:satMod val="115000"/>
                </a:schemeClr>
              </a:gs>
              <a:gs pos="100000">
                <a:schemeClr val="tx1">
                  <a:lumMod val="60000"/>
                  <a:lumOff val="40000"/>
                  <a:shade val="100000"/>
                  <a:satMod val="115000"/>
                </a:schemeClr>
              </a:gs>
            </a:gsLst>
            <a:lin ang="16200000" scaled="1"/>
            <a:tileRect/>
          </a:gradFill>
          <a:ln w="127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mtClean="0">
              <a:solidFill>
                <a:schemeClr val="tx1"/>
              </a:solidFill>
            </a:endParaRPr>
          </a:p>
        </p:txBody>
      </p:sp>
      <p:sp>
        <p:nvSpPr>
          <p:cNvPr id="3" name="Text Placeholder 2"/>
          <p:cNvSpPr>
            <a:spLocks noGrp="1"/>
          </p:cNvSpPr>
          <p:nvPr>
            <p:ph type="body" sz="quarter" idx="4294967295"/>
          </p:nvPr>
        </p:nvSpPr>
        <p:spPr>
          <a:xfrm>
            <a:off x="1014025" y="1790700"/>
            <a:ext cx="8578850" cy="4345927"/>
          </a:xfrm>
        </p:spPr>
        <p:txBody>
          <a:bodyPr/>
          <a:lstStyle/>
          <a:p>
            <a:pPr marL="0" indent="0" algn="l" defTabSz="914400">
              <a:lnSpc>
                <a:spcPct val="60000"/>
              </a:lnSpc>
              <a:spcBef>
                <a:spcPts val="3600"/>
              </a:spcBef>
              <a:buNone/>
            </a:pPr>
            <a:r>
              <a:rPr lang="ja-JP" altLang="fr-BE" sz="2200" b="0" i="0" smtClean="0">
                <a:gradFill flip="none" rotWithShape="1">
                  <a:gsLst>
                    <a:gs pos="0">
                      <a:srgbClr val="2B348E">
                        <a:shade val="30000"/>
                        <a:satMod val="115000"/>
                      </a:srgbClr>
                    </a:gs>
                    <a:gs pos="50000">
                      <a:srgbClr val="2B348E">
                        <a:shade val="67500"/>
                        <a:satMod val="115000"/>
                      </a:srgbClr>
                    </a:gs>
                    <a:gs pos="100000">
                      <a:srgbClr val="2B348E">
                        <a:shade val="100000"/>
                        <a:satMod val="115000"/>
                      </a:srgbClr>
                    </a:gs>
                  </a:gsLst>
                  <a:lin ang="16200000" scaled="1"/>
                  <a:tileRect/>
                </a:gradFill>
                <a:latin typeface="Arial"/>
                <a:ea typeface="+mn-ea"/>
                <a:cs typeface="Arial"/>
              </a:rPr>
              <a:t>教育現場の傾向と課題</a:t>
            </a:r>
          </a:p>
          <a:p>
            <a:pPr marL="0" indent="0" algn="l" defTabSz="914400">
              <a:lnSpc>
                <a:spcPct val="60000"/>
              </a:lnSpc>
              <a:spcBef>
                <a:spcPts val="3600"/>
              </a:spcBef>
              <a:buNone/>
            </a:pPr>
            <a:r>
              <a:rPr lang="ja-JP" altLang="fr-BE" sz="2200" b="0" i="0" smtClean="0">
                <a:gradFill flip="none" rotWithShape="1">
                  <a:gsLst>
                    <a:gs pos="0">
                      <a:srgbClr val="2B348E">
                        <a:shade val="30000"/>
                        <a:satMod val="115000"/>
                      </a:srgbClr>
                    </a:gs>
                    <a:gs pos="50000">
                      <a:srgbClr val="2B348E">
                        <a:shade val="67500"/>
                        <a:satMod val="115000"/>
                      </a:srgbClr>
                    </a:gs>
                    <a:gs pos="100000">
                      <a:srgbClr val="2B348E">
                        <a:shade val="100000"/>
                        <a:satMod val="115000"/>
                      </a:srgbClr>
                    </a:gs>
                  </a:gsLst>
                  <a:lin ang="16200000" scaled="1"/>
                  <a:tileRect/>
                </a:gradFill>
                <a:latin typeface="Arial"/>
                <a:ea typeface="+mn-ea"/>
                <a:cs typeface="Arial"/>
              </a:rPr>
              <a:t>教育現場での使用例</a:t>
            </a:r>
          </a:p>
          <a:p>
            <a:pPr marL="0" indent="0" algn="l" defTabSz="914400">
              <a:lnSpc>
                <a:spcPct val="60000"/>
              </a:lnSpc>
              <a:spcBef>
                <a:spcPts val="3600"/>
              </a:spcBef>
              <a:buNone/>
            </a:pPr>
            <a:r>
              <a:rPr lang="ja-JP" altLang="fr-BE" sz="2200" b="0" i="0" smtClean="0">
                <a:gradFill flip="none" rotWithShape="1">
                  <a:gsLst>
                    <a:gs pos="0">
                      <a:srgbClr val="2B348E">
                        <a:shade val="30000"/>
                        <a:satMod val="115000"/>
                      </a:srgbClr>
                    </a:gs>
                    <a:gs pos="50000">
                      <a:srgbClr val="2B348E">
                        <a:shade val="67500"/>
                        <a:satMod val="115000"/>
                      </a:srgbClr>
                    </a:gs>
                    <a:gs pos="100000">
                      <a:srgbClr val="2B348E">
                        <a:shade val="100000"/>
                        <a:satMod val="115000"/>
                      </a:srgbClr>
                    </a:gs>
                  </a:gsLst>
                  <a:lin ang="16200000" scaled="1"/>
                  <a:tileRect/>
                </a:gradFill>
                <a:latin typeface="Arial"/>
                <a:ea typeface="+mn-ea"/>
                <a:cs typeface="Arial"/>
              </a:rPr>
              <a:t>シスコが掲げる仮想化の展望</a:t>
            </a:r>
          </a:p>
          <a:p>
            <a:pPr marL="0" indent="0" algn="l" defTabSz="914400">
              <a:lnSpc>
                <a:spcPct val="60000"/>
              </a:lnSpc>
              <a:spcBef>
                <a:spcPts val="3600"/>
              </a:spcBef>
              <a:buNone/>
            </a:pPr>
            <a:r>
              <a:rPr lang="fr-BE" altLang="ja-JP" sz="2200" b="0" i="0" smtClean="0">
                <a:gradFill flip="none" rotWithShape="1">
                  <a:gsLst>
                    <a:gs pos="0">
                      <a:srgbClr val="2B348E">
                        <a:shade val="30000"/>
                        <a:satMod val="115000"/>
                      </a:srgbClr>
                    </a:gs>
                    <a:gs pos="50000">
                      <a:srgbClr val="2B348E">
                        <a:shade val="67500"/>
                        <a:satMod val="115000"/>
                      </a:srgbClr>
                    </a:gs>
                    <a:gs pos="100000">
                      <a:srgbClr val="2B348E">
                        <a:shade val="100000"/>
                        <a:satMod val="115000"/>
                      </a:srgbClr>
                    </a:gs>
                  </a:gsLst>
                  <a:lin ang="16200000" scaled="1"/>
                  <a:tileRect/>
                </a:gradFill>
                <a:latin typeface="Arial"/>
                <a:ea typeface="+mn-ea"/>
                <a:cs typeface="Arial"/>
              </a:rPr>
              <a:t>Cisco VXI </a:t>
            </a:r>
            <a:r>
              <a:rPr lang="ja-JP" altLang="fr-BE" sz="2200" b="0" i="0" smtClean="0">
                <a:gradFill flip="none" rotWithShape="1">
                  <a:gsLst>
                    <a:gs pos="0">
                      <a:srgbClr val="2B348E">
                        <a:shade val="30000"/>
                        <a:satMod val="115000"/>
                      </a:srgbClr>
                    </a:gs>
                    <a:gs pos="50000">
                      <a:srgbClr val="2B348E">
                        <a:shade val="67500"/>
                        <a:satMod val="115000"/>
                      </a:srgbClr>
                    </a:gs>
                    <a:gs pos="100000">
                      <a:srgbClr val="2B348E">
                        <a:shade val="100000"/>
                        <a:satMod val="115000"/>
                      </a:srgbClr>
                    </a:gs>
                  </a:gsLst>
                  <a:lin ang="16200000" scaled="1"/>
                  <a:tileRect/>
                </a:gradFill>
                <a:latin typeface="Arial"/>
                <a:ea typeface="+mn-ea"/>
                <a:cs typeface="Arial"/>
              </a:rPr>
              <a:t>のポートフォリオ</a:t>
            </a:r>
          </a:p>
          <a:p>
            <a:pPr marL="0" indent="0" algn="l" defTabSz="914400">
              <a:lnSpc>
                <a:spcPct val="60000"/>
              </a:lnSpc>
              <a:spcBef>
                <a:spcPts val="3600"/>
              </a:spcBef>
              <a:buNone/>
            </a:pPr>
            <a:r>
              <a:rPr lang="ja-JP" altLang="fr-BE" sz="2200" b="0" i="0" smtClean="0">
                <a:gradFill flip="none" rotWithShape="1">
                  <a:gsLst>
                    <a:gs pos="0">
                      <a:srgbClr val="2B348E">
                        <a:shade val="30000"/>
                        <a:satMod val="115000"/>
                      </a:srgbClr>
                    </a:gs>
                    <a:gs pos="50000">
                      <a:srgbClr val="2B348E">
                        <a:shade val="67500"/>
                        <a:satMod val="115000"/>
                      </a:srgbClr>
                    </a:gs>
                    <a:gs pos="100000">
                      <a:srgbClr val="2B348E">
                        <a:shade val="100000"/>
                        <a:satMod val="115000"/>
                      </a:srgbClr>
                    </a:gs>
                  </a:gsLst>
                  <a:lin ang="16200000" scaled="1"/>
                  <a:tileRect/>
                </a:gradFill>
                <a:latin typeface="Arial"/>
                <a:ea typeface="+mn-ea"/>
                <a:cs typeface="Arial"/>
              </a:rPr>
              <a:t>サービス サポートと </a:t>
            </a:r>
            <a:r>
              <a:rPr lang="fr-BE" altLang="ja-JP" sz="2200" b="0" i="0" smtClean="0">
                <a:gradFill flip="none" rotWithShape="1">
                  <a:gsLst>
                    <a:gs pos="0">
                      <a:srgbClr val="2B348E">
                        <a:shade val="30000"/>
                        <a:satMod val="115000"/>
                      </a:srgbClr>
                    </a:gs>
                    <a:gs pos="50000">
                      <a:srgbClr val="2B348E">
                        <a:shade val="67500"/>
                        <a:satMod val="115000"/>
                      </a:srgbClr>
                    </a:gs>
                    <a:gs pos="100000">
                      <a:srgbClr val="2B348E">
                        <a:shade val="100000"/>
                        <a:satMod val="115000"/>
                      </a:srgbClr>
                    </a:gs>
                  </a:gsLst>
                  <a:lin ang="16200000" scaled="1"/>
                  <a:tileRect/>
                </a:gradFill>
                <a:latin typeface="Arial"/>
                <a:ea typeface="+mn-ea"/>
                <a:cs typeface="Arial"/>
              </a:rPr>
              <a:t>Validated Design</a:t>
            </a:r>
            <a:endParaRPr lang="ja-JP" altLang="fr-BE" sz="2200" b="0" i="0" smtClean="0">
              <a:gradFill flip="none" rotWithShape="1">
                <a:gsLst>
                  <a:gs pos="0">
                    <a:srgbClr val="2B348E">
                      <a:shade val="30000"/>
                      <a:satMod val="115000"/>
                    </a:srgbClr>
                  </a:gs>
                  <a:gs pos="50000">
                    <a:srgbClr val="2B348E">
                      <a:shade val="67500"/>
                      <a:satMod val="115000"/>
                    </a:srgbClr>
                  </a:gs>
                  <a:gs pos="100000">
                    <a:srgbClr val="2B348E">
                      <a:shade val="100000"/>
                      <a:satMod val="115000"/>
                    </a:srgbClr>
                  </a:gs>
                </a:gsLst>
                <a:lin ang="16200000" scaled="1"/>
                <a:tileRect/>
              </a:gradFill>
              <a:latin typeface="Arial"/>
              <a:ea typeface="+mn-ea"/>
              <a:cs typeface="Arial"/>
            </a:endParaRPr>
          </a:p>
          <a:p>
            <a:pPr marL="0" indent="0" algn="l" defTabSz="914400">
              <a:lnSpc>
                <a:spcPct val="60000"/>
              </a:lnSpc>
              <a:spcBef>
                <a:spcPts val="3600"/>
              </a:spcBef>
              <a:buNone/>
            </a:pPr>
            <a:r>
              <a:rPr lang="ja-JP" altLang="fr-BE" sz="2200" b="0" i="0" smtClean="0">
                <a:gradFill flip="none" rotWithShape="1">
                  <a:gsLst>
                    <a:gs pos="0">
                      <a:srgbClr val="2B348E">
                        <a:shade val="30000"/>
                        <a:satMod val="115000"/>
                      </a:srgbClr>
                    </a:gs>
                    <a:gs pos="50000">
                      <a:srgbClr val="2B348E">
                        <a:shade val="67500"/>
                        <a:satMod val="115000"/>
                      </a:srgbClr>
                    </a:gs>
                    <a:gs pos="100000">
                      <a:srgbClr val="2B348E">
                        <a:shade val="100000"/>
                        <a:satMod val="115000"/>
                      </a:srgbClr>
                    </a:gs>
                  </a:gsLst>
                  <a:lin ang="16200000" scaled="1"/>
                  <a:tileRect/>
                </a:gradFill>
                <a:latin typeface="Arial"/>
                <a:ea typeface="+mn-ea"/>
                <a:cs typeface="Arial"/>
              </a:rPr>
              <a:t>ケース スタディ</a:t>
            </a:r>
          </a:p>
          <a:p>
            <a:pPr marL="0" indent="0" algn="l" defTabSz="914400">
              <a:lnSpc>
                <a:spcPct val="60000"/>
              </a:lnSpc>
              <a:spcBef>
                <a:spcPts val="3600"/>
              </a:spcBef>
              <a:buNone/>
            </a:pPr>
            <a:r>
              <a:rPr lang="ja-JP" altLang="fr-BE" sz="2200" b="0" i="0" smtClean="0">
                <a:gradFill flip="none" rotWithShape="1">
                  <a:gsLst>
                    <a:gs pos="0">
                      <a:srgbClr val="2B348E">
                        <a:shade val="30000"/>
                        <a:satMod val="115000"/>
                      </a:srgbClr>
                    </a:gs>
                    <a:gs pos="50000">
                      <a:srgbClr val="2B348E">
                        <a:shade val="67500"/>
                        <a:satMod val="115000"/>
                      </a:srgbClr>
                    </a:gs>
                    <a:gs pos="100000">
                      <a:srgbClr val="2B348E">
                        <a:shade val="100000"/>
                        <a:satMod val="115000"/>
                      </a:srgbClr>
                    </a:gs>
                  </a:gsLst>
                  <a:lin ang="16200000" scaled="1"/>
                  <a:tileRect/>
                </a:gradFill>
                <a:latin typeface="Arial"/>
                <a:ea typeface="+mn-ea"/>
                <a:cs typeface="Arial"/>
              </a:rPr>
              <a:t>まとめ</a:t>
            </a:r>
            <a:endParaRPr lang="ja-JP" altLang="fr-BE" sz="2200" b="0" i="0">
              <a:gradFill flip="none" rotWithShape="1">
                <a:gsLst>
                  <a:gs pos="0">
                    <a:srgbClr val="2B348E">
                      <a:shade val="30000"/>
                      <a:satMod val="115000"/>
                    </a:srgbClr>
                  </a:gs>
                  <a:gs pos="50000">
                    <a:srgbClr val="2B348E">
                      <a:shade val="67500"/>
                      <a:satMod val="115000"/>
                    </a:srgbClr>
                  </a:gs>
                  <a:gs pos="100000">
                    <a:srgbClr val="2B348E">
                      <a:shade val="100000"/>
                      <a:satMod val="115000"/>
                    </a:srgbClr>
                  </a:gs>
                </a:gsLst>
                <a:lin ang="16200000" scaled="1"/>
                <a:tileRect/>
              </a:gradFill>
              <a:latin typeface="Arial"/>
              <a:ea typeface="+mn-ea"/>
              <a:cs typeface="Arial"/>
            </a:endParaRPr>
          </a:p>
        </p:txBody>
      </p:sp>
      <p:sp>
        <p:nvSpPr>
          <p:cNvPr id="14" name="Chevron 13"/>
          <p:cNvSpPr/>
          <p:nvPr/>
        </p:nvSpPr>
        <p:spPr>
          <a:xfrm>
            <a:off x="769752" y="5025756"/>
            <a:ext cx="180514" cy="297837"/>
          </a:xfrm>
          <a:prstGeom prst="chevron">
            <a:avLst/>
          </a:prstGeom>
          <a:gradFill flip="none" rotWithShape="1">
            <a:gsLst>
              <a:gs pos="0">
                <a:schemeClr val="tx1">
                  <a:lumMod val="60000"/>
                  <a:lumOff val="40000"/>
                  <a:shade val="30000"/>
                  <a:satMod val="115000"/>
                </a:schemeClr>
              </a:gs>
              <a:gs pos="50000">
                <a:schemeClr val="tx1">
                  <a:lumMod val="60000"/>
                  <a:lumOff val="40000"/>
                  <a:shade val="67500"/>
                  <a:satMod val="115000"/>
                </a:schemeClr>
              </a:gs>
              <a:gs pos="100000">
                <a:schemeClr val="tx1">
                  <a:lumMod val="60000"/>
                  <a:lumOff val="40000"/>
                  <a:shade val="100000"/>
                  <a:satMod val="115000"/>
                </a:schemeClr>
              </a:gs>
            </a:gsLst>
            <a:lin ang="16200000" scaled="1"/>
            <a:tileRect/>
          </a:gradFill>
          <a:ln w="127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mtClean="0">
              <a:solidFill>
                <a:schemeClr val="tx1"/>
              </a:solidFill>
            </a:endParaRPr>
          </a:p>
        </p:txBody>
      </p:sp>
      <p:sp>
        <p:nvSpPr>
          <p:cNvPr id="11" name="Chevron 10"/>
          <p:cNvSpPr/>
          <p:nvPr/>
        </p:nvSpPr>
        <p:spPr>
          <a:xfrm>
            <a:off x="769752" y="1753676"/>
            <a:ext cx="180514" cy="297837"/>
          </a:xfrm>
          <a:prstGeom prst="chevron">
            <a:avLst/>
          </a:prstGeom>
          <a:gradFill flip="none" rotWithShape="1">
            <a:gsLst>
              <a:gs pos="0">
                <a:schemeClr val="tx1">
                  <a:lumMod val="60000"/>
                  <a:lumOff val="40000"/>
                  <a:shade val="30000"/>
                  <a:satMod val="115000"/>
                </a:schemeClr>
              </a:gs>
              <a:gs pos="50000">
                <a:schemeClr val="tx1">
                  <a:lumMod val="60000"/>
                  <a:lumOff val="40000"/>
                  <a:shade val="67500"/>
                  <a:satMod val="115000"/>
                </a:schemeClr>
              </a:gs>
              <a:gs pos="100000">
                <a:schemeClr val="tx1">
                  <a:lumMod val="60000"/>
                  <a:lumOff val="40000"/>
                  <a:shade val="100000"/>
                  <a:satMod val="115000"/>
                </a:schemeClr>
              </a:gs>
            </a:gsLst>
            <a:lin ang="16200000" scaled="1"/>
            <a:tileRect/>
          </a:gradFill>
          <a:ln w="127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mtClean="0">
              <a:solidFill>
                <a:schemeClr val="tx1"/>
              </a:solidFill>
            </a:endParaRPr>
          </a:p>
        </p:txBody>
      </p:sp>
      <p:sp>
        <p:nvSpPr>
          <p:cNvPr id="16" name="Chevron 15"/>
          <p:cNvSpPr/>
          <p:nvPr/>
        </p:nvSpPr>
        <p:spPr>
          <a:xfrm>
            <a:off x="782452" y="5680171"/>
            <a:ext cx="180514" cy="297837"/>
          </a:xfrm>
          <a:prstGeom prst="chevron">
            <a:avLst/>
          </a:prstGeom>
          <a:gradFill flip="none" rotWithShape="1">
            <a:gsLst>
              <a:gs pos="0">
                <a:schemeClr val="tx1">
                  <a:lumMod val="60000"/>
                  <a:lumOff val="40000"/>
                  <a:shade val="30000"/>
                  <a:satMod val="115000"/>
                </a:schemeClr>
              </a:gs>
              <a:gs pos="50000">
                <a:schemeClr val="tx1">
                  <a:lumMod val="60000"/>
                  <a:lumOff val="40000"/>
                  <a:shade val="67500"/>
                  <a:satMod val="115000"/>
                </a:schemeClr>
              </a:gs>
              <a:gs pos="100000">
                <a:schemeClr val="tx1">
                  <a:lumMod val="60000"/>
                  <a:lumOff val="40000"/>
                  <a:shade val="100000"/>
                  <a:satMod val="115000"/>
                </a:schemeClr>
              </a:gs>
            </a:gsLst>
            <a:lin ang="16200000" scaled="1"/>
            <a:tileRect/>
          </a:gradFill>
          <a:ln w="127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mtClean="0">
              <a:solidFill>
                <a:schemeClr val="tx1"/>
              </a:solidFill>
            </a:endParaRPr>
          </a:p>
        </p:txBody>
      </p:sp>
      <p:sp>
        <p:nvSpPr>
          <p:cNvPr id="17" name="Rectangle 16"/>
          <p:cNvSpPr/>
          <p:nvPr/>
        </p:nvSpPr>
        <p:spPr>
          <a:xfrm>
            <a:off x="653794" y="4737100"/>
            <a:ext cx="6204205" cy="1373759"/>
          </a:xfrm>
          <a:prstGeom prst="rect">
            <a:avLst/>
          </a:prstGeom>
          <a:solidFill>
            <a:schemeClr val="bg1">
              <a:alpha val="83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mtClean="0"/>
          </a:p>
        </p:txBody>
      </p:sp>
      <p:sp>
        <p:nvSpPr>
          <p:cNvPr id="18" name="Rectangle 17"/>
          <p:cNvSpPr/>
          <p:nvPr/>
        </p:nvSpPr>
        <p:spPr>
          <a:xfrm flipV="1">
            <a:off x="602994" y="1447800"/>
            <a:ext cx="6204205" cy="2755899"/>
          </a:xfrm>
          <a:prstGeom prst="rect">
            <a:avLst/>
          </a:prstGeom>
          <a:solidFill>
            <a:schemeClr val="bg1">
              <a:alpha val="83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mtClean="0"/>
          </a:p>
        </p:txBody>
      </p:sp>
    </p:spTree>
    <p:extLst>
      <p:ext uri="{BB962C8B-B14F-4D97-AF65-F5344CB8AC3E}">
        <p14:creationId xmlns:p14="http://schemas.microsoft.com/office/powerpoint/2010/main" xmlns="" val="3492627612"/>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300"/>
                                  </p:stCondLst>
                                  <p:childTnLst>
                                    <p:set>
                                      <p:cBhvr>
                                        <p:cTn id="6" dur="1" fill="hold">
                                          <p:stCondLst>
                                            <p:cond delay="0"/>
                                          </p:stCondLst>
                                        </p:cTn>
                                        <p:tgtEl>
                                          <p:spTgt spid="17"/>
                                        </p:tgtEl>
                                        <p:attrNameLst>
                                          <p:attrName>style.visibility</p:attrName>
                                        </p:attrNameLst>
                                      </p:cBhvr>
                                      <p:to>
                                        <p:strVal val="visible"/>
                                      </p:to>
                                    </p:set>
                                    <p:animEffect transition="in" filter="fade">
                                      <p:cBhvr>
                                        <p:cTn id="7" dur="1000"/>
                                        <p:tgtEl>
                                          <p:spTgt spid="17"/>
                                        </p:tgtEl>
                                      </p:cBhvr>
                                    </p:animEffect>
                                  </p:childTnLst>
                                </p:cTn>
                              </p:par>
                              <p:par>
                                <p:cTn id="8" presetID="10" presetClass="entr" presetSubtype="0" fill="hold" grpId="0" nodeType="withEffect">
                                  <p:stCondLst>
                                    <p:cond delay="300"/>
                                  </p:stCondLst>
                                  <p:childTnLst>
                                    <p:set>
                                      <p:cBhvr>
                                        <p:cTn id="9" dur="1" fill="hold">
                                          <p:stCondLst>
                                            <p:cond delay="0"/>
                                          </p:stCondLst>
                                        </p:cTn>
                                        <p:tgtEl>
                                          <p:spTgt spid="18"/>
                                        </p:tgtEl>
                                        <p:attrNameLst>
                                          <p:attrName>style.visibility</p:attrName>
                                        </p:attrNameLst>
                                      </p:cBhvr>
                                      <p:to>
                                        <p:strVal val="visible"/>
                                      </p:to>
                                    </p:set>
                                    <p:animEffect transition="in" filter="fade">
                                      <p:cBhvr>
                                        <p:cTn id="10" dur="10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8"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 name="Round Same Side Corner Rectangle 43"/>
          <p:cNvSpPr/>
          <p:nvPr/>
        </p:nvSpPr>
        <p:spPr>
          <a:xfrm flipH="1" flipV="1">
            <a:off x="0" y="1409926"/>
            <a:ext cx="9144000" cy="5462587"/>
          </a:xfrm>
          <a:prstGeom prst="round2SameRect">
            <a:avLst>
              <a:gd name="adj1" fmla="val 0"/>
              <a:gd name="adj2" fmla="val 0"/>
            </a:avLst>
          </a:prstGeom>
          <a:gradFill flip="none" rotWithShape="0">
            <a:gsLst>
              <a:gs pos="100000">
                <a:srgbClr val="9B9B9B">
                  <a:alpha val="0"/>
                </a:srgbClr>
              </a:gs>
              <a:gs pos="0">
                <a:srgbClr val="E4E4E4">
                  <a:alpha val="44000"/>
                </a:srgbClr>
              </a:gs>
              <a:gs pos="39000">
                <a:srgbClr val="DBDBDB">
                  <a:alpha val="34000"/>
                </a:srgbClr>
              </a:gs>
              <a:gs pos="73000">
                <a:schemeClr val="bg1">
                  <a:lumMod val="65000"/>
                </a:schemeClr>
              </a:gs>
            </a:gsLst>
            <a:lin ang="810000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Rectangle 30"/>
          <p:cNvSpPr/>
          <p:nvPr/>
        </p:nvSpPr>
        <p:spPr>
          <a:xfrm>
            <a:off x="305547" y="1734531"/>
            <a:ext cx="6342210" cy="4183494"/>
          </a:xfrm>
          <a:prstGeom prst="rect">
            <a:avLst/>
          </a:prstGeom>
          <a:solidFill>
            <a:schemeClr val="bg1"/>
          </a:solidFill>
          <a:ln w="12700" cap="flat" cmpd="sng" algn="ctr">
            <a:solidFill>
              <a:schemeClr val="bg1"/>
            </a:solidFill>
            <a:prstDash val="solid"/>
            <a:round/>
            <a:headEnd type="none" w="med" len="med"/>
            <a:tailEnd type="none" w="med" len="med"/>
          </a:ln>
          <a:effectLst>
            <a:outerShdw blurRad="190500" dist="38100" dir="2700000">
              <a:srgbClr val="000000">
                <a:alpha val="31000"/>
              </a:srgb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endParaRPr lang="en-US" altLang="ja-JP">
              <a:latin typeface="Arial" pitchFamily="34" charset="0"/>
              <a:ea typeface="MS PGothic" pitchFamily="34" charset="-128"/>
              <a:cs typeface="Arial" pitchFamily="34" charset="0"/>
            </a:endParaRPr>
          </a:p>
        </p:txBody>
      </p:sp>
      <p:pic>
        <p:nvPicPr>
          <p:cNvPr id="33" name="Picture 22" descr="t1.png"/>
          <p:cNvPicPr>
            <a:picLocks noChangeAspect="1"/>
          </p:cNvPicPr>
          <p:nvPr/>
        </p:nvPicPr>
        <p:blipFill>
          <a:blip r:embed="rId3" cstate="print"/>
          <a:srcRect/>
          <a:stretch>
            <a:fillRect/>
          </a:stretch>
        </p:blipFill>
        <p:spPr bwMode="auto">
          <a:xfrm>
            <a:off x="305547" y="1270980"/>
            <a:ext cx="4152900" cy="463550"/>
          </a:xfrm>
          <a:prstGeom prst="rect">
            <a:avLst/>
          </a:prstGeom>
          <a:noFill/>
          <a:ln w="9525">
            <a:noFill/>
            <a:miter lim="800000"/>
            <a:headEnd/>
            <a:tailEnd/>
          </a:ln>
        </p:spPr>
      </p:pic>
      <p:sp>
        <p:nvSpPr>
          <p:cNvPr id="34" name="Rectangle 15"/>
          <p:cNvSpPr>
            <a:spLocks noChangeArrowheads="1"/>
          </p:cNvSpPr>
          <p:nvPr/>
        </p:nvSpPr>
        <p:spPr bwMode="auto">
          <a:xfrm>
            <a:off x="554785" y="1332893"/>
            <a:ext cx="1930759" cy="292212"/>
          </a:xfrm>
          <a:prstGeom prst="rect">
            <a:avLst/>
          </a:prstGeom>
          <a:noFill/>
          <a:ln w="9525">
            <a:noFill/>
            <a:miter lim="800000"/>
            <a:headEnd/>
            <a:tailEnd/>
          </a:ln>
        </p:spPr>
        <p:txBody>
          <a:bodyPr wrap="none" lIns="82124" tIns="41061" rIns="82124" bIns="41061">
            <a:spAutoFit/>
          </a:bodyPr>
          <a:lstStyle/>
          <a:p>
            <a:pPr algn="l" defTabSz="814365">
              <a:lnSpc>
                <a:spcPct val="85000"/>
              </a:lnSpc>
              <a:spcBef>
                <a:spcPct val="50000"/>
              </a:spcBef>
              <a:buNone/>
            </a:pPr>
            <a:r>
              <a:rPr lang="ja-JP" altLang="en-US" sz="1600" b="0" i="0" smtClean="0">
                <a:solidFill>
                  <a:schemeClr val="tx1"/>
                </a:solidFill>
                <a:latin typeface="Arial" pitchFamily="34" charset="0"/>
                <a:ea typeface="MS PGothic" pitchFamily="34" charset="-128"/>
                <a:cs typeface="Arial" pitchFamily="34" charset="0"/>
              </a:rPr>
              <a:t>ビジネス価値の拡大</a:t>
            </a:r>
            <a:endParaRPr lang="en-US" altLang="ja-JP" sz="1600">
              <a:latin typeface="Arial" pitchFamily="34" charset="0"/>
              <a:ea typeface="MS PGothic" pitchFamily="34" charset="-128"/>
              <a:cs typeface="Arial" pitchFamily="34" charset="0"/>
            </a:endParaRPr>
          </a:p>
        </p:txBody>
      </p:sp>
      <p:sp>
        <p:nvSpPr>
          <p:cNvPr id="39" name="Isosceles Triangle 38"/>
          <p:cNvSpPr/>
          <p:nvPr/>
        </p:nvSpPr>
        <p:spPr>
          <a:xfrm rot="5400000" flipH="1">
            <a:off x="404766" y="1428937"/>
            <a:ext cx="184150" cy="106362"/>
          </a:xfrm>
          <a:prstGeom prst="triangle">
            <a:avLst>
              <a:gd name="adj" fmla="val 51596"/>
            </a:avLst>
          </a:prstGeom>
          <a:gradFill flip="none" rotWithShape="1">
            <a:gsLst>
              <a:gs pos="0">
                <a:schemeClr val="tx2"/>
              </a:gs>
              <a:gs pos="100000">
                <a:schemeClr val="tx2">
                  <a:lumMod val="75000"/>
                </a:schemeClr>
              </a:gs>
            </a:gsLst>
            <a:lin ang="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endParaRPr lang="en-US" dirty="0"/>
          </a:p>
        </p:txBody>
      </p:sp>
      <p:sp>
        <p:nvSpPr>
          <p:cNvPr id="5131" name="Title 1"/>
          <p:cNvSpPr>
            <a:spLocks noGrp="1"/>
          </p:cNvSpPr>
          <p:nvPr>
            <p:ph type="title"/>
          </p:nvPr>
        </p:nvSpPr>
        <p:spPr/>
        <p:txBody>
          <a:bodyPr/>
          <a:lstStyle/>
          <a:p>
            <a:pPr algn="l" defTabSz="914400">
              <a:lnSpc>
                <a:spcPct val="100000"/>
              </a:lnSpc>
              <a:spcBef>
                <a:spcPct val="0"/>
              </a:spcBef>
              <a:spcAft>
                <a:spcPts val="0"/>
              </a:spcAft>
              <a:buNone/>
            </a:pPr>
            <a:r>
              <a:rPr lang="ja-JP" altLang="en-US" sz="3200" b="0" i="0" spc="0" baseline="0" smtClean="0">
                <a:solidFill>
                  <a:srgbClr val="2B348E"/>
                </a:solidFill>
                <a:latin typeface="Arial" pitchFamily="34" charset="0"/>
                <a:ea typeface="MS PGothic" pitchFamily="34" charset="-128"/>
                <a:cs typeface="Arial" pitchFamily="34" charset="0"/>
              </a:rPr>
              <a:t>キャンパスの変革</a:t>
            </a:r>
            <a:r>
              <a:rPr lang="en-US" altLang="ja-JP" sz="3200" b="0" i="0" spc="0" baseline="0" smtClean="0">
                <a:solidFill>
                  <a:srgbClr val="2B348E"/>
                </a:solidFill>
                <a:latin typeface="Arial" pitchFamily="34" charset="0"/>
                <a:ea typeface="MS PGothic" pitchFamily="34" charset="-128"/>
                <a:cs typeface="Arial" pitchFamily="34" charset="0"/>
              </a:rPr>
              <a:t/>
            </a:r>
            <a:br>
              <a:rPr lang="en-US" altLang="ja-JP" sz="3200" b="0" i="0" spc="0" baseline="0" smtClean="0">
                <a:solidFill>
                  <a:srgbClr val="2B348E"/>
                </a:solidFill>
                <a:latin typeface="Arial" pitchFamily="34" charset="0"/>
                <a:ea typeface="MS PGothic" pitchFamily="34" charset="-128"/>
                <a:cs typeface="Arial" pitchFamily="34" charset="0"/>
              </a:rPr>
            </a:br>
            <a:r>
              <a:rPr lang="en-US" altLang="ja-JP" sz="2400" b="0" i="0" spc="0" baseline="0" smtClean="0">
                <a:solidFill>
                  <a:srgbClr val="1E1F81"/>
                </a:solidFill>
                <a:latin typeface="Arial" pitchFamily="34" charset="0"/>
                <a:ea typeface="MS PGothic" pitchFamily="34" charset="-128"/>
                <a:cs typeface="Arial" pitchFamily="34" charset="0"/>
              </a:rPr>
              <a:t>VXI </a:t>
            </a:r>
            <a:r>
              <a:rPr lang="ja-JP" altLang="en-US" sz="2400" b="0" i="0" spc="0" baseline="0" smtClean="0">
                <a:solidFill>
                  <a:srgbClr val="1E1F81"/>
                </a:solidFill>
                <a:latin typeface="Arial" pitchFamily="34" charset="0"/>
                <a:ea typeface="MS PGothic" pitchFamily="34" charset="-128"/>
                <a:cs typeface="Arial" pitchFamily="34" charset="0"/>
              </a:rPr>
              <a:t>のためのシスコ サービス</a:t>
            </a:r>
            <a:endParaRPr lang="en-US" altLang="ja-JP" sz="2400" b="0" i="0" spc="0" baseline="0">
              <a:solidFill>
                <a:srgbClr val="1E1F81"/>
              </a:solidFill>
              <a:latin typeface="Arial" pitchFamily="34" charset="0"/>
              <a:ea typeface="MS PGothic" pitchFamily="34" charset="-128"/>
              <a:cs typeface="Arial" pitchFamily="34" charset="0"/>
            </a:endParaRPr>
          </a:p>
        </p:txBody>
      </p:sp>
      <p:pic>
        <p:nvPicPr>
          <p:cNvPr id="88088" name="Picture 34" descr="bigstockphoto_disussion_616596"/>
          <p:cNvPicPr>
            <a:picLocks noChangeAspect="1" noChangeArrowheads="1"/>
          </p:cNvPicPr>
          <p:nvPr/>
        </p:nvPicPr>
        <p:blipFill>
          <a:blip r:embed="rId4" cstate="print">
            <a:clrChange>
              <a:clrFrom>
                <a:srgbClr val="FFFCFE"/>
              </a:clrFrom>
              <a:clrTo>
                <a:srgbClr val="FFFCFE">
                  <a:alpha val="0"/>
                </a:srgbClr>
              </a:clrTo>
            </a:clrChange>
          </a:blip>
          <a:srcRect/>
          <a:stretch>
            <a:fillRect/>
          </a:stretch>
        </p:blipFill>
        <p:spPr bwMode="auto">
          <a:xfrm>
            <a:off x="98964750" y="-706391463"/>
            <a:ext cx="838571475" cy="717527776"/>
          </a:xfrm>
          <a:prstGeom prst="rect">
            <a:avLst/>
          </a:prstGeom>
          <a:noFill/>
          <a:ln w="9525">
            <a:noFill/>
            <a:miter lim="800000"/>
            <a:headEnd/>
            <a:tailEnd/>
          </a:ln>
        </p:spPr>
      </p:pic>
      <p:sp>
        <p:nvSpPr>
          <p:cNvPr id="88089" name="Line 9"/>
          <p:cNvSpPr>
            <a:spLocks noChangeShapeType="1"/>
          </p:cNvSpPr>
          <p:nvPr/>
        </p:nvSpPr>
        <p:spPr bwMode="auto">
          <a:xfrm>
            <a:off x="-1209948050" y="-2136347963"/>
            <a:ext cx="527050" cy="0"/>
          </a:xfrm>
          <a:prstGeom prst="line">
            <a:avLst/>
          </a:prstGeom>
          <a:noFill/>
          <a:ln w="57150" cmpd="thinThick">
            <a:noFill/>
            <a:round/>
            <a:headEnd/>
            <a:tailEnd/>
          </a:ln>
        </p:spPr>
        <p:txBody>
          <a:bodyPr wrap="none" lIns="82124" tIns="41061" rIns="82124" bIns="41061" anchor="ctr">
            <a:spAutoFit/>
          </a:bodyPr>
          <a:lstStyle/>
          <a:p>
            <a:endParaRPr lang="en-US" dirty="0"/>
          </a:p>
        </p:txBody>
      </p:sp>
      <p:sp>
        <p:nvSpPr>
          <p:cNvPr id="88090" name="Line 10"/>
          <p:cNvSpPr>
            <a:spLocks noChangeShapeType="1"/>
          </p:cNvSpPr>
          <p:nvPr/>
        </p:nvSpPr>
        <p:spPr bwMode="auto">
          <a:xfrm>
            <a:off x="-1209948050" y="-2135916163"/>
            <a:ext cx="527050" cy="0"/>
          </a:xfrm>
          <a:prstGeom prst="line">
            <a:avLst/>
          </a:prstGeom>
          <a:noFill/>
          <a:ln w="57150" cmpd="thinThick">
            <a:noFill/>
            <a:round/>
            <a:headEnd/>
            <a:tailEnd/>
          </a:ln>
        </p:spPr>
        <p:txBody>
          <a:bodyPr wrap="none" lIns="82124" tIns="41061" rIns="82124" bIns="41061" anchor="ctr">
            <a:spAutoFit/>
          </a:bodyPr>
          <a:lstStyle/>
          <a:p>
            <a:endParaRPr lang="en-US" dirty="0"/>
          </a:p>
        </p:txBody>
      </p:sp>
      <p:sp>
        <p:nvSpPr>
          <p:cNvPr id="88095" name="TextBox 38"/>
          <p:cNvSpPr txBox="1">
            <a:spLocks noChangeArrowheads="1"/>
          </p:cNvSpPr>
          <p:nvPr/>
        </p:nvSpPr>
        <p:spPr bwMode="auto">
          <a:xfrm>
            <a:off x="2478012" y="6072058"/>
            <a:ext cx="4264308" cy="563231"/>
          </a:xfrm>
          <a:prstGeom prst="rect">
            <a:avLst/>
          </a:prstGeom>
          <a:noFill/>
          <a:ln w="9525">
            <a:noFill/>
            <a:miter lim="800000"/>
            <a:headEnd/>
            <a:tailEnd/>
          </a:ln>
        </p:spPr>
        <p:txBody>
          <a:bodyPr wrap="none">
            <a:spAutoFit/>
          </a:bodyPr>
          <a:lstStyle/>
          <a:p>
            <a:pPr algn="ctr" defTabSz="914400">
              <a:lnSpc>
                <a:spcPct val="90000"/>
              </a:lnSpc>
              <a:buNone/>
            </a:pPr>
            <a:r>
              <a:rPr lang="ja-JP" altLang="en-US" sz="1800" b="0" i="0" smtClean="0">
                <a:solidFill>
                  <a:srgbClr val="697E1C"/>
                </a:solidFill>
                <a:latin typeface="Arial" pitchFamily="34" charset="0"/>
                <a:ea typeface="MS PGothic" pitchFamily="34" charset="-128"/>
                <a:cs typeface="Arial" pitchFamily="34" charset="0"/>
              </a:rPr>
              <a:t>認定パートナーとシスコ直販から入手可能</a:t>
            </a:r>
          </a:p>
          <a:p>
            <a:pPr algn="ctr" defTabSz="914400">
              <a:lnSpc>
                <a:spcPct val="90000"/>
              </a:lnSpc>
              <a:buNone/>
            </a:pPr>
            <a:r>
              <a:rPr lang="en-US" altLang="ja-JP" sz="1600" b="1" i="0" smtClean="0">
                <a:solidFill>
                  <a:srgbClr val="5F5F65"/>
                </a:solidFill>
                <a:latin typeface="Arial" pitchFamily="34" charset="0"/>
                <a:ea typeface="MS PGothic" pitchFamily="34" charset="-128"/>
                <a:cs typeface="Arial" pitchFamily="34" charset="0"/>
              </a:rPr>
              <a:t>www.cisco.com/go/services/edu</a:t>
            </a:r>
            <a:endParaRPr lang="en-US" altLang="ja-JP" sz="2000" b="1">
              <a:solidFill>
                <a:srgbClr val="5F5F65"/>
              </a:solidFill>
              <a:latin typeface="Arial" pitchFamily="34" charset="0"/>
              <a:ea typeface="MS PGothic" pitchFamily="34" charset="-128"/>
              <a:cs typeface="Arial" pitchFamily="34" charset="0"/>
            </a:endParaRPr>
          </a:p>
        </p:txBody>
      </p:sp>
      <p:sp>
        <p:nvSpPr>
          <p:cNvPr id="71" name="Freeform 14"/>
          <p:cNvSpPr>
            <a:spLocks/>
          </p:cNvSpPr>
          <p:nvPr/>
        </p:nvSpPr>
        <p:spPr bwMode="auto">
          <a:xfrm>
            <a:off x="3738059" y="2660724"/>
            <a:ext cx="338381" cy="563285"/>
          </a:xfrm>
          <a:custGeom>
            <a:avLst/>
            <a:gdLst>
              <a:gd name="T0" fmla="*/ 0 w 408"/>
              <a:gd name="T1" fmla="*/ 129366691 h 227"/>
              <a:gd name="T2" fmla="*/ 408 w 408"/>
              <a:gd name="T3" fmla="*/ 129366691 h 227"/>
              <a:gd name="T4" fmla="*/ 408 w 408"/>
              <a:gd name="T5" fmla="*/ 0 h 227"/>
              <a:gd name="T6" fmla="*/ 0 60000 65536"/>
              <a:gd name="T7" fmla="*/ 0 60000 65536"/>
              <a:gd name="T8" fmla="*/ 0 60000 65536"/>
              <a:gd name="T9" fmla="*/ 0 w 408"/>
              <a:gd name="T10" fmla="*/ 0 h 227"/>
              <a:gd name="T11" fmla="*/ 408 w 408"/>
              <a:gd name="T12" fmla="*/ 227 h 227"/>
            </a:gdLst>
            <a:ahLst/>
            <a:cxnLst>
              <a:cxn ang="T6">
                <a:pos x="T0" y="T1"/>
              </a:cxn>
              <a:cxn ang="T7">
                <a:pos x="T2" y="T3"/>
              </a:cxn>
              <a:cxn ang="T8">
                <a:pos x="T4" y="T5"/>
              </a:cxn>
            </a:cxnLst>
            <a:rect l="T9" t="T10" r="T11" b="T12"/>
            <a:pathLst>
              <a:path w="408" h="227">
                <a:moveTo>
                  <a:pt x="0" y="227"/>
                </a:moveTo>
                <a:lnTo>
                  <a:pt x="408" y="227"/>
                </a:lnTo>
                <a:lnTo>
                  <a:pt x="408" y="0"/>
                </a:lnTo>
              </a:path>
            </a:pathLst>
          </a:custGeom>
          <a:noFill/>
          <a:ln w="9525">
            <a:solidFill>
              <a:schemeClr val="bg1">
                <a:lumMod val="75000"/>
              </a:schemeClr>
            </a:solidFill>
            <a:round/>
            <a:headEnd/>
            <a:tailEnd type="triangle" w="lg" len="lg"/>
          </a:ln>
        </p:spPr>
        <p:txBody>
          <a:bodyPr wrap="none" anchor="ctr"/>
          <a:lstStyle/>
          <a:p>
            <a:pPr algn="ctr" rtl="0" eaLnBrk="0" fontAlgn="base" hangingPunct="0">
              <a:lnSpc>
                <a:spcPct val="90000"/>
              </a:lnSpc>
              <a:spcBef>
                <a:spcPct val="0"/>
              </a:spcBef>
              <a:spcAft>
                <a:spcPct val="0"/>
              </a:spcAft>
              <a:defRPr/>
            </a:pPr>
            <a:endParaRPr lang="en-US" sz="3200" kern="1200" dirty="0">
              <a:solidFill>
                <a:srgbClr val="000000"/>
              </a:solidFill>
              <a:latin typeface="Arial"/>
              <a:ea typeface="ＭＳ Ｐゴシック"/>
              <a:cs typeface="+mn-cs"/>
            </a:endParaRPr>
          </a:p>
        </p:txBody>
      </p:sp>
      <p:sp>
        <p:nvSpPr>
          <p:cNvPr id="72" name="AutoShape 15"/>
          <p:cNvSpPr>
            <a:spLocks noChangeArrowheads="1"/>
          </p:cNvSpPr>
          <p:nvPr/>
        </p:nvSpPr>
        <p:spPr bwMode="auto">
          <a:xfrm>
            <a:off x="1659159" y="2788312"/>
            <a:ext cx="2060542" cy="719138"/>
          </a:xfrm>
          <a:prstGeom prst="roundRect">
            <a:avLst>
              <a:gd name="adj" fmla="val 16667"/>
            </a:avLst>
          </a:prstGeom>
          <a:gradFill rotWithShape="1">
            <a:gsLst>
              <a:gs pos="0">
                <a:schemeClr val="accent1">
                  <a:lumMod val="20000"/>
                  <a:lumOff val="80000"/>
                </a:schemeClr>
              </a:gs>
              <a:gs pos="100000">
                <a:schemeClr val="tx1">
                  <a:lumMod val="50000"/>
                </a:schemeClr>
              </a:gs>
            </a:gsLst>
            <a:lin ang="2700000" scaled="1"/>
          </a:gradFill>
          <a:ln w="12700" algn="ctr">
            <a:solidFill>
              <a:schemeClr val="bg1">
                <a:lumMod val="50000"/>
              </a:schemeClr>
            </a:solidFill>
            <a:round/>
            <a:headEnd/>
            <a:tailEnd/>
          </a:ln>
        </p:spPr>
        <p:txBody>
          <a:bodyPr anchor="ctr"/>
          <a:lstStyle/>
          <a:p>
            <a:pPr algn="ctr" defTabSz="914400">
              <a:lnSpc>
                <a:spcPct val="90000"/>
              </a:lnSpc>
              <a:spcBef>
                <a:spcPct val="35000"/>
              </a:spcBef>
              <a:spcAft>
                <a:spcPct val="0"/>
              </a:spcAft>
              <a:buNone/>
            </a:pPr>
            <a:r>
              <a:rPr lang="ja-JP" altLang="en-US" sz="1400" b="1" i="0" kern="1200" smtClean="0">
                <a:solidFill>
                  <a:srgbClr val="FFFFFF"/>
                </a:solidFill>
                <a:latin typeface="Arial" pitchFamily="34" charset="0"/>
                <a:ea typeface="MS PGothic" pitchFamily="34" charset="-128"/>
                <a:cs typeface="Arial" pitchFamily="34" charset="0"/>
              </a:rPr>
              <a:t>構築</a:t>
            </a:r>
            <a:endParaRPr lang="en-US" altLang="ja-JP" sz="1400" b="1" i="0" kern="1200">
              <a:solidFill>
                <a:srgbClr val="FFFFFF"/>
              </a:solidFill>
              <a:latin typeface="Arial" pitchFamily="34" charset="0"/>
              <a:ea typeface="MS PGothic" pitchFamily="34" charset="-128"/>
              <a:cs typeface="Arial" pitchFamily="34" charset="0"/>
            </a:endParaRPr>
          </a:p>
        </p:txBody>
      </p:sp>
      <p:sp>
        <p:nvSpPr>
          <p:cNvPr id="73" name="Line 22"/>
          <p:cNvSpPr>
            <a:spLocks noChangeShapeType="1"/>
          </p:cNvSpPr>
          <p:nvPr/>
        </p:nvSpPr>
        <p:spPr bwMode="auto">
          <a:xfrm flipV="1">
            <a:off x="422448" y="5479858"/>
            <a:ext cx="5821680" cy="651"/>
          </a:xfrm>
          <a:prstGeom prst="line">
            <a:avLst/>
          </a:prstGeom>
          <a:noFill/>
          <a:ln w="19050">
            <a:solidFill>
              <a:schemeClr val="bg1">
                <a:lumMod val="75000"/>
              </a:schemeClr>
            </a:solidFill>
            <a:round/>
            <a:headEnd/>
            <a:tailEnd type="triangle" w="lg" len="lg"/>
          </a:ln>
        </p:spPr>
        <p:txBody>
          <a:bodyPr wrap="none" anchor="ctr"/>
          <a:lstStyle/>
          <a:p>
            <a:pPr algn="ctr" rtl="0" eaLnBrk="0" fontAlgn="base" hangingPunct="0">
              <a:lnSpc>
                <a:spcPct val="90000"/>
              </a:lnSpc>
              <a:spcBef>
                <a:spcPct val="0"/>
              </a:spcBef>
              <a:spcAft>
                <a:spcPct val="0"/>
              </a:spcAft>
              <a:defRPr/>
            </a:pPr>
            <a:endParaRPr lang="en-US" sz="3200" kern="1200" dirty="0">
              <a:solidFill>
                <a:srgbClr val="000000"/>
              </a:solidFill>
              <a:latin typeface="Arial"/>
              <a:ea typeface="ＭＳ Ｐゴシック"/>
              <a:cs typeface="+mn-cs"/>
            </a:endParaRPr>
          </a:p>
        </p:txBody>
      </p:sp>
      <p:sp>
        <p:nvSpPr>
          <p:cNvPr id="74" name="Line 23"/>
          <p:cNvSpPr>
            <a:spLocks noChangeShapeType="1"/>
          </p:cNvSpPr>
          <p:nvPr/>
        </p:nvSpPr>
        <p:spPr bwMode="auto">
          <a:xfrm rot="16200000" flipV="1">
            <a:off x="-1301868" y="3754033"/>
            <a:ext cx="3452955" cy="0"/>
          </a:xfrm>
          <a:prstGeom prst="line">
            <a:avLst/>
          </a:prstGeom>
          <a:noFill/>
          <a:ln w="19050">
            <a:solidFill>
              <a:schemeClr val="bg1">
                <a:lumMod val="75000"/>
              </a:schemeClr>
            </a:solidFill>
            <a:round/>
            <a:headEnd/>
            <a:tailEnd type="triangle" w="lg" len="lg"/>
          </a:ln>
        </p:spPr>
        <p:txBody>
          <a:bodyPr wrap="none" anchor="ctr"/>
          <a:lstStyle/>
          <a:p>
            <a:pPr algn="ctr" rtl="0" eaLnBrk="0" fontAlgn="base" hangingPunct="0">
              <a:lnSpc>
                <a:spcPct val="90000"/>
              </a:lnSpc>
              <a:spcBef>
                <a:spcPct val="0"/>
              </a:spcBef>
              <a:spcAft>
                <a:spcPct val="0"/>
              </a:spcAft>
              <a:defRPr/>
            </a:pPr>
            <a:endParaRPr lang="en-US" sz="3200" kern="1200" dirty="0">
              <a:solidFill>
                <a:srgbClr val="000000"/>
              </a:solidFill>
              <a:latin typeface="Arial"/>
              <a:ea typeface="ＭＳ Ｐゴシック"/>
              <a:cs typeface="+mn-cs"/>
            </a:endParaRPr>
          </a:p>
        </p:txBody>
      </p:sp>
      <p:sp>
        <p:nvSpPr>
          <p:cNvPr id="75" name="Text Box 24"/>
          <p:cNvSpPr txBox="1">
            <a:spLocks noChangeArrowheads="1"/>
          </p:cNvSpPr>
          <p:nvPr/>
        </p:nvSpPr>
        <p:spPr bwMode="auto">
          <a:xfrm>
            <a:off x="1928566" y="5516804"/>
            <a:ext cx="2428870" cy="313932"/>
          </a:xfrm>
          <a:prstGeom prst="rect">
            <a:avLst/>
          </a:prstGeom>
          <a:noFill/>
          <a:ln w="9525" algn="ctr">
            <a:noFill/>
            <a:miter lim="800000"/>
            <a:headEnd/>
            <a:tailEnd/>
          </a:ln>
        </p:spPr>
        <p:txBody>
          <a:bodyPr wrap="none">
            <a:spAutoFit/>
          </a:bodyPr>
          <a:lstStyle/>
          <a:p>
            <a:pPr algn="ctr" defTabSz="914400">
              <a:lnSpc>
                <a:spcPct val="90000"/>
              </a:lnSpc>
              <a:spcBef>
                <a:spcPct val="0"/>
              </a:spcBef>
              <a:spcAft>
                <a:spcPct val="0"/>
              </a:spcAft>
              <a:buNone/>
            </a:pPr>
            <a:r>
              <a:rPr lang="ja-JP" altLang="en-US" sz="1600" b="0" i="0" kern="1200" smtClean="0">
                <a:solidFill>
                  <a:srgbClr val="7F7F7F"/>
                </a:solidFill>
                <a:latin typeface="Arial" pitchFamily="34" charset="0"/>
                <a:ea typeface="MS PGothic" pitchFamily="34" charset="-128"/>
                <a:cs typeface="Arial" pitchFamily="34" charset="0"/>
              </a:rPr>
              <a:t>デスクトップ仮想化の工程</a:t>
            </a:r>
            <a:endParaRPr lang="en-US" altLang="ja-JP" sz="1600" kern="1200">
              <a:solidFill>
                <a:srgbClr val="7F7F7F"/>
              </a:solidFill>
              <a:latin typeface="Arial" pitchFamily="34" charset="0"/>
              <a:ea typeface="MS PGothic" pitchFamily="34" charset="-128"/>
              <a:cs typeface="Arial" pitchFamily="34" charset="0"/>
            </a:endParaRPr>
          </a:p>
        </p:txBody>
      </p:sp>
      <p:sp>
        <p:nvSpPr>
          <p:cNvPr id="76" name="TextBox 28"/>
          <p:cNvSpPr txBox="1">
            <a:spLocks noChangeArrowheads="1"/>
          </p:cNvSpPr>
          <p:nvPr/>
        </p:nvSpPr>
        <p:spPr bwMode="auto">
          <a:xfrm>
            <a:off x="3137972" y="4602932"/>
            <a:ext cx="1518364" cy="258532"/>
          </a:xfrm>
          <a:prstGeom prst="rect">
            <a:avLst/>
          </a:prstGeom>
          <a:noFill/>
          <a:ln w="9525">
            <a:noFill/>
            <a:miter lim="800000"/>
            <a:headEnd/>
            <a:tailEnd/>
          </a:ln>
        </p:spPr>
        <p:txBody>
          <a:bodyPr wrap="none">
            <a:spAutoFit/>
          </a:bodyPr>
          <a:lstStyle/>
          <a:p>
            <a:pPr marL="117500" indent="-117500" algn="ctr" defTabSz="914400">
              <a:lnSpc>
                <a:spcPct val="90000"/>
              </a:lnSpc>
              <a:spcBef>
                <a:spcPct val="0"/>
              </a:spcBef>
              <a:spcAft>
                <a:spcPct val="0"/>
              </a:spcAft>
              <a:buClr>
                <a:srgbClr val="000000"/>
              </a:buClr>
              <a:buFont typeface="Arial"/>
              <a:buChar char="•"/>
            </a:pPr>
            <a:r>
              <a:rPr lang="ja-JP" altLang="en-US" sz="1200" b="1" i="0" kern="1200" dirty="0" smtClean="0">
                <a:solidFill>
                  <a:srgbClr val="000000"/>
                </a:solidFill>
                <a:latin typeface="Arial" pitchFamily="34" charset="0"/>
                <a:ea typeface="MS PGothic" pitchFamily="34" charset="-128"/>
                <a:cs typeface="Arial" pitchFamily="34" charset="0"/>
              </a:rPr>
              <a:t>確認ワークショップ</a:t>
            </a:r>
            <a:endParaRPr lang="en-US" altLang="ja-JP" sz="1200" b="1" kern="1200" dirty="0">
              <a:solidFill>
                <a:srgbClr val="000000"/>
              </a:solidFill>
              <a:latin typeface="Arial" pitchFamily="34" charset="0"/>
              <a:ea typeface="MS PGothic" pitchFamily="34" charset="-128"/>
              <a:cs typeface="Arial" pitchFamily="34" charset="0"/>
            </a:endParaRPr>
          </a:p>
        </p:txBody>
      </p:sp>
      <p:sp>
        <p:nvSpPr>
          <p:cNvPr id="77" name="TextBox 29"/>
          <p:cNvSpPr txBox="1">
            <a:spLocks noChangeArrowheads="1"/>
          </p:cNvSpPr>
          <p:nvPr/>
        </p:nvSpPr>
        <p:spPr bwMode="auto">
          <a:xfrm>
            <a:off x="3508843" y="3814902"/>
            <a:ext cx="2034889" cy="427809"/>
          </a:xfrm>
          <a:prstGeom prst="rect">
            <a:avLst/>
          </a:prstGeom>
          <a:noFill/>
          <a:ln w="9525">
            <a:noFill/>
            <a:miter lim="800000"/>
            <a:headEnd/>
            <a:tailEnd/>
          </a:ln>
        </p:spPr>
        <p:txBody>
          <a:bodyPr wrap="square">
            <a:spAutoFit/>
          </a:bodyPr>
          <a:lstStyle/>
          <a:p>
            <a:pPr marL="117500" indent="-117500" algn="l" defTabSz="914400">
              <a:lnSpc>
                <a:spcPct val="90000"/>
              </a:lnSpc>
              <a:spcBef>
                <a:spcPct val="0"/>
              </a:spcBef>
              <a:spcAft>
                <a:spcPct val="0"/>
              </a:spcAft>
              <a:buClr>
                <a:srgbClr val="000000"/>
              </a:buClr>
              <a:buFont typeface="Arial"/>
              <a:buChar char="•"/>
            </a:pPr>
            <a:r>
              <a:rPr lang="ja-JP" altLang="en-US" sz="1200" b="0" i="0" smtClean="0">
                <a:solidFill>
                  <a:srgbClr val="000000"/>
                </a:solidFill>
                <a:latin typeface="Arial" pitchFamily="34" charset="0"/>
                <a:ea typeface="MS PGothic" pitchFamily="34" charset="-128"/>
                <a:cs typeface="Arial" pitchFamily="34" charset="0"/>
              </a:rPr>
              <a:t>戦略</a:t>
            </a:r>
          </a:p>
          <a:p>
            <a:pPr marL="117500" indent="-117500" algn="l" defTabSz="914400">
              <a:lnSpc>
                <a:spcPct val="90000"/>
              </a:lnSpc>
              <a:spcBef>
                <a:spcPct val="0"/>
              </a:spcBef>
              <a:spcAft>
                <a:spcPct val="0"/>
              </a:spcAft>
              <a:buClr>
                <a:srgbClr val="000000"/>
              </a:buClr>
              <a:buFont typeface="Arial"/>
              <a:buChar char="•"/>
            </a:pPr>
            <a:r>
              <a:rPr lang="ja-JP" altLang="en-US" sz="1200" b="1" i="0" kern="1200" smtClean="0">
                <a:solidFill>
                  <a:srgbClr val="000000"/>
                </a:solidFill>
                <a:latin typeface="Arial" pitchFamily="34" charset="0"/>
                <a:ea typeface="MS PGothic" pitchFamily="34" charset="-128"/>
                <a:cs typeface="Arial" pitchFamily="34" charset="0"/>
              </a:rPr>
              <a:t>評価</a:t>
            </a:r>
            <a:endParaRPr lang="en-US" altLang="ja-JP" sz="1200" b="1" i="0" kern="1200" dirty="0">
              <a:solidFill>
                <a:srgbClr val="000000"/>
              </a:solidFill>
              <a:latin typeface="Arial" pitchFamily="34" charset="0"/>
              <a:ea typeface="MS PGothic" pitchFamily="34" charset="-128"/>
              <a:cs typeface="Arial" pitchFamily="34" charset="0"/>
            </a:endParaRPr>
          </a:p>
        </p:txBody>
      </p:sp>
      <p:sp>
        <p:nvSpPr>
          <p:cNvPr id="78" name="TextBox 30"/>
          <p:cNvSpPr txBox="1">
            <a:spLocks noChangeArrowheads="1"/>
          </p:cNvSpPr>
          <p:nvPr/>
        </p:nvSpPr>
        <p:spPr bwMode="auto">
          <a:xfrm>
            <a:off x="4103011" y="2840247"/>
            <a:ext cx="1241045" cy="590931"/>
          </a:xfrm>
          <a:prstGeom prst="rect">
            <a:avLst/>
          </a:prstGeom>
          <a:noFill/>
          <a:ln w="9525">
            <a:noFill/>
            <a:miter lim="800000"/>
            <a:headEnd/>
            <a:tailEnd/>
          </a:ln>
        </p:spPr>
        <p:txBody>
          <a:bodyPr wrap="none">
            <a:spAutoFit/>
          </a:bodyPr>
          <a:lstStyle/>
          <a:p>
            <a:pPr marL="117500" indent="-117500" algn="l" defTabSz="914400">
              <a:lnSpc>
                <a:spcPct val="90000"/>
              </a:lnSpc>
              <a:spcBef>
                <a:spcPct val="0"/>
              </a:spcBef>
              <a:spcAft>
                <a:spcPct val="0"/>
              </a:spcAft>
              <a:buClr>
                <a:srgbClr val="000000"/>
              </a:buClr>
              <a:buFont typeface="Arial"/>
              <a:buChar char="•"/>
            </a:pPr>
            <a:r>
              <a:rPr lang="ja-JP" altLang="en-US" sz="1200" b="1" i="0" kern="1200" smtClean="0">
                <a:solidFill>
                  <a:srgbClr val="000000"/>
                </a:solidFill>
                <a:latin typeface="Arial" pitchFamily="34" charset="0"/>
                <a:ea typeface="MS PGothic" pitchFamily="34" charset="-128"/>
                <a:cs typeface="Arial" pitchFamily="34" charset="0"/>
              </a:rPr>
              <a:t>試作パイロット</a:t>
            </a:r>
          </a:p>
          <a:p>
            <a:pPr marL="117500" indent="-117500" algn="l" defTabSz="914400">
              <a:lnSpc>
                <a:spcPct val="90000"/>
              </a:lnSpc>
              <a:spcBef>
                <a:spcPct val="0"/>
              </a:spcBef>
              <a:spcAft>
                <a:spcPct val="0"/>
              </a:spcAft>
              <a:buClr>
                <a:srgbClr val="000000"/>
              </a:buClr>
              <a:buFont typeface="Arial"/>
              <a:buChar char="•"/>
            </a:pPr>
            <a:r>
              <a:rPr lang="ja-JP" altLang="en-US" sz="1200" b="0" i="0" smtClean="0">
                <a:solidFill>
                  <a:srgbClr val="000000"/>
                </a:solidFill>
                <a:latin typeface="Arial" pitchFamily="34" charset="0"/>
                <a:ea typeface="MS PGothic" pitchFamily="34" charset="-128"/>
                <a:cs typeface="Arial" pitchFamily="34" charset="0"/>
              </a:rPr>
              <a:t>計画と設計</a:t>
            </a:r>
            <a:endParaRPr lang="en-US" altLang="ja-JP" sz="1200" b="0" i="0" dirty="0" smtClean="0">
              <a:solidFill>
                <a:srgbClr val="000000"/>
              </a:solidFill>
              <a:latin typeface="Arial" pitchFamily="34" charset="0"/>
              <a:ea typeface="MS PGothic" pitchFamily="34" charset="-128"/>
              <a:cs typeface="Arial" pitchFamily="34" charset="0"/>
            </a:endParaRPr>
          </a:p>
          <a:p>
            <a:pPr marL="117500" indent="-117500" algn="l" defTabSz="914400">
              <a:lnSpc>
                <a:spcPct val="90000"/>
              </a:lnSpc>
              <a:spcBef>
                <a:spcPct val="0"/>
              </a:spcBef>
              <a:spcAft>
                <a:spcPct val="0"/>
              </a:spcAft>
              <a:buClr>
                <a:srgbClr val="000000"/>
              </a:buClr>
              <a:buFont typeface="Arial"/>
              <a:buChar char="•"/>
            </a:pPr>
            <a:r>
              <a:rPr lang="ja-JP" altLang="en-US" sz="1200" b="1" i="0" kern="1200" smtClean="0">
                <a:solidFill>
                  <a:srgbClr val="000000"/>
                </a:solidFill>
                <a:latin typeface="Arial" pitchFamily="34" charset="0"/>
                <a:ea typeface="MS PGothic" pitchFamily="34" charset="-128"/>
                <a:cs typeface="Arial" pitchFamily="34" charset="0"/>
              </a:rPr>
              <a:t>実装と移行</a:t>
            </a:r>
            <a:endParaRPr lang="en-US" altLang="ja-JP" sz="1200" b="1" kern="1200" dirty="0">
              <a:solidFill>
                <a:srgbClr val="000000"/>
              </a:solidFill>
              <a:latin typeface="Arial" pitchFamily="34" charset="0"/>
              <a:ea typeface="MS PGothic" pitchFamily="34" charset="-128"/>
              <a:cs typeface="Arial" pitchFamily="34" charset="0"/>
            </a:endParaRPr>
          </a:p>
        </p:txBody>
      </p:sp>
      <p:sp>
        <p:nvSpPr>
          <p:cNvPr id="79" name="AutoShape 9"/>
          <p:cNvSpPr>
            <a:spLocks noChangeArrowheads="1"/>
          </p:cNvSpPr>
          <p:nvPr/>
        </p:nvSpPr>
        <p:spPr bwMode="auto">
          <a:xfrm>
            <a:off x="2244086" y="1979977"/>
            <a:ext cx="2055628" cy="691116"/>
          </a:xfrm>
          <a:prstGeom prst="roundRect">
            <a:avLst>
              <a:gd name="adj" fmla="val 16667"/>
            </a:avLst>
          </a:prstGeom>
          <a:gradFill flip="none" rotWithShape="1">
            <a:gsLst>
              <a:gs pos="0">
                <a:schemeClr val="accent6"/>
              </a:gs>
              <a:gs pos="100000">
                <a:schemeClr val="accent6">
                  <a:lumMod val="20000"/>
                  <a:lumOff val="80000"/>
                </a:schemeClr>
              </a:gs>
            </a:gsLst>
            <a:lin ang="16200000" scaled="0"/>
            <a:tileRect/>
          </a:gradFill>
          <a:ln w="12700" algn="ctr">
            <a:solidFill>
              <a:schemeClr val="bg1">
                <a:lumMod val="50000"/>
              </a:schemeClr>
            </a:solidFill>
            <a:round/>
            <a:headEnd/>
            <a:tailEnd/>
          </a:ln>
        </p:spPr>
        <p:txBody>
          <a:bodyPr anchor="ctr"/>
          <a:lstStyle/>
          <a:p>
            <a:pPr algn="ctr" defTabSz="914400">
              <a:lnSpc>
                <a:spcPct val="90000"/>
              </a:lnSpc>
              <a:spcBef>
                <a:spcPct val="0"/>
              </a:spcBef>
              <a:spcAft>
                <a:spcPct val="0"/>
              </a:spcAft>
              <a:buNone/>
            </a:pPr>
            <a:r>
              <a:rPr lang="ja-JP" altLang="en-US" sz="1300" b="0" i="0" smtClean="0">
                <a:solidFill>
                  <a:srgbClr val="FFFFFF"/>
                </a:solidFill>
                <a:latin typeface="Arial" pitchFamily="34" charset="0"/>
                <a:ea typeface="MS PGothic" pitchFamily="34" charset="-128"/>
                <a:cs typeface="Arial" pitchFamily="34" charset="0"/>
              </a:rPr>
              <a:t>開始</a:t>
            </a:r>
            <a:endParaRPr lang="en-US" altLang="ja-JP" sz="1300" b="0" i="0">
              <a:solidFill>
                <a:srgbClr val="FFFFFF"/>
              </a:solidFill>
              <a:latin typeface="Arial" pitchFamily="34" charset="0"/>
              <a:ea typeface="MS PGothic" pitchFamily="34" charset="-128"/>
              <a:cs typeface="Arial" pitchFamily="34" charset="0"/>
            </a:endParaRPr>
          </a:p>
        </p:txBody>
      </p:sp>
      <p:sp>
        <p:nvSpPr>
          <p:cNvPr id="80" name="TextBox 30"/>
          <p:cNvSpPr txBox="1">
            <a:spLocks noChangeArrowheads="1"/>
          </p:cNvSpPr>
          <p:nvPr/>
        </p:nvSpPr>
        <p:spPr bwMode="auto">
          <a:xfrm>
            <a:off x="4361736" y="2035716"/>
            <a:ext cx="1826141" cy="424732"/>
          </a:xfrm>
          <a:prstGeom prst="rect">
            <a:avLst/>
          </a:prstGeom>
          <a:noFill/>
          <a:ln w="9525">
            <a:noFill/>
            <a:miter lim="800000"/>
            <a:headEnd/>
            <a:tailEnd/>
          </a:ln>
        </p:spPr>
        <p:txBody>
          <a:bodyPr wrap="none">
            <a:spAutoFit/>
          </a:bodyPr>
          <a:lstStyle/>
          <a:p>
            <a:pPr marL="117500" indent="-117500" algn="l" defTabSz="914400">
              <a:lnSpc>
                <a:spcPct val="90000"/>
              </a:lnSpc>
              <a:spcBef>
                <a:spcPct val="0"/>
              </a:spcBef>
              <a:spcAft>
                <a:spcPct val="0"/>
              </a:spcAft>
              <a:buClr>
                <a:srgbClr val="000000"/>
              </a:buClr>
              <a:buFont typeface="Arial"/>
              <a:buChar char="•"/>
            </a:pPr>
            <a:r>
              <a:rPr lang="ja-JP" altLang="en-US" sz="1200" b="0" i="0" smtClean="0">
                <a:solidFill>
                  <a:srgbClr val="000000"/>
                </a:solidFill>
                <a:latin typeface="Arial" pitchFamily="34" charset="0"/>
                <a:ea typeface="MS PGothic" pitchFamily="34" charset="-128"/>
                <a:cs typeface="Arial" pitchFamily="34" charset="0"/>
              </a:rPr>
              <a:t>最適化</a:t>
            </a:r>
          </a:p>
          <a:p>
            <a:pPr marL="117500" indent="-117500" algn="l" defTabSz="914400">
              <a:lnSpc>
                <a:spcPct val="90000"/>
              </a:lnSpc>
              <a:spcBef>
                <a:spcPct val="0"/>
              </a:spcBef>
              <a:spcAft>
                <a:spcPct val="0"/>
              </a:spcAft>
              <a:buClr>
                <a:srgbClr val="000000"/>
              </a:buClr>
              <a:buFont typeface="Arial"/>
              <a:buChar char="•"/>
            </a:pPr>
            <a:r>
              <a:rPr lang="en-US" altLang="ja-JP" sz="1200" b="1" i="0" kern="1200" smtClean="0">
                <a:solidFill>
                  <a:srgbClr val="000000"/>
                </a:solidFill>
                <a:latin typeface="Arial" pitchFamily="34" charset="0"/>
                <a:ea typeface="MS PGothic" pitchFamily="34" charset="-128"/>
                <a:cs typeface="Arial" pitchFamily="34" charset="0"/>
              </a:rPr>
              <a:t>VXI </a:t>
            </a:r>
            <a:r>
              <a:rPr lang="ja-JP" altLang="en-US" sz="1200" b="1" i="0" kern="1200" smtClean="0">
                <a:solidFill>
                  <a:srgbClr val="000000"/>
                </a:solidFill>
                <a:latin typeface="Arial" pitchFamily="34" charset="0"/>
                <a:ea typeface="MS PGothic" pitchFamily="34" charset="-128"/>
                <a:cs typeface="Arial" pitchFamily="34" charset="0"/>
              </a:rPr>
              <a:t>用の連携サービス</a:t>
            </a:r>
            <a:endParaRPr lang="en-US" altLang="ja-JP" sz="1200" b="1" kern="1200">
              <a:solidFill>
                <a:srgbClr val="000000"/>
              </a:solidFill>
              <a:latin typeface="Arial" pitchFamily="34" charset="0"/>
              <a:ea typeface="MS PGothic" pitchFamily="34" charset="-128"/>
              <a:cs typeface="Arial" pitchFamily="34" charset="0"/>
            </a:endParaRPr>
          </a:p>
        </p:txBody>
      </p:sp>
      <p:sp>
        <p:nvSpPr>
          <p:cNvPr id="82" name="Freeform 14"/>
          <p:cNvSpPr>
            <a:spLocks/>
          </p:cNvSpPr>
          <p:nvPr/>
        </p:nvSpPr>
        <p:spPr bwMode="auto">
          <a:xfrm>
            <a:off x="3146149" y="3514902"/>
            <a:ext cx="338381" cy="563285"/>
          </a:xfrm>
          <a:custGeom>
            <a:avLst/>
            <a:gdLst>
              <a:gd name="T0" fmla="*/ 0 w 408"/>
              <a:gd name="T1" fmla="*/ 129366691 h 227"/>
              <a:gd name="T2" fmla="*/ 408 w 408"/>
              <a:gd name="T3" fmla="*/ 129366691 h 227"/>
              <a:gd name="T4" fmla="*/ 408 w 408"/>
              <a:gd name="T5" fmla="*/ 0 h 227"/>
              <a:gd name="T6" fmla="*/ 0 60000 65536"/>
              <a:gd name="T7" fmla="*/ 0 60000 65536"/>
              <a:gd name="T8" fmla="*/ 0 60000 65536"/>
              <a:gd name="T9" fmla="*/ 0 w 408"/>
              <a:gd name="T10" fmla="*/ 0 h 227"/>
              <a:gd name="T11" fmla="*/ 408 w 408"/>
              <a:gd name="T12" fmla="*/ 227 h 227"/>
            </a:gdLst>
            <a:ahLst/>
            <a:cxnLst>
              <a:cxn ang="T6">
                <a:pos x="T0" y="T1"/>
              </a:cxn>
              <a:cxn ang="T7">
                <a:pos x="T2" y="T3"/>
              </a:cxn>
              <a:cxn ang="T8">
                <a:pos x="T4" y="T5"/>
              </a:cxn>
            </a:cxnLst>
            <a:rect l="T9" t="T10" r="T11" b="T12"/>
            <a:pathLst>
              <a:path w="408" h="227">
                <a:moveTo>
                  <a:pt x="0" y="227"/>
                </a:moveTo>
                <a:lnTo>
                  <a:pt x="408" y="227"/>
                </a:lnTo>
                <a:lnTo>
                  <a:pt x="408" y="0"/>
                </a:lnTo>
              </a:path>
            </a:pathLst>
          </a:custGeom>
          <a:noFill/>
          <a:ln w="9525">
            <a:solidFill>
              <a:schemeClr val="bg1">
                <a:lumMod val="75000"/>
              </a:schemeClr>
            </a:solidFill>
            <a:round/>
            <a:headEnd/>
            <a:tailEnd type="triangle" w="lg" len="lg"/>
          </a:ln>
        </p:spPr>
        <p:txBody>
          <a:bodyPr wrap="none" anchor="ctr"/>
          <a:lstStyle/>
          <a:p>
            <a:pPr algn="ctr" rtl="0" eaLnBrk="0" fontAlgn="base" hangingPunct="0">
              <a:lnSpc>
                <a:spcPct val="90000"/>
              </a:lnSpc>
              <a:spcBef>
                <a:spcPct val="0"/>
              </a:spcBef>
              <a:spcAft>
                <a:spcPct val="0"/>
              </a:spcAft>
              <a:defRPr/>
            </a:pPr>
            <a:endParaRPr lang="en-US" sz="3200" kern="1200" dirty="0">
              <a:solidFill>
                <a:srgbClr val="000000"/>
              </a:solidFill>
              <a:latin typeface="Arial"/>
              <a:ea typeface="ＭＳ Ｐゴシック"/>
              <a:cs typeface="+mn-cs"/>
            </a:endParaRPr>
          </a:p>
        </p:txBody>
      </p:sp>
      <p:sp>
        <p:nvSpPr>
          <p:cNvPr id="83" name="Freeform 14"/>
          <p:cNvSpPr>
            <a:spLocks/>
          </p:cNvSpPr>
          <p:nvPr/>
        </p:nvSpPr>
        <p:spPr bwMode="auto">
          <a:xfrm>
            <a:off x="2681857" y="4347785"/>
            <a:ext cx="338381" cy="563285"/>
          </a:xfrm>
          <a:custGeom>
            <a:avLst/>
            <a:gdLst>
              <a:gd name="T0" fmla="*/ 0 w 408"/>
              <a:gd name="T1" fmla="*/ 129366691 h 227"/>
              <a:gd name="T2" fmla="*/ 408 w 408"/>
              <a:gd name="T3" fmla="*/ 129366691 h 227"/>
              <a:gd name="T4" fmla="*/ 408 w 408"/>
              <a:gd name="T5" fmla="*/ 0 h 227"/>
              <a:gd name="T6" fmla="*/ 0 60000 65536"/>
              <a:gd name="T7" fmla="*/ 0 60000 65536"/>
              <a:gd name="T8" fmla="*/ 0 60000 65536"/>
              <a:gd name="T9" fmla="*/ 0 w 408"/>
              <a:gd name="T10" fmla="*/ 0 h 227"/>
              <a:gd name="T11" fmla="*/ 408 w 408"/>
              <a:gd name="T12" fmla="*/ 227 h 227"/>
            </a:gdLst>
            <a:ahLst/>
            <a:cxnLst>
              <a:cxn ang="T6">
                <a:pos x="T0" y="T1"/>
              </a:cxn>
              <a:cxn ang="T7">
                <a:pos x="T2" y="T3"/>
              </a:cxn>
              <a:cxn ang="T8">
                <a:pos x="T4" y="T5"/>
              </a:cxn>
            </a:cxnLst>
            <a:rect l="T9" t="T10" r="T11" b="T12"/>
            <a:pathLst>
              <a:path w="408" h="227">
                <a:moveTo>
                  <a:pt x="0" y="227"/>
                </a:moveTo>
                <a:lnTo>
                  <a:pt x="408" y="227"/>
                </a:lnTo>
                <a:lnTo>
                  <a:pt x="408" y="0"/>
                </a:lnTo>
              </a:path>
            </a:pathLst>
          </a:custGeom>
          <a:noFill/>
          <a:ln w="9525">
            <a:solidFill>
              <a:schemeClr val="bg1">
                <a:lumMod val="75000"/>
              </a:schemeClr>
            </a:solidFill>
            <a:round/>
            <a:headEnd/>
            <a:tailEnd type="triangle" w="lg" len="lg"/>
          </a:ln>
        </p:spPr>
        <p:txBody>
          <a:bodyPr wrap="none" anchor="ctr"/>
          <a:lstStyle/>
          <a:p>
            <a:pPr algn="ctr" rtl="0" eaLnBrk="0" fontAlgn="base" hangingPunct="0">
              <a:lnSpc>
                <a:spcPct val="90000"/>
              </a:lnSpc>
              <a:spcBef>
                <a:spcPct val="0"/>
              </a:spcBef>
              <a:spcAft>
                <a:spcPct val="0"/>
              </a:spcAft>
              <a:defRPr/>
            </a:pPr>
            <a:endParaRPr lang="en-US" sz="3200" kern="1200" dirty="0">
              <a:solidFill>
                <a:srgbClr val="000000"/>
              </a:solidFill>
              <a:latin typeface="Arial"/>
              <a:ea typeface="ＭＳ Ｐゴシック"/>
              <a:cs typeface="+mn-cs"/>
            </a:endParaRPr>
          </a:p>
        </p:txBody>
      </p:sp>
      <p:sp>
        <p:nvSpPr>
          <p:cNvPr id="84" name="AutoShape 12"/>
          <p:cNvSpPr>
            <a:spLocks noChangeArrowheads="1"/>
          </p:cNvSpPr>
          <p:nvPr/>
        </p:nvSpPr>
        <p:spPr bwMode="auto">
          <a:xfrm>
            <a:off x="1282224" y="3629201"/>
            <a:ext cx="1944163" cy="739775"/>
          </a:xfrm>
          <a:prstGeom prst="roundRect">
            <a:avLst>
              <a:gd name="adj" fmla="val 16667"/>
            </a:avLst>
          </a:prstGeom>
          <a:gradFill rotWithShape="1">
            <a:gsLst>
              <a:gs pos="0">
                <a:schemeClr val="accent2">
                  <a:lumMod val="40000"/>
                  <a:lumOff val="60000"/>
                </a:schemeClr>
              </a:gs>
              <a:gs pos="100000">
                <a:schemeClr val="accent4">
                  <a:lumMod val="50000"/>
                </a:schemeClr>
              </a:gs>
            </a:gsLst>
            <a:lin ang="2700000" scaled="1"/>
          </a:gradFill>
          <a:ln w="12700" algn="ctr">
            <a:solidFill>
              <a:schemeClr val="bg1">
                <a:lumMod val="50000"/>
              </a:schemeClr>
            </a:solidFill>
            <a:round/>
            <a:headEnd/>
            <a:tailEnd/>
          </a:ln>
          <a:effectLst/>
        </p:spPr>
        <p:txBody>
          <a:bodyPr anchor="ctr"/>
          <a:lstStyle/>
          <a:p>
            <a:pPr marL="266730" indent="-266730" algn="ctr" defTabSz="914400">
              <a:lnSpc>
                <a:spcPct val="90000"/>
              </a:lnSpc>
              <a:spcBef>
                <a:spcPct val="0"/>
              </a:spcBef>
              <a:spcAft>
                <a:spcPct val="0"/>
              </a:spcAft>
              <a:buNone/>
            </a:pPr>
            <a:r>
              <a:rPr lang="ja-JP" altLang="en-US" sz="1400" b="1" i="0" kern="1200" smtClean="0">
                <a:solidFill>
                  <a:srgbClr val="FFFFFF"/>
                </a:solidFill>
                <a:latin typeface="Arial" pitchFamily="34" charset="0"/>
                <a:ea typeface="MS PGothic" pitchFamily="34" charset="-128"/>
                <a:cs typeface="Arial" pitchFamily="34" charset="0"/>
              </a:rPr>
              <a:t>計画</a:t>
            </a:r>
            <a:endParaRPr lang="en-US" altLang="ja-JP" sz="1400" b="1" kern="1200">
              <a:solidFill>
                <a:srgbClr val="FFFFFF"/>
              </a:solidFill>
              <a:latin typeface="Arial" pitchFamily="34" charset="0"/>
              <a:ea typeface="MS PGothic" pitchFamily="34" charset="-128"/>
              <a:cs typeface="Arial" pitchFamily="34" charset="0"/>
            </a:endParaRPr>
          </a:p>
        </p:txBody>
      </p:sp>
      <p:sp>
        <p:nvSpPr>
          <p:cNvPr id="85" name="AutoShape 6"/>
          <p:cNvSpPr>
            <a:spLocks noChangeArrowheads="1"/>
          </p:cNvSpPr>
          <p:nvPr/>
        </p:nvSpPr>
        <p:spPr bwMode="auto">
          <a:xfrm>
            <a:off x="597873" y="4492472"/>
            <a:ext cx="2191932" cy="739775"/>
          </a:xfrm>
          <a:prstGeom prst="roundRect">
            <a:avLst>
              <a:gd name="adj" fmla="val 16667"/>
            </a:avLst>
          </a:prstGeom>
          <a:gradFill rotWithShape="1">
            <a:gsLst>
              <a:gs pos="0">
                <a:schemeClr val="accent5">
                  <a:lumMod val="40000"/>
                  <a:lumOff val="60000"/>
                </a:schemeClr>
              </a:gs>
              <a:gs pos="100000">
                <a:schemeClr val="accent5">
                  <a:lumMod val="50000"/>
                </a:schemeClr>
              </a:gs>
            </a:gsLst>
            <a:lin ang="2700000" scaled="1"/>
          </a:gradFill>
          <a:ln w="12700" algn="ctr">
            <a:solidFill>
              <a:schemeClr val="bg1">
                <a:lumMod val="50000"/>
              </a:schemeClr>
            </a:solidFill>
            <a:round/>
            <a:headEnd/>
            <a:tailEnd/>
          </a:ln>
        </p:spPr>
        <p:txBody>
          <a:bodyPr anchor="ctr"/>
          <a:lstStyle/>
          <a:p>
            <a:pPr marL="317480" indent="-317480" algn="ctr" defTabSz="914400">
              <a:lnSpc>
                <a:spcPct val="90000"/>
              </a:lnSpc>
              <a:spcBef>
                <a:spcPct val="0"/>
              </a:spcBef>
              <a:spcAft>
                <a:spcPct val="0"/>
              </a:spcAft>
              <a:buNone/>
            </a:pPr>
            <a:r>
              <a:rPr lang="ja-JP" altLang="en-US" sz="1400" b="1" i="0" kern="1200" smtClean="0">
                <a:solidFill>
                  <a:srgbClr val="FFFFFF"/>
                </a:solidFill>
                <a:latin typeface="Arial" pitchFamily="34" charset="0"/>
                <a:ea typeface="MS PGothic" pitchFamily="34" charset="-128"/>
                <a:cs typeface="Arial" pitchFamily="34" charset="0"/>
              </a:rPr>
              <a:t>確認</a:t>
            </a:r>
            <a:endParaRPr lang="en-US" altLang="ja-JP" sz="1400" b="1" kern="1200">
              <a:solidFill>
                <a:srgbClr val="FFFFFF"/>
              </a:solidFill>
              <a:latin typeface="Arial" pitchFamily="34" charset="0"/>
              <a:ea typeface="MS PGothic" pitchFamily="34" charset="-128"/>
              <a:cs typeface="Arial" pitchFamily="34" charset="0"/>
            </a:endParaRPr>
          </a:p>
        </p:txBody>
      </p:sp>
      <p:pic>
        <p:nvPicPr>
          <p:cNvPr id="41" name="Picture 40"/>
          <p:cNvPicPr>
            <a:picLocks noChangeAspect="1"/>
          </p:cNvPicPr>
          <p:nvPr/>
        </p:nvPicPr>
        <p:blipFill rotWithShape="1">
          <a:blip r:embed="rId5" cstate="print">
            <a:extLst>
              <a:ext uri="{28A0092B-C50C-407E-A947-70E740481C1C}">
                <a14:useLocalDpi xmlns:a14="http://schemas.microsoft.com/office/drawing/2010/main" xmlns="" val="0"/>
              </a:ext>
            </a:extLst>
          </a:blip>
          <a:srcRect t="-132" r="1865" b="1486"/>
          <a:stretch/>
        </p:blipFill>
        <p:spPr>
          <a:xfrm rot="5400000">
            <a:off x="5652186" y="2696538"/>
            <a:ext cx="4305082" cy="2147455"/>
          </a:xfrm>
          <a:prstGeom prst="rect">
            <a:avLst/>
          </a:prstGeom>
        </p:spPr>
      </p:pic>
      <p:sp>
        <p:nvSpPr>
          <p:cNvPr id="2" name="TextBox 1"/>
          <p:cNvSpPr txBox="1"/>
          <p:nvPr/>
        </p:nvSpPr>
        <p:spPr>
          <a:xfrm>
            <a:off x="6815627" y="1805262"/>
            <a:ext cx="1934845" cy="3231654"/>
          </a:xfrm>
          <a:prstGeom prst="rect">
            <a:avLst/>
          </a:prstGeom>
          <a:noFill/>
        </p:spPr>
        <p:txBody>
          <a:bodyPr wrap="square" rtlCol="0">
            <a:spAutoFit/>
          </a:bodyPr>
          <a:lstStyle/>
          <a:p>
            <a:pPr marL="179405" indent="-179405" algn="just" defTabSz="914400">
              <a:spcBef>
                <a:spcPct val="75000"/>
              </a:spcBef>
              <a:buClr>
                <a:srgbClr val="652D89"/>
              </a:buClr>
              <a:buFont typeface="Arial"/>
              <a:buChar char="•"/>
            </a:pPr>
            <a:r>
              <a:rPr lang="ja-JP" altLang="en-US" sz="1200" b="0" i="0" kern="0" smtClean="0">
                <a:solidFill>
                  <a:srgbClr val="652D89"/>
                </a:solidFill>
                <a:latin typeface="Arial" pitchFamily="34" charset="0"/>
                <a:ea typeface="MS PGothic" pitchFamily="34" charset="-128"/>
                <a:cs typeface="Arial" pitchFamily="34" charset="0"/>
              </a:rPr>
              <a:t>最適なユーザ エクスペリエンスを実現 </a:t>
            </a:r>
          </a:p>
          <a:p>
            <a:pPr marL="179405" indent="-179405" algn="just" defTabSz="914400">
              <a:spcBef>
                <a:spcPct val="75000"/>
              </a:spcBef>
              <a:buClr>
                <a:srgbClr val="652D89"/>
              </a:buClr>
              <a:buFont typeface="Arial"/>
              <a:buChar char="•"/>
            </a:pPr>
            <a:r>
              <a:rPr lang="ja-JP" altLang="en-US" sz="1200" b="0" i="0" kern="0" smtClean="0">
                <a:solidFill>
                  <a:srgbClr val="652D89"/>
                </a:solidFill>
                <a:latin typeface="Arial" pitchFamily="34" charset="0"/>
                <a:ea typeface="MS PGothic" pitchFamily="34" charset="-128"/>
                <a:cs typeface="Arial" pitchFamily="34" charset="0"/>
              </a:rPr>
              <a:t>リスクを最小限に抑え、短期間で価値を実現</a:t>
            </a:r>
            <a:endParaRPr lang="en-US" altLang="ja-JP" sz="1200" b="0" i="0" kern="0" dirty="0" smtClean="0">
              <a:solidFill>
                <a:srgbClr val="652D89"/>
              </a:solidFill>
              <a:latin typeface="Arial" pitchFamily="34" charset="0"/>
              <a:ea typeface="MS PGothic" pitchFamily="34" charset="-128"/>
              <a:cs typeface="Arial" pitchFamily="34" charset="0"/>
            </a:endParaRPr>
          </a:p>
          <a:p>
            <a:pPr marL="179405" indent="-179405" algn="just" defTabSz="914400">
              <a:spcBef>
                <a:spcPct val="75000"/>
              </a:spcBef>
              <a:buClr>
                <a:srgbClr val="652D89"/>
              </a:buClr>
              <a:buFont typeface="Arial"/>
              <a:buChar char="•"/>
            </a:pPr>
            <a:r>
              <a:rPr lang="ja-JP" altLang="en-US" sz="1200" b="0" i="0" kern="0" smtClean="0">
                <a:solidFill>
                  <a:srgbClr val="652D89"/>
                </a:solidFill>
                <a:latin typeface="Arial" pitchFamily="34" charset="0"/>
                <a:ea typeface="MS PGothic" pitchFamily="34" charset="-128"/>
                <a:cs typeface="Arial" pitchFamily="34" charset="0"/>
              </a:rPr>
              <a:t>セキュリティ、オーケストレーション、および自動化を設計に統合</a:t>
            </a:r>
            <a:endParaRPr lang="en-US" altLang="ja-JP" sz="1200" b="0" i="0" kern="0" dirty="0" smtClean="0">
              <a:solidFill>
                <a:srgbClr val="652D89"/>
              </a:solidFill>
              <a:latin typeface="Arial" pitchFamily="34" charset="0"/>
              <a:ea typeface="MS PGothic" pitchFamily="34" charset="-128"/>
              <a:cs typeface="Arial" pitchFamily="34" charset="0"/>
            </a:endParaRPr>
          </a:p>
          <a:p>
            <a:pPr marL="179405" indent="-179405" algn="just" defTabSz="914400">
              <a:spcBef>
                <a:spcPct val="75000"/>
              </a:spcBef>
              <a:buClr>
                <a:srgbClr val="652D89"/>
              </a:buClr>
              <a:buFont typeface="Arial"/>
              <a:buChar char="•"/>
            </a:pPr>
            <a:r>
              <a:rPr lang="ja-JP" altLang="en-US" sz="1200" b="0" i="0" kern="0" smtClean="0">
                <a:solidFill>
                  <a:srgbClr val="652D89"/>
                </a:solidFill>
                <a:latin typeface="Arial" pitchFamily="34" charset="0"/>
                <a:ea typeface="MS PGothic" pitchFamily="34" charset="-128"/>
                <a:cs typeface="Arial" pitchFamily="34" charset="0"/>
              </a:rPr>
              <a:t>現在の </a:t>
            </a:r>
            <a:r>
              <a:rPr lang="en-US" altLang="ja-JP" sz="1200" b="0" i="0" kern="0" dirty="0" smtClean="0">
                <a:solidFill>
                  <a:srgbClr val="652D89"/>
                </a:solidFill>
                <a:latin typeface="Arial" pitchFamily="34" charset="0"/>
                <a:ea typeface="MS PGothic" pitchFamily="34" charset="-128"/>
                <a:cs typeface="Arial" pitchFamily="34" charset="0"/>
              </a:rPr>
              <a:t>IT </a:t>
            </a:r>
            <a:r>
              <a:rPr lang="ja-JP" altLang="en-US" sz="1200" b="0" i="0" kern="0" smtClean="0">
                <a:solidFill>
                  <a:srgbClr val="652D89"/>
                </a:solidFill>
                <a:latin typeface="Arial" pitchFamily="34" charset="0"/>
                <a:ea typeface="MS PGothic" pitchFamily="34" charset="-128"/>
                <a:cs typeface="Arial" pitchFamily="34" charset="0"/>
              </a:rPr>
              <a:t>運用モデルを再編するサービス管理の青写真</a:t>
            </a:r>
            <a:endParaRPr lang="en-US" altLang="ja-JP" sz="1200" b="0" i="0" kern="0" dirty="0" smtClean="0">
              <a:solidFill>
                <a:srgbClr val="652D89"/>
              </a:solidFill>
              <a:latin typeface="Arial" pitchFamily="34" charset="0"/>
              <a:ea typeface="MS PGothic" pitchFamily="34" charset="-128"/>
              <a:cs typeface="Arial" pitchFamily="34" charset="0"/>
            </a:endParaRPr>
          </a:p>
          <a:p>
            <a:pPr marL="179405" indent="-179405" algn="just" defTabSz="914400">
              <a:spcBef>
                <a:spcPct val="75000"/>
              </a:spcBef>
              <a:spcAft>
                <a:spcPts val="0"/>
              </a:spcAft>
              <a:buClr>
                <a:srgbClr val="652D89"/>
              </a:buClr>
              <a:buFont typeface="Arial"/>
              <a:buChar char="•"/>
            </a:pPr>
            <a:r>
              <a:rPr lang="ja-JP" altLang="en-US" sz="1200" b="0" i="0" kern="0" smtClean="0">
                <a:solidFill>
                  <a:srgbClr val="652D89"/>
                </a:solidFill>
                <a:latin typeface="Arial" pitchFamily="34" charset="0"/>
                <a:ea typeface="MS PGothic" pitchFamily="34" charset="-128"/>
                <a:cs typeface="Arial" pitchFamily="34" charset="0"/>
              </a:rPr>
              <a:t>新しい環境に最も適した使用例と対象アプリケーションを見極めるためのロードマップ</a:t>
            </a:r>
            <a:endParaRPr lang="en-US" altLang="ja-JP" sz="1200" b="0" i="0" kern="0" dirty="0">
              <a:solidFill>
                <a:srgbClr val="652D89"/>
              </a:solidFill>
              <a:latin typeface="Arial" pitchFamily="34" charset="0"/>
              <a:ea typeface="MS PGothic" pitchFamily="34" charset="-128"/>
              <a:cs typeface="Arial" pitchFamily="34" charset="0"/>
            </a:endParaRPr>
          </a:p>
        </p:txBody>
      </p:sp>
      <p:sp>
        <p:nvSpPr>
          <p:cNvPr id="32" name="Round Same Side Corner Rectangle 31"/>
          <p:cNvSpPr/>
          <p:nvPr/>
        </p:nvSpPr>
        <p:spPr>
          <a:xfrm>
            <a:off x="306917" y="1665106"/>
            <a:ext cx="6349999" cy="123477"/>
          </a:xfrm>
          <a:prstGeom prst="round2SameRect">
            <a:avLst/>
          </a:prstGeom>
          <a:gradFill flip="none" rotWithShape="1">
            <a:gsLst>
              <a:gs pos="0">
                <a:schemeClr val="accent6">
                  <a:lumMod val="50000"/>
                </a:schemeClr>
              </a:gs>
              <a:gs pos="100000">
                <a:schemeClr val="tx1">
                  <a:lumMod val="50000"/>
                </a:schemeClr>
              </a:gs>
              <a:gs pos="50000">
                <a:schemeClr val="accent1"/>
              </a:gs>
            </a:gsLst>
            <a:lin ang="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500"/>
                            </p:stCondLst>
                            <p:childTnLst>
                              <p:par>
                                <p:cTn id="5" presetID="22" presetClass="entr" presetSubtype="4" fill="hold" nodeType="after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wipe(down)">
                                      <p:cBhvr>
                                        <p:cTn id="7" dur="500"/>
                                        <p:tgtEl>
                                          <p:spTgt spid="33"/>
                                        </p:tgtEl>
                                      </p:cBhvr>
                                    </p:animEffect>
                                  </p:childTnLst>
                                </p:cTn>
                              </p:par>
                              <p:par>
                                <p:cTn id="8" presetID="22" presetClass="entr" presetSubtype="1" fill="hold" grpId="0" nodeType="withEffect">
                                  <p:stCondLst>
                                    <p:cond delay="0"/>
                                  </p:stCondLst>
                                  <p:childTnLst>
                                    <p:set>
                                      <p:cBhvr>
                                        <p:cTn id="9" dur="1" fill="hold">
                                          <p:stCondLst>
                                            <p:cond delay="0"/>
                                          </p:stCondLst>
                                        </p:cTn>
                                        <p:tgtEl>
                                          <p:spTgt spid="31"/>
                                        </p:tgtEl>
                                        <p:attrNameLst>
                                          <p:attrName>style.visibility</p:attrName>
                                        </p:attrNameLst>
                                      </p:cBhvr>
                                      <p:to>
                                        <p:strVal val="visible"/>
                                      </p:to>
                                    </p:set>
                                    <p:animEffect transition="in" filter="wipe(up)">
                                      <p:cBhvr>
                                        <p:cTn id="10" dur="500"/>
                                        <p:tgtEl>
                                          <p:spTgt spid="31"/>
                                        </p:tgtEl>
                                      </p:cBhvr>
                                    </p:animEffect>
                                  </p:childTnLst>
                                </p:cTn>
                              </p:par>
                            </p:childTnLst>
                          </p:cTn>
                        </p:par>
                        <p:par>
                          <p:cTn id="11" fill="hold">
                            <p:stCondLst>
                              <p:cond delay="1000"/>
                            </p:stCondLst>
                            <p:childTnLst>
                              <p:par>
                                <p:cTn id="12" presetID="49" presetClass="entr" presetSubtype="0" decel="100000" fill="hold" grpId="0" nodeType="afterEffect">
                                  <p:stCondLst>
                                    <p:cond delay="0"/>
                                  </p:stCondLst>
                                  <p:childTnLst>
                                    <p:set>
                                      <p:cBhvr>
                                        <p:cTn id="13" dur="1" fill="hold">
                                          <p:stCondLst>
                                            <p:cond delay="0"/>
                                          </p:stCondLst>
                                        </p:cTn>
                                        <p:tgtEl>
                                          <p:spTgt spid="39"/>
                                        </p:tgtEl>
                                        <p:attrNameLst>
                                          <p:attrName>style.visibility</p:attrName>
                                        </p:attrNameLst>
                                      </p:cBhvr>
                                      <p:to>
                                        <p:strVal val="visible"/>
                                      </p:to>
                                    </p:set>
                                    <p:anim calcmode="lin" valueType="num">
                                      <p:cBhvr>
                                        <p:cTn id="14" dur="500" fill="hold"/>
                                        <p:tgtEl>
                                          <p:spTgt spid="39"/>
                                        </p:tgtEl>
                                        <p:attrNameLst>
                                          <p:attrName>ppt_w</p:attrName>
                                        </p:attrNameLst>
                                      </p:cBhvr>
                                      <p:tavLst>
                                        <p:tav tm="0">
                                          <p:val>
                                            <p:fltVal val="0"/>
                                          </p:val>
                                        </p:tav>
                                        <p:tav tm="100000">
                                          <p:val>
                                            <p:strVal val="#ppt_w"/>
                                          </p:val>
                                        </p:tav>
                                      </p:tavLst>
                                    </p:anim>
                                    <p:anim calcmode="lin" valueType="num">
                                      <p:cBhvr>
                                        <p:cTn id="15" dur="500" fill="hold"/>
                                        <p:tgtEl>
                                          <p:spTgt spid="39"/>
                                        </p:tgtEl>
                                        <p:attrNameLst>
                                          <p:attrName>ppt_h</p:attrName>
                                        </p:attrNameLst>
                                      </p:cBhvr>
                                      <p:tavLst>
                                        <p:tav tm="0">
                                          <p:val>
                                            <p:fltVal val="0"/>
                                          </p:val>
                                        </p:tav>
                                        <p:tav tm="100000">
                                          <p:val>
                                            <p:strVal val="#ppt_h"/>
                                          </p:val>
                                        </p:tav>
                                      </p:tavLst>
                                    </p:anim>
                                    <p:anim calcmode="lin" valueType="num">
                                      <p:cBhvr>
                                        <p:cTn id="16" dur="500" fill="hold"/>
                                        <p:tgtEl>
                                          <p:spTgt spid="39"/>
                                        </p:tgtEl>
                                        <p:attrNameLst>
                                          <p:attrName>style.rotation</p:attrName>
                                        </p:attrNameLst>
                                      </p:cBhvr>
                                      <p:tavLst>
                                        <p:tav tm="0">
                                          <p:val>
                                            <p:fltVal val="360"/>
                                          </p:val>
                                        </p:tav>
                                        <p:tav tm="100000">
                                          <p:val>
                                            <p:fltVal val="0"/>
                                          </p:val>
                                        </p:tav>
                                      </p:tavLst>
                                    </p:anim>
                                    <p:animEffect transition="in" filter="fade">
                                      <p:cBhvr>
                                        <p:cTn id="17" dur="500"/>
                                        <p:tgtEl>
                                          <p:spTgt spid="39"/>
                                        </p:tgtEl>
                                      </p:cBhvr>
                                    </p:animEffect>
                                  </p:childTnLst>
                                </p:cTn>
                              </p:par>
                              <p:par>
                                <p:cTn id="18" presetID="12" presetClass="entr" presetSubtype="8" fill="hold" grpId="0" nodeType="withEffect">
                                  <p:stCondLst>
                                    <p:cond delay="0"/>
                                  </p:stCondLst>
                                  <p:childTnLst>
                                    <p:set>
                                      <p:cBhvr>
                                        <p:cTn id="19" dur="1" fill="hold">
                                          <p:stCondLst>
                                            <p:cond delay="0"/>
                                          </p:stCondLst>
                                        </p:cTn>
                                        <p:tgtEl>
                                          <p:spTgt spid="34"/>
                                        </p:tgtEl>
                                        <p:attrNameLst>
                                          <p:attrName>style.visibility</p:attrName>
                                        </p:attrNameLst>
                                      </p:cBhvr>
                                      <p:to>
                                        <p:strVal val="visible"/>
                                      </p:to>
                                    </p:set>
                                    <p:animEffect transition="in" filter="slide(fromLeft)">
                                      <p:cBhvr>
                                        <p:cTn id="20" dur="500"/>
                                        <p:tgtEl>
                                          <p:spTgt spid="34"/>
                                        </p:tgtEl>
                                      </p:cBhvr>
                                    </p:animEffect>
                                  </p:childTnLst>
                                </p:cTn>
                              </p:par>
                              <p:par>
                                <p:cTn id="21" presetID="22" presetClass="entr" presetSubtype="8" fill="hold" grpId="1" nodeType="withEffect">
                                  <p:stCondLst>
                                    <p:cond delay="0"/>
                                  </p:stCondLst>
                                  <p:childTnLst>
                                    <p:set>
                                      <p:cBhvr>
                                        <p:cTn id="22" dur="1" fill="hold">
                                          <p:stCondLst>
                                            <p:cond delay="0"/>
                                          </p:stCondLst>
                                        </p:cTn>
                                        <p:tgtEl>
                                          <p:spTgt spid="32"/>
                                        </p:tgtEl>
                                        <p:attrNameLst>
                                          <p:attrName>style.visibility</p:attrName>
                                        </p:attrNameLst>
                                      </p:cBhvr>
                                      <p:to>
                                        <p:strVal val="visible"/>
                                      </p:to>
                                    </p:set>
                                    <p:animEffect transition="in" filter="wipe(left)">
                                      <p:cBhvr>
                                        <p:cTn id="23" dur="500"/>
                                        <p:tgtEl>
                                          <p:spTgt spid="32"/>
                                        </p:tgtEl>
                                      </p:cBhvr>
                                    </p:animEffect>
                                  </p:childTnLst>
                                </p:cTn>
                              </p:par>
                            </p:childTnLst>
                          </p:cTn>
                        </p:par>
                        <p:par>
                          <p:cTn id="24" fill="hold">
                            <p:stCondLst>
                              <p:cond delay="1500"/>
                            </p:stCondLst>
                            <p:childTnLst>
                              <p:par>
                                <p:cTn id="25" presetID="10" presetClass="entr" presetSubtype="0" fill="hold" grpId="0" nodeType="afterEffect">
                                  <p:stCondLst>
                                    <p:cond delay="0"/>
                                  </p:stCondLst>
                                  <p:childTnLst>
                                    <p:set>
                                      <p:cBhvr>
                                        <p:cTn id="26" dur="1" fill="hold">
                                          <p:stCondLst>
                                            <p:cond delay="0"/>
                                          </p:stCondLst>
                                        </p:cTn>
                                        <p:tgtEl>
                                          <p:spTgt spid="85"/>
                                        </p:tgtEl>
                                        <p:attrNameLst>
                                          <p:attrName>style.visibility</p:attrName>
                                        </p:attrNameLst>
                                      </p:cBhvr>
                                      <p:to>
                                        <p:strVal val="visible"/>
                                      </p:to>
                                    </p:set>
                                    <p:animEffect transition="in" filter="fade">
                                      <p:cBhvr>
                                        <p:cTn id="27" dur="1000"/>
                                        <p:tgtEl>
                                          <p:spTgt spid="85"/>
                                        </p:tgtEl>
                                      </p:cBhvr>
                                    </p:animEffect>
                                  </p:childTnLst>
                                </p:cTn>
                              </p:par>
                              <p:par>
                                <p:cTn id="28" presetID="22" presetClass="entr" presetSubtype="4" fill="hold" grpId="0" nodeType="withEffect">
                                  <p:stCondLst>
                                    <p:cond delay="0"/>
                                  </p:stCondLst>
                                  <p:childTnLst>
                                    <p:set>
                                      <p:cBhvr>
                                        <p:cTn id="29" dur="1" fill="hold">
                                          <p:stCondLst>
                                            <p:cond delay="0"/>
                                          </p:stCondLst>
                                        </p:cTn>
                                        <p:tgtEl>
                                          <p:spTgt spid="83"/>
                                        </p:tgtEl>
                                        <p:attrNameLst>
                                          <p:attrName>style.visibility</p:attrName>
                                        </p:attrNameLst>
                                      </p:cBhvr>
                                      <p:to>
                                        <p:strVal val="visible"/>
                                      </p:to>
                                    </p:set>
                                    <p:animEffect transition="in" filter="wipe(down)">
                                      <p:cBhvr>
                                        <p:cTn id="30" dur="500"/>
                                        <p:tgtEl>
                                          <p:spTgt spid="83"/>
                                        </p:tgtEl>
                                      </p:cBhvr>
                                    </p:animEffect>
                                  </p:childTnLst>
                                </p:cTn>
                              </p:par>
                            </p:childTnLst>
                          </p:cTn>
                        </p:par>
                        <p:par>
                          <p:cTn id="31" fill="hold">
                            <p:stCondLst>
                              <p:cond delay="2500"/>
                            </p:stCondLst>
                            <p:childTnLst>
                              <p:par>
                                <p:cTn id="32" presetID="10" presetClass="entr" presetSubtype="0" fill="hold" grpId="0" nodeType="afterEffect">
                                  <p:stCondLst>
                                    <p:cond delay="0"/>
                                  </p:stCondLst>
                                  <p:childTnLst>
                                    <p:set>
                                      <p:cBhvr>
                                        <p:cTn id="33" dur="1" fill="hold">
                                          <p:stCondLst>
                                            <p:cond delay="0"/>
                                          </p:stCondLst>
                                        </p:cTn>
                                        <p:tgtEl>
                                          <p:spTgt spid="84"/>
                                        </p:tgtEl>
                                        <p:attrNameLst>
                                          <p:attrName>style.visibility</p:attrName>
                                        </p:attrNameLst>
                                      </p:cBhvr>
                                      <p:to>
                                        <p:strVal val="visible"/>
                                      </p:to>
                                    </p:set>
                                    <p:animEffect transition="in" filter="fade">
                                      <p:cBhvr>
                                        <p:cTn id="34" dur="1000"/>
                                        <p:tgtEl>
                                          <p:spTgt spid="84"/>
                                        </p:tgtEl>
                                      </p:cBhvr>
                                    </p:animEffect>
                                  </p:childTnLst>
                                </p:cTn>
                              </p:par>
                              <p:par>
                                <p:cTn id="35" presetID="22" presetClass="entr" presetSubtype="4" fill="hold" grpId="0" nodeType="withEffect">
                                  <p:stCondLst>
                                    <p:cond delay="0"/>
                                  </p:stCondLst>
                                  <p:childTnLst>
                                    <p:set>
                                      <p:cBhvr>
                                        <p:cTn id="36" dur="1" fill="hold">
                                          <p:stCondLst>
                                            <p:cond delay="0"/>
                                          </p:stCondLst>
                                        </p:cTn>
                                        <p:tgtEl>
                                          <p:spTgt spid="82"/>
                                        </p:tgtEl>
                                        <p:attrNameLst>
                                          <p:attrName>style.visibility</p:attrName>
                                        </p:attrNameLst>
                                      </p:cBhvr>
                                      <p:to>
                                        <p:strVal val="visible"/>
                                      </p:to>
                                    </p:set>
                                    <p:animEffect transition="in" filter="wipe(down)">
                                      <p:cBhvr>
                                        <p:cTn id="37" dur="500"/>
                                        <p:tgtEl>
                                          <p:spTgt spid="82"/>
                                        </p:tgtEl>
                                      </p:cBhvr>
                                    </p:animEffect>
                                  </p:childTnLst>
                                </p:cTn>
                              </p:par>
                            </p:childTnLst>
                          </p:cTn>
                        </p:par>
                        <p:par>
                          <p:cTn id="38" fill="hold">
                            <p:stCondLst>
                              <p:cond delay="3500"/>
                            </p:stCondLst>
                            <p:childTnLst>
                              <p:par>
                                <p:cTn id="39" presetID="10" presetClass="entr" presetSubtype="0" fill="hold" grpId="0" nodeType="afterEffect">
                                  <p:stCondLst>
                                    <p:cond delay="0"/>
                                  </p:stCondLst>
                                  <p:childTnLst>
                                    <p:set>
                                      <p:cBhvr>
                                        <p:cTn id="40" dur="1" fill="hold">
                                          <p:stCondLst>
                                            <p:cond delay="0"/>
                                          </p:stCondLst>
                                        </p:cTn>
                                        <p:tgtEl>
                                          <p:spTgt spid="72"/>
                                        </p:tgtEl>
                                        <p:attrNameLst>
                                          <p:attrName>style.visibility</p:attrName>
                                        </p:attrNameLst>
                                      </p:cBhvr>
                                      <p:to>
                                        <p:strVal val="visible"/>
                                      </p:to>
                                    </p:set>
                                    <p:animEffect transition="in" filter="fade">
                                      <p:cBhvr>
                                        <p:cTn id="41" dur="1000"/>
                                        <p:tgtEl>
                                          <p:spTgt spid="72"/>
                                        </p:tgtEl>
                                      </p:cBhvr>
                                    </p:animEffect>
                                  </p:childTnLst>
                                </p:cTn>
                              </p:par>
                              <p:par>
                                <p:cTn id="42" presetID="22" presetClass="entr" presetSubtype="4" fill="hold" grpId="0" nodeType="withEffect">
                                  <p:stCondLst>
                                    <p:cond delay="0"/>
                                  </p:stCondLst>
                                  <p:childTnLst>
                                    <p:set>
                                      <p:cBhvr>
                                        <p:cTn id="43" dur="1" fill="hold">
                                          <p:stCondLst>
                                            <p:cond delay="0"/>
                                          </p:stCondLst>
                                        </p:cTn>
                                        <p:tgtEl>
                                          <p:spTgt spid="71"/>
                                        </p:tgtEl>
                                        <p:attrNameLst>
                                          <p:attrName>style.visibility</p:attrName>
                                        </p:attrNameLst>
                                      </p:cBhvr>
                                      <p:to>
                                        <p:strVal val="visible"/>
                                      </p:to>
                                    </p:set>
                                    <p:animEffect transition="in" filter="wipe(down)">
                                      <p:cBhvr>
                                        <p:cTn id="44" dur="500"/>
                                        <p:tgtEl>
                                          <p:spTgt spid="71"/>
                                        </p:tgtEl>
                                      </p:cBhvr>
                                    </p:animEffect>
                                  </p:childTnLst>
                                </p:cTn>
                              </p:par>
                            </p:childTnLst>
                          </p:cTn>
                        </p:par>
                        <p:par>
                          <p:cTn id="45" fill="hold">
                            <p:stCondLst>
                              <p:cond delay="4500"/>
                            </p:stCondLst>
                            <p:childTnLst>
                              <p:par>
                                <p:cTn id="46" presetID="10" presetClass="entr" presetSubtype="0" fill="hold" grpId="0" nodeType="afterEffect">
                                  <p:stCondLst>
                                    <p:cond delay="0"/>
                                  </p:stCondLst>
                                  <p:childTnLst>
                                    <p:set>
                                      <p:cBhvr>
                                        <p:cTn id="47" dur="1" fill="hold">
                                          <p:stCondLst>
                                            <p:cond delay="0"/>
                                          </p:stCondLst>
                                        </p:cTn>
                                        <p:tgtEl>
                                          <p:spTgt spid="79"/>
                                        </p:tgtEl>
                                        <p:attrNameLst>
                                          <p:attrName>style.visibility</p:attrName>
                                        </p:attrNameLst>
                                      </p:cBhvr>
                                      <p:to>
                                        <p:strVal val="visible"/>
                                      </p:to>
                                    </p:set>
                                    <p:animEffect transition="in" filter="fade">
                                      <p:cBhvr>
                                        <p:cTn id="48" dur="1000"/>
                                        <p:tgtEl>
                                          <p:spTgt spid="7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4" grpId="0"/>
      <p:bldP spid="39" grpId="0" animBg="1"/>
      <p:bldP spid="71" grpId="0" animBg="1"/>
      <p:bldP spid="72" grpId="0" animBg="1"/>
      <p:bldP spid="79" grpId="0" animBg="1"/>
      <p:bldP spid="82" grpId="0" animBg="1"/>
      <p:bldP spid="83" grpId="0" animBg="1"/>
      <p:bldP spid="84" grpId="0" animBg="1"/>
      <p:bldP spid="85" grpId="0" animBg="1"/>
      <p:bldP spid="32" grpId="1"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09" name="Picture 1" descr="C:\Users\gserda\Documents\Edu Photos\AM62290.jpg"/>
          <p:cNvPicPr>
            <a:picLocks noChangeAspect="1" noChangeArrowheads="1"/>
          </p:cNvPicPr>
          <p:nvPr/>
        </p:nvPicPr>
        <p:blipFill>
          <a:blip r:embed="rId3" cstate="print"/>
          <a:srcRect/>
          <a:stretch>
            <a:fillRect/>
          </a:stretch>
        </p:blipFill>
        <p:spPr bwMode="auto">
          <a:xfrm>
            <a:off x="-571500" y="0"/>
            <a:ext cx="10287000" cy="6858000"/>
          </a:xfrm>
          <a:prstGeom prst="rect">
            <a:avLst/>
          </a:prstGeom>
          <a:noFill/>
        </p:spPr>
      </p:pic>
      <p:sp>
        <p:nvSpPr>
          <p:cNvPr id="7" name="Round Same Side Corner Rectangle 6"/>
          <p:cNvSpPr/>
          <p:nvPr/>
        </p:nvSpPr>
        <p:spPr>
          <a:xfrm rot="5400000">
            <a:off x="3558540" y="-1628139"/>
            <a:ext cx="1188720" cy="8305801"/>
          </a:xfrm>
          <a:prstGeom prst="round2SameRect">
            <a:avLst>
              <a:gd name="adj1" fmla="val 25160"/>
              <a:gd name="adj2" fmla="val 0"/>
            </a:avLst>
          </a:prstGeom>
          <a:solidFill>
            <a:srgbClr val="000000">
              <a:alpha val="76863"/>
            </a:srgbClr>
          </a:solidFill>
          <a:ln w="9525">
            <a:gradFill>
              <a:gsLst>
                <a:gs pos="0">
                  <a:schemeClr val="bg1">
                    <a:lumMod val="85000"/>
                    <a:alpha val="40000"/>
                  </a:schemeClr>
                </a:gs>
                <a:gs pos="100000">
                  <a:schemeClr val="bg1">
                    <a:lumMod val="85000"/>
                    <a:alpha val="7000"/>
                  </a:schemeClr>
                </a:gs>
              </a:gsLst>
              <a:lin ang="5400000" scaled="0"/>
            </a:gradFill>
          </a:ln>
          <a:effectLst>
            <a:outerShdw blurRad="76200" dist="50800" dir="5400000" algn="ctr" rotWithShape="0">
              <a:srgbClr val="000000">
                <a:alpha val="27000"/>
              </a:srgbClr>
            </a:outerShdw>
          </a:effectLst>
        </p:spPr>
        <p:style>
          <a:lnRef idx="2">
            <a:schemeClr val="accent1">
              <a:shade val="50000"/>
            </a:schemeClr>
          </a:lnRef>
          <a:fillRef idx="1">
            <a:schemeClr val="accent1"/>
          </a:fillRef>
          <a:effectRef idx="0">
            <a:schemeClr val="accent1"/>
          </a:effectRef>
          <a:fontRef idx="minor">
            <a:schemeClr val="lt1"/>
          </a:fontRef>
        </p:style>
        <p:txBody>
          <a:bodyPr vert="vert270" lIns="91440" tIns="274320" rtlCol="0" anchor="ctr"/>
          <a:lstStyle/>
          <a:p>
            <a:pPr algn="r" defTabSz="914400">
              <a:lnSpc>
                <a:spcPct val="80000"/>
              </a:lnSpc>
              <a:spcBef>
                <a:spcPct val="0"/>
              </a:spcBef>
              <a:buNone/>
            </a:pPr>
            <a:r>
              <a:rPr lang="ja-JP" altLang="en-US" sz="3600" b="0" i="0" smtClean="0">
                <a:solidFill>
                  <a:srgbClr val="FFFFFF"/>
                </a:solidFill>
                <a:latin typeface="Arial" pitchFamily="34" charset="0"/>
                <a:ea typeface="MS PGothic" pitchFamily="34" charset="-128"/>
                <a:cs typeface="Arial" pitchFamily="34" charset="0"/>
              </a:rPr>
              <a:t>教育現場</a:t>
            </a:r>
            <a:r>
              <a:rPr lang="en-US" altLang="ja-JP" sz="3600" b="0" i="0" kern="1200" dirty="0" smtClean="0">
                <a:solidFill>
                  <a:srgbClr val="FFFFFF"/>
                </a:solidFill>
                <a:latin typeface="Arial" pitchFamily="34" charset="0"/>
                <a:ea typeface="MS PGothic" pitchFamily="34" charset="-128"/>
                <a:cs typeface="Arial" pitchFamily="34" charset="0"/>
              </a:rPr>
              <a:t> </a:t>
            </a:r>
            <a:r>
              <a:rPr lang="ja-JP" altLang="en-US" sz="3600" b="0" i="0" kern="1200" smtClean="0">
                <a:solidFill>
                  <a:srgbClr val="FFFFFF"/>
                </a:solidFill>
                <a:latin typeface="Arial" pitchFamily="34" charset="0"/>
                <a:ea typeface="MS PGothic" pitchFamily="34" charset="-128"/>
                <a:cs typeface="Arial" pitchFamily="34" charset="0"/>
              </a:rPr>
              <a:t>のソーシャル化</a:t>
            </a:r>
            <a:endParaRPr lang="en-US" altLang="ja-JP" sz="3600" b="0" i="0" kern="1200" dirty="0">
              <a:solidFill>
                <a:srgbClr val="FFFFFF"/>
              </a:solidFill>
              <a:latin typeface="Arial" pitchFamily="34" charset="0"/>
              <a:ea typeface="MS PGothic" pitchFamily="34" charset="-128"/>
              <a:cs typeface="Arial" pitchFamily="34" charset="0"/>
            </a:endParaRPr>
          </a:p>
        </p:txBody>
      </p:sp>
      <p:sp>
        <p:nvSpPr>
          <p:cNvPr id="8" name="Round Same Side Corner Rectangle 7"/>
          <p:cNvSpPr/>
          <p:nvPr/>
        </p:nvSpPr>
        <p:spPr>
          <a:xfrm rot="16200000">
            <a:off x="5501639" y="1070610"/>
            <a:ext cx="1188720" cy="6095999"/>
          </a:xfrm>
          <a:prstGeom prst="round2SameRect">
            <a:avLst>
              <a:gd name="adj1" fmla="val 23558"/>
              <a:gd name="adj2" fmla="val 0"/>
            </a:avLst>
          </a:prstGeom>
          <a:solidFill>
            <a:srgbClr val="000000">
              <a:alpha val="76863"/>
            </a:srgbClr>
          </a:solidFill>
          <a:ln w="9525">
            <a:gradFill>
              <a:gsLst>
                <a:gs pos="0">
                  <a:schemeClr val="bg1">
                    <a:lumMod val="85000"/>
                    <a:alpha val="40000"/>
                  </a:schemeClr>
                </a:gs>
                <a:gs pos="100000">
                  <a:schemeClr val="bg1">
                    <a:lumMod val="85000"/>
                    <a:alpha val="7000"/>
                  </a:schemeClr>
                </a:gs>
              </a:gsLst>
              <a:lin ang="5400000" scaled="0"/>
            </a:gradFill>
          </a:ln>
          <a:effectLst>
            <a:outerShdw blurRad="76200" dist="50800" dir="5400000" algn="ctr" rotWithShape="0">
              <a:srgbClr val="000000">
                <a:alpha val="27000"/>
              </a:srgbClr>
            </a:outerShdw>
          </a:effectLst>
        </p:spPr>
        <p:style>
          <a:lnRef idx="2">
            <a:schemeClr val="accent1">
              <a:shade val="50000"/>
            </a:schemeClr>
          </a:lnRef>
          <a:fillRef idx="1">
            <a:schemeClr val="accent1"/>
          </a:fillRef>
          <a:effectRef idx="0">
            <a:schemeClr val="accent1"/>
          </a:effectRef>
          <a:fontRef idx="minor">
            <a:schemeClr val="lt1"/>
          </a:fontRef>
        </p:style>
        <p:txBody>
          <a:bodyPr vert="vert" lIns="91440" tIns="274320" rtlCol="0" anchor="ctr"/>
          <a:lstStyle/>
          <a:p>
            <a:pPr algn="l" defTabSz="914400">
              <a:lnSpc>
                <a:spcPct val="80000"/>
              </a:lnSpc>
              <a:spcBef>
                <a:spcPct val="0"/>
              </a:spcBef>
              <a:buNone/>
            </a:pPr>
            <a:r>
              <a:rPr lang="ja-JP" altLang="en-US" sz="3600" b="0" i="0" kern="1200" smtClean="0">
                <a:solidFill>
                  <a:srgbClr val="FFFFFF"/>
                </a:solidFill>
                <a:latin typeface="Arial" pitchFamily="34" charset="0"/>
                <a:ea typeface="MS PGothic" pitchFamily="34" charset="-128"/>
                <a:cs typeface="Arial" pitchFamily="34" charset="0"/>
              </a:rPr>
              <a:t>ビデオがパーベイシブに</a:t>
            </a:r>
            <a:endParaRPr lang="en-US" altLang="ja-JP" sz="3600" b="0" i="0" kern="1200">
              <a:solidFill>
                <a:srgbClr val="FFFFFF"/>
              </a:solidFill>
              <a:latin typeface="Arial" pitchFamily="34" charset="0"/>
              <a:ea typeface="MS PGothic" pitchFamily="34" charset="-128"/>
              <a:cs typeface="Arial" pitchFamily="34" charset="0"/>
            </a:endParaRPr>
          </a:p>
        </p:txBody>
      </p:sp>
      <p:sp>
        <p:nvSpPr>
          <p:cNvPr id="9" name="Round Same Side Corner Rectangle 8"/>
          <p:cNvSpPr/>
          <p:nvPr/>
        </p:nvSpPr>
        <p:spPr>
          <a:xfrm rot="5400000">
            <a:off x="3079983" y="1968265"/>
            <a:ext cx="1188720" cy="7386790"/>
          </a:xfrm>
          <a:prstGeom prst="round2SameRect">
            <a:avLst>
              <a:gd name="adj1" fmla="val 24358"/>
              <a:gd name="adj2" fmla="val 0"/>
            </a:avLst>
          </a:prstGeom>
          <a:solidFill>
            <a:srgbClr val="000000">
              <a:alpha val="76863"/>
            </a:srgbClr>
          </a:solidFill>
          <a:ln w="9525">
            <a:gradFill>
              <a:gsLst>
                <a:gs pos="0">
                  <a:schemeClr val="bg1">
                    <a:lumMod val="85000"/>
                    <a:alpha val="40000"/>
                  </a:schemeClr>
                </a:gs>
                <a:gs pos="100000">
                  <a:schemeClr val="bg1">
                    <a:lumMod val="85000"/>
                    <a:alpha val="7000"/>
                  </a:schemeClr>
                </a:gs>
              </a:gsLst>
              <a:lin ang="5400000" scaled="0"/>
            </a:gradFill>
          </a:ln>
          <a:effectLst>
            <a:outerShdw blurRad="76200" dist="50800" dir="5400000" algn="ctr" rotWithShape="0">
              <a:srgbClr val="000000">
                <a:alpha val="27000"/>
              </a:srgbClr>
            </a:outerShdw>
          </a:effectLst>
        </p:spPr>
        <p:style>
          <a:lnRef idx="2">
            <a:schemeClr val="accent1">
              <a:shade val="50000"/>
            </a:schemeClr>
          </a:lnRef>
          <a:fillRef idx="1">
            <a:schemeClr val="accent1"/>
          </a:fillRef>
          <a:effectRef idx="0">
            <a:schemeClr val="accent1"/>
          </a:effectRef>
          <a:fontRef idx="minor">
            <a:schemeClr val="lt1"/>
          </a:fontRef>
        </p:style>
        <p:txBody>
          <a:bodyPr vert="vert270" lIns="91440" tIns="274320" rtlCol="0" anchor="ctr"/>
          <a:lstStyle/>
          <a:p>
            <a:pPr algn="r" defTabSz="914400">
              <a:lnSpc>
                <a:spcPct val="80000"/>
              </a:lnSpc>
              <a:spcBef>
                <a:spcPct val="0"/>
              </a:spcBef>
              <a:buNone/>
            </a:pPr>
            <a:r>
              <a:rPr lang="ja-JP" altLang="en-US" sz="3600" b="0" i="0" kern="1200" smtClean="0">
                <a:solidFill>
                  <a:srgbClr val="FFFFFF"/>
                </a:solidFill>
                <a:latin typeface="Arial" pitchFamily="34" charset="0"/>
                <a:ea typeface="MS PGothic" pitchFamily="34" charset="-128"/>
                <a:cs typeface="Arial" pitchFamily="34" charset="0"/>
              </a:rPr>
              <a:t>クラウド コンピューティングの台頭</a:t>
            </a:r>
            <a:endParaRPr lang="en-US" altLang="ja-JP" sz="3600" b="0" i="0" kern="1200">
              <a:solidFill>
                <a:srgbClr val="FFFFFF"/>
              </a:solidFill>
              <a:latin typeface="Arial" pitchFamily="34" charset="0"/>
              <a:ea typeface="MS PGothic" pitchFamily="34" charset="-128"/>
              <a:cs typeface="Arial" pitchFamily="34" charset="0"/>
            </a:endParaRPr>
          </a:p>
        </p:txBody>
      </p:sp>
      <p:sp>
        <p:nvSpPr>
          <p:cNvPr id="10" name="Round Same Side Corner Rectangle 9"/>
          <p:cNvSpPr/>
          <p:nvPr/>
        </p:nvSpPr>
        <p:spPr>
          <a:xfrm rot="16200000">
            <a:off x="5184715" y="-2460684"/>
            <a:ext cx="1190418" cy="6728147"/>
          </a:xfrm>
          <a:prstGeom prst="round2SameRect">
            <a:avLst>
              <a:gd name="adj1" fmla="val 21412"/>
              <a:gd name="adj2" fmla="val 0"/>
            </a:avLst>
          </a:prstGeom>
          <a:solidFill>
            <a:srgbClr val="000000">
              <a:alpha val="76863"/>
            </a:srgbClr>
          </a:solidFill>
          <a:ln w="9525">
            <a:gradFill>
              <a:gsLst>
                <a:gs pos="0">
                  <a:schemeClr val="bg1">
                    <a:lumMod val="85000"/>
                    <a:alpha val="40000"/>
                  </a:schemeClr>
                </a:gs>
                <a:gs pos="100000">
                  <a:schemeClr val="bg1">
                    <a:lumMod val="85000"/>
                    <a:alpha val="7000"/>
                  </a:schemeClr>
                </a:gs>
              </a:gsLst>
              <a:lin ang="5400000" scaled="0"/>
            </a:gradFill>
          </a:ln>
          <a:effectLst>
            <a:outerShdw blurRad="76200" dist="50800" dir="5400000" algn="ctr" rotWithShape="0">
              <a:srgbClr val="000000">
                <a:alpha val="27000"/>
              </a:srgbClr>
            </a:outerShdw>
          </a:effectLst>
        </p:spPr>
        <p:style>
          <a:lnRef idx="2">
            <a:schemeClr val="accent1">
              <a:shade val="50000"/>
            </a:schemeClr>
          </a:lnRef>
          <a:fillRef idx="1">
            <a:schemeClr val="accent1"/>
          </a:fillRef>
          <a:effectRef idx="0">
            <a:schemeClr val="accent1"/>
          </a:effectRef>
          <a:fontRef idx="minor">
            <a:schemeClr val="lt1"/>
          </a:fontRef>
        </p:style>
        <p:txBody>
          <a:bodyPr vert="vert" lIns="91440" tIns="274320" rtlCol="0" anchor="ctr"/>
          <a:lstStyle/>
          <a:p>
            <a:pPr algn="l" defTabSz="914400">
              <a:lnSpc>
                <a:spcPct val="80000"/>
              </a:lnSpc>
              <a:spcBef>
                <a:spcPct val="0"/>
              </a:spcBef>
              <a:buNone/>
            </a:pPr>
            <a:r>
              <a:rPr lang="ja-JP" altLang="en-US" sz="3600" b="0" i="0" kern="1200" smtClean="0">
                <a:solidFill>
                  <a:srgbClr val="FFFFFF"/>
                </a:solidFill>
                <a:latin typeface="Arial" pitchFamily="34" charset="0"/>
                <a:ea typeface="MS PGothic" pitchFamily="34" charset="-128"/>
                <a:cs typeface="Arial" pitchFamily="34" charset="0"/>
              </a:rPr>
              <a:t>モバイル デバイスの急増</a:t>
            </a:r>
            <a:endParaRPr lang="en-US" altLang="ja-JP" sz="3600" b="0" i="0" kern="1200">
              <a:solidFill>
                <a:srgbClr val="FFFFFF"/>
              </a:solidFill>
              <a:latin typeface="Arial" pitchFamily="34" charset="0"/>
              <a:ea typeface="MS PGothic" pitchFamily="34" charset="-128"/>
              <a:cs typeface="Arial" pitchFamily="34" charset="0"/>
            </a:endParaRPr>
          </a:p>
        </p:txBody>
      </p:sp>
      <p:sp>
        <p:nvSpPr>
          <p:cNvPr id="11" name="Round Same Side Corner Rectangle 10"/>
          <p:cNvSpPr/>
          <p:nvPr/>
        </p:nvSpPr>
        <p:spPr>
          <a:xfrm rot="16200000">
            <a:off x="5501641" y="1070611"/>
            <a:ext cx="1188720" cy="6096002"/>
          </a:xfrm>
          <a:prstGeom prst="round2SameRect">
            <a:avLst>
              <a:gd name="adj1" fmla="val 23558"/>
              <a:gd name="adj2" fmla="val 0"/>
            </a:avLst>
          </a:prstGeom>
          <a:solidFill>
            <a:srgbClr val="0071A0">
              <a:alpha val="85098"/>
            </a:srgbClr>
          </a:solidFill>
          <a:ln>
            <a:noFill/>
          </a:ln>
          <a:effectLst>
            <a:outerShdw blurRad="76200" dist="50800" dir="5400000" algn="ctr" rotWithShape="0">
              <a:srgbClr val="000000">
                <a:alpha val="27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altLang="ja-JP" kern="1200">
              <a:solidFill>
                <a:srgbClr val="FFFFFF"/>
              </a:solidFill>
              <a:latin typeface="Arial" pitchFamily="34" charset="0"/>
              <a:ea typeface="MS PGothic" pitchFamily="34" charset="-128"/>
              <a:cs typeface="Arial" pitchFamily="34" charset="0"/>
            </a:endParaRPr>
          </a:p>
        </p:txBody>
      </p:sp>
      <p:sp>
        <p:nvSpPr>
          <p:cNvPr id="12" name="Round Same Side Corner Rectangle 11"/>
          <p:cNvSpPr/>
          <p:nvPr/>
        </p:nvSpPr>
        <p:spPr>
          <a:xfrm rot="5400000">
            <a:off x="3079983" y="1968265"/>
            <a:ext cx="1188720" cy="7386790"/>
          </a:xfrm>
          <a:prstGeom prst="round2SameRect">
            <a:avLst>
              <a:gd name="adj1" fmla="val 24358"/>
              <a:gd name="adj2" fmla="val 0"/>
            </a:avLst>
          </a:prstGeom>
          <a:solidFill>
            <a:srgbClr val="0071A0">
              <a:alpha val="85098"/>
            </a:srgbClr>
          </a:solidFill>
          <a:ln>
            <a:noFill/>
          </a:ln>
          <a:effectLst>
            <a:outerShdw blurRad="76200" dist="50800" dir="5400000" algn="ctr" rotWithShape="0">
              <a:srgbClr val="000000">
                <a:alpha val="27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altLang="ja-JP" kern="1200">
              <a:solidFill>
                <a:srgbClr val="FFFFFF"/>
              </a:solidFill>
              <a:latin typeface="Arial" pitchFamily="34" charset="0"/>
              <a:ea typeface="MS PGothic" pitchFamily="34" charset="-128"/>
              <a:cs typeface="Arial" pitchFamily="34" charset="0"/>
            </a:endParaRPr>
          </a:p>
        </p:txBody>
      </p:sp>
      <p:sp>
        <p:nvSpPr>
          <p:cNvPr id="14" name="Round Same Side Corner Rectangle 13"/>
          <p:cNvSpPr/>
          <p:nvPr/>
        </p:nvSpPr>
        <p:spPr>
          <a:xfrm rot="16200000">
            <a:off x="5183290" y="-2457738"/>
            <a:ext cx="1190418" cy="6728147"/>
          </a:xfrm>
          <a:prstGeom prst="round2SameRect">
            <a:avLst>
              <a:gd name="adj1" fmla="val 21412"/>
              <a:gd name="adj2" fmla="val 0"/>
            </a:avLst>
          </a:prstGeom>
          <a:solidFill>
            <a:srgbClr val="0071A0">
              <a:alpha val="85098"/>
            </a:srgbClr>
          </a:solidFill>
          <a:ln>
            <a:noFill/>
          </a:ln>
          <a:effectLst>
            <a:outerShdw blurRad="76200" dist="50800" dir="5400000" algn="ctr" rotWithShape="0">
              <a:srgbClr val="000000">
                <a:alpha val="27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altLang="ja-JP" kern="1200">
              <a:solidFill>
                <a:srgbClr val="FFFFFF"/>
              </a:solidFill>
              <a:latin typeface="Arial" pitchFamily="34" charset="0"/>
              <a:ea typeface="MS PGothic" pitchFamily="34" charset="-128"/>
              <a:cs typeface="Arial" pitchFamily="34" charset="0"/>
            </a:endParaRPr>
          </a:p>
        </p:txBody>
      </p:sp>
      <p:grpSp>
        <p:nvGrpSpPr>
          <p:cNvPr id="2" name="Group 14"/>
          <p:cNvGrpSpPr/>
          <p:nvPr/>
        </p:nvGrpSpPr>
        <p:grpSpPr>
          <a:xfrm>
            <a:off x="494901" y="1931636"/>
            <a:ext cx="3908152" cy="1162704"/>
            <a:chOff x="698500" y="1525236"/>
            <a:chExt cx="3470384" cy="1162704"/>
          </a:xfrm>
        </p:grpSpPr>
        <p:sp>
          <p:nvSpPr>
            <p:cNvPr id="16" name="Rounded Rectangular Callout 15"/>
            <p:cNvSpPr/>
            <p:nvPr/>
          </p:nvSpPr>
          <p:spPr>
            <a:xfrm>
              <a:off x="698500" y="1667841"/>
              <a:ext cx="3470384" cy="897560"/>
            </a:xfrm>
            <a:prstGeom prst="wedgeRoundRectCallout">
              <a:avLst>
                <a:gd name="adj1" fmla="val -443"/>
                <a:gd name="adj2" fmla="val 86491"/>
                <a:gd name="adj3" fmla="val 16667"/>
              </a:avLst>
            </a:prstGeom>
            <a:gradFill flip="none" rotWithShape="1">
              <a:gsLst>
                <a:gs pos="0">
                  <a:srgbClr val="0096D6"/>
                </a:gs>
                <a:gs pos="100000">
                  <a:schemeClr val="accent3">
                    <a:lumMod val="10000"/>
                  </a:schemeClr>
                </a:gs>
              </a:gsLst>
              <a:lin ang="0" scaled="1"/>
              <a:tileRect/>
            </a:gradFill>
            <a:ln>
              <a:solidFill>
                <a:schemeClr val="bg1">
                  <a:lumMod val="95000"/>
                  <a:alpha val="60001"/>
                </a:schemeClr>
              </a:solidFill>
            </a:ln>
            <a:effectLst>
              <a:outerShdw blurRad="76200" dist="50800" dir="5400000" algn="ctr" rotWithShape="0">
                <a:srgbClr val="000000">
                  <a:alpha val="27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altLang="ja-JP" sz="1600" kern="1200">
                <a:solidFill>
                  <a:srgbClr val="FFFFFF"/>
                </a:solidFill>
                <a:latin typeface="Arial" pitchFamily="34" charset="0"/>
                <a:ea typeface="MS PGothic" pitchFamily="34" charset="-128"/>
                <a:cs typeface="Arial" pitchFamily="34" charset="0"/>
              </a:endParaRPr>
            </a:p>
          </p:txBody>
        </p:sp>
        <p:sp>
          <p:nvSpPr>
            <p:cNvPr id="17" name="Rectangle 8"/>
            <p:cNvSpPr>
              <a:spLocks/>
            </p:cNvSpPr>
            <p:nvPr/>
          </p:nvSpPr>
          <p:spPr bwMode="auto">
            <a:xfrm>
              <a:off x="794619" y="1525236"/>
              <a:ext cx="3374264" cy="1162704"/>
            </a:xfrm>
            <a:prstGeom prst="rect">
              <a:avLst/>
            </a:prstGeom>
            <a:noFill/>
            <a:ln w="12700" cap="flat">
              <a:noFill/>
              <a:miter lim="800000"/>
              <a:headEnd type="none" w="med" len="med"/>
              <a:tailEnd type="none" w="med" len="med"/>
            </a:ln>
          </p:spPr>
          <p:txBody>
            <a:bodyPr lIns="50800" tIns="50800" rIns="50800" bIns="50800" anchor="ctr">
              <a:prstTxWarp prst="textNoShape">
                <a:avLst/>
              </a:prstTxWarp>
            </a:bodyPr>
            <a:lstStyle/>
            <a:p>
              <a:pPr algn="just" defTabSz="914400">
                <a:buNone/>
              </a:pPr>
              <a:r>
                <a:rPr lang="ja-JP" altLang="en-US" sz="1600" b="0" i="0" smtClean="0">
                  <a:solidFill>
                    <a:srgbClr val="FFFFFF"/>
                  </a:solidFill>
                  <a:latin typeface="Arial" pitchFamily="34" charset="0"/>
                  <a:ea typeface="MS PGothic" pitchFamily="34" charset="-128"/>
                  <a:cs typeface="Arial" pitchFamily="34" charset="0"/>
                </a:rPr>
                <a:t>「</a:t>
              </a:r>
              <a:r>
                <a:rPr lang="en-US" altLang="ja-JP" sz="1600" b="0" i="0" smtClean="0">
                  <a:solidFill>
                    <a:srgbClr val="FFFFFF"/>
                  </a:solidFill>
                  <a:latin typeface="Arial" pitchFamily="34" charset="0"/>
                  <a:ea typeface="MS PGothic" pitchFamily="34" charset="-128"/>
                  <a:cs typeface="Arial" pitchFamily="34" charset="0"/>
                </a:rPr>
                <a:t>65 % </a:t>
              </a:r>
              <a:r>
                <a:rPr lang="ja-JP" altLang="en-US" sz="1600" b="0" i="0" smtClean="0">
                  <a:solidFill>
                    <a:srgbClr val="FFFFFF"/>
                  </a:solidFill>
                  <a:latin typeface="Arial" pitchFamily="34" charset="0"/>
                  <a:ea typeface="MS PGothic" pitchFamily="34" charset="-128"/>
                  <a:cs typeface="Arial" pitchFamily="34" charset="0"/>
                </a:rPr>
                <a:t>の企業が最低でも </a:t>
              </a:r>
              <a:r>
                <a:rPr lang="en-US" altLang="ja-JP" sz="1600" b="0" i="0" smtClean="0">
                  <a:solidFill>
                    <a:srgbClr val="FFFFFF"/>
                  </a:solidFill>
                  <a:latin typeface="Arial" pitchFamily="34" charset="0"/>
                  <a:ea typeface="MS PGothic" pitchFamily="34" charset="-128"/>
                  <a:cs typeface="Arial" pitchFamily="34" charset="0"/>
                </a:rPr>
                <a:t>1 </a:t>
              </a:r>
              <a:r>
                <a:rPr lang="ja-JP" altLang="en-US" sz="1600" b="0" i="0" smtClean="0">
                  <a:solidFill>
                    <a:srgbClr val="FFFFFF"/>
                  </a:solidFill>
                  <a:latin typeface="Arial" pitchFamily="34" charset="0"/>
                  <a:ea typeface="MS PGothic" pitchFamily="34" charset="-128"/>
                  <a:cs typeface="Arial" pitchFamily="34" charset="0"/>
                </a:rPr>
                <a:t>つはエンタープライズ ソーシャル ソフトウェア ツールを導入している」</a:t>
              </a:r>
              <a:endParaRPr lang="en-US" altLang="ja-JP" sz="900" i="1">
                <a:solidFill>
                  <a:srgbClr val="FFFFFF"/>
                </a:solidFill>
                <a:latin typeface="Arial" pitchFamily="34" charset="0"/>
                <a:ea typeface="MS PGothic" pitchFamily="34" charset="-128"/>
                <a:cs typeface="Arial" pitchFamily="34" charset="0"/>
                <a:sym typeface="Helvetica" charset="0"/>
              </a:endParaRPr>
            </a:p>
          </p:txBody>
        </p:sp>
      </p:grpSp>
      <p:grpSp>
        <p:nvGrpSpPr>
          <p:cNvPr id="3" name="Group 17"/>
          <p:cNvGrpSpPr/>
          <p:nvPr/>
        </p:nvGrpSpPr>
        <p:grpSpPr>
          <a:xfrm>
            <a:off x="457202" y="5144948"/>
            <a:ext cx="3289298" cy="1019012"/>
            <a:chOff x="698500" y="1566810"/>
            <a:chExt cx="3124200" cy="1121129"/>
          </a:xfrm>
        </p:grpSpPr>
        <p:sp>
          <p:nvSpPr>
            <p:cNvPr id="19" name="Rounded Rectangular Callout 18"/>
            <p:cNvSpPr/>
            <p:nvPr/>
          </p:nvSpPr>
          <p:spPr>
            <a:xfrm>
              <a:off x="698500" y="1576034"/>
              <a:ext cx="3124200" cy="1111905"/>
            </a:xfrm>
            <a:prstGeom prst="wedgeRoundRectCallout">
              <a:avLst>
                <a:gd name="adj1" fmla="val -4251"/>
                <a:gd name="adj2" fmla="val 82610"/>
                <a:gd name="adj3" fmla="val 16667"/>
              </a:avLst>
            </a:prstGeom>
            <a:gradFill flip="none" rotWithShape="1">
              <a:gsLst>
                <a:gs pos="0">
                  <a:srgbClr val="0096D6"/>
                </a:gs>
                <a:gs pos="100000">
                  <a:schemeClr val="accent3">
                    <a:lumMod val="10000"/>
                  </a:schemeClr>
                </a:gs>
              </a:gsLst>
              <a:lin ang="0" scaled="1"/>
              <a:tileRect/>
            </a:gradFill>
            <a:ln>
              <a:solidFill>
                <a:schemeClr val="bg1">
                  <a:lumMod val="95000"/>
                  <a:alpha val="60001"/>
                </a:schemeClr>
              </a:solidFill>
            </a:ln>
            <a:effectLst>
              <a:outerShdw blurRad="76200" dist="50800" dir="5400000" algn="ctr" rotWithShape="0">
                <a:srgbClr val="000000">
                  <a:alpha val="27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altLang="ja-JP" sz="1600" kern="1200">
                <a:solidFill>
                  <a:srgbClr val="FFFFFF"/>
                </a:solidFill>
                <a:latin typeface="Arial" pitchFamily="34" charset="0"/>
                <a:ea typeface="MS PGothic" pitchFamily="34" charset="-128"/>
                <a:cs typeface="Arial" pitchFamily="34" charset="0"/>
              </a:endParaRPr>
            </a:p>
          </p:txBody>
        </p:sp>
        <p:sp>
          <p:nvSpPr>
            <p:cNvPr id="20" name="Rectangle 8"/>
            <p:cNvSpPr>
              <a:spLocks/>
            </p:cNvSpPr>
            <p:nvPr/>
          </p:nvSpPr>
          <p:spPr bwMode="auto">
            <a:xfrm>
              <a:off x="794620" y="1566810"/>
              <a:ext cx="2959545" cy="1121129"/>
            </a:xfrm>
            <a:prstGeom prst="rect">
              <a:avLst/>
            </a:prstGeom>
            <a:noFill/>
            <a:ln w="12700" cap="flat">
              <a:noFill/>
              <a:miter lim="800000"/>
              <a:headEnd type="none" w="med" len="med"/>
              <a:tailEnd type="none" w="med" len="med"/>
            </a:ln>
          </p:spPr>
          <p:txBody>
            <a:bodyPr lIns="50800" tIns="50800" rIns="50800" bIns="50800" anchor="ctr">
              <a:prstTxWarp prst="textNoShape">
                <a:avLst/>
              </a:prstTxWarp>
            </a:bodyPr>
            <a:lstStyle/>
            <a:p>
              <a:pPr algn="just" defTabSz="914400">
                <a:buNone/>
              </a:pPr>
              <a:r>
                <a:rPr lang="ja-JP" altLang="en-US" sz="1600" b="0" i="0" smtClean="0">
                  <a:solidFill>
                    <a:srgbClr val="FFFFFF"/>
                  </a:solidFill>
                  <a:latin typeface="Arial" pitchFamily="34" charset="0"/>
                  <a:ea typeface="MS PGothic" pitchFamily="34" charset="-128"/>
                  <a:cs typeface="Arial" pitchFamily="34" charset="0"/>
                </a:rPr>
                <a:t>「</a:t>
              </a:r>
              <a:r>
                <a:rPr lang="en-US" altLang="ja-JP" sz="1600" b="0" i="0" kern="1200" smtClean="0">
                  <a:solidFill>
                    <a:srgbClr val="FFFFFF"/>
                  </a:solidFill>
                  <a:latin typeface="Arial" pitchFamily="34" charset="0"/>
                  <a:ea typeface="MS PGothic" pitchFamily="34" charset="-128"/>
                  <a:cs typeface="Arial" pitchFamily="34" charset="0"/>
                </a:rPr>
                <a:t>2013 </a:t>
              </a:r>
              <a:r>
                <a:rPr lang="ja-JP" altLang="en-US" sz="1600" b="0" i="0" kern="1200" smtClean="0">
                  <a:solidFill>
                    <a:srgbClr val="FFFFFF"/>
                  </a:solidFill>
                  <a:latin typeface="Arial" pitchFamily="34" charset="0"/>
                  <a:ea typeface="MS PGothic" pitchFamily="34" charset="-128"/>
                  <a:cs typeface="Arial" pitchFamily="34" charset="0"/>
                </a:rPr>
                <a:t>年までに、</a:t>
              </a:r>
              <a:r>
                <a:rPr lang="ja-JP" altLang="en-US" sz="1600" b="0" i="0" smtClean="0">
                  <a:solidFill>
                    <a:srgbClr val="FFFFFF"/>
                  </a:solidFill>
                  <a:latin typeface="Arial" pitchFamily="34" charset="0"/>
                  <a:ea typeface="MS PGothic" pitchFamily="34" charset="-128"/>
                  <a:cs typeface="Arial" pitchFamily="34" charset="0"/>
                </a:rPr>
                <a:t>業務用 </a:t>
              </a:r>
              <a:r>
                <a:rPr lang="en-US" altLang="ja-JP" sz="1600" b="0" i="0" smtClean="0">
                  <a:solidFill>
                    <a:srgbClr val="FFFFFF"/>
                  </a:solidFill>
                  <a:latin typeface="Arial" pitchFamily="34" charset="0"/>
                  <a:ea typeface="MS PGothic" pitchFamily="34" charset="-128"/>
                  <a:cs typeface="Arial" pitchFamily="34" charset="0"/>
                </a:rPr>
                <a:t>PC </a:t>
              </a:r>
              <a:r>
                <a:rPr lang="ja-JP" altLang="en-US" sz="1600" b="0" i="0" smtClean="0">
                  <a:solidFill>
                    <a:srgbClr val="FFFFFF"/>
                  </a:solidFill>
                  <a:latin typeface="Arial" pitchFamily="34" charset="0"/>
                  <a:ea typeface="MS PGothic" pitchFamily="34" charset="-128"/>
                  <a:cs typeface="Arial" pitchFamily="34" charset="0"/>
                </a:rPr>
                <a:t>の</a:t>
              </a:r>
              <a:r>
                <a:rPr lang="en-US" altLang="ja-JP" sz="1600" b="0" i="0" smtClean="0">
                  <a:solidFill>
                    <a:srgbClr val="FFFFFF"/>
                  </a:solidFill>
                  <a:latin typeface="Arial" pitchFamily="34" charset="0"/>
                  <a:ea typeface="MS PGothic" pitchFamily="34" charset="-128"/>
                  <a:cs typeface="Arial" pitchFamily="34" charset="0"/>
                </a:rPr>
                <a:t> 20 % </a:t>
              </a:r>
              <a:r>
                <a:rPr lang="ja-JP" altLang="en-US" sz="1600" b="0" i="0" smtClean="0">
                  <a:solidFill>
                    <a:srgbClr val="FFFFFF"/>
                  </a:solidFill>
                  <a:latin typeface="Arial" pitchFamily="34" charset="0"/>
                  <a:ea typeface="MS PGothic" pitchFamily="34" charset="-128"/>
                  <a:cs typeface="Arial" pitchFamily="34" charset="0"/>
                </a:rPr>
                <a:t>がホステッド仮想デスクトップ モデルで管理される」</a:t>
              </a:r>
              <a:endParaRPr lang="en-US" altLang="ja-JP" sz="900" i="1">
                <a:solidFill>
                  <a:srgbClr val="FFFFFF"/>
                </a:solidFill>
                <a:latin typeface="Arial" pitchFamily="34" charset="0"/>
                <a:ea typeface="MS PGothic" pitchFamily="34" charset="-128"/>
                <a:cs typeface="Arial" pitchFamily="34" charset="0"/>
                <a:sym typeface="Helvetica" charset="0"/>
              </a:endParaRPr>
            </a:p>
          </p:txBody>
        </p:sp>
      </p:grpSp>
      <p:grpSp>
        <p:nvGrpSpPr>
          <p:cNvPr id="4" name="Group 20"/>
          <p:cNvGrpSpPr/>
          <p:nvPr/>
        </p:nvGrpSpPr>
        <p:grpSpPr>
          <a:xfrm>
            <a:off x="6515101" y="3638549"/>
            <a:ext cx="2463801" cy="971551"/>
            <a:chOff x="6504940" y="2611084"/>
            <a:chExt cx="2956560" cy="1111905"/>
          </a:xfrm>
        </p:grpSpPr>
        <p:sp>
          <p:nvSpPr>
            <p:cNvPr id="22" name="Rounded Rectangular Callout 21"/>
            <p:cNvSpPr/>
            <p:nvPr/>
          </p:nvSpPr>
          <p:spPr>
            <a:xfrm>
              <a:off x="6504940" y="2611084"/>
              <a:ext cx="2956560" cy="1111905"/>
            </a:xfrm>
            <a:prstGeom prst="wedgeRoundRectCallout">
              <a:avLst>
                <a:gd name="adj1" fmla="val 37941"/>
                <a:gd name="adj2" fmla="val 94005"/>
                <a:gd name="adj3" fmla="val 16667"/>
              </a:avLst>
            </a:prstGeom>
            <a:gradFill flip="none" rotWithShape="1">
              <a:gsLst>
                <a:gs pos="0">
                  <a:srgbClr val="0096D6"/>
                </a:gs>
                <a:gs pos="100000">
                  <a:schemeClr val="accent3">
                    <a:lumMod val="10000"/>
                  </a:schemeClr>
                </a:gs>
              </a:gsLst>
              <a:lin ang="0" scaled="1"/>
              <a:tileRect/>
            </a:gradFill>
            <a:ln>
              <a:solidFill>
                <a:schemeClr val="bg1">
                  <a:lumMod val="95000"/>
                  <a:alpha val="60001"/>
                </a:schemeClr>
              </a:solidFill>
            </a:ln>
            <a:effectLst>
              <a:outerShdw blurRad="76200" dist="50800" dir="5400000" algn="ctr" rotWithShape="0">
                <a:srgbClr val="000000">
                  <a:alpha val="27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altLang="ja-JP" sz="1600" kern="1200">
                <a:solidFill>
                  <a:srgbClr val="FFFFFF"/>
                </a:solidFill>
                <a:latin typeface="Arial" pitchFamily="34" charset="0"/>
                <a:ea typeface="MS PGothic" pitchFamily="34" charset="-128"/>
                <a:cs typeface="Arial" pitchFamily="34" charset="0"/>
              </a:endParaRPr>
            </a:p>
          </p:txBody>
        </p:sp>
        <p:sp>
          <p:nvSpPr>
            <p:cNvPr id="23" name="Rectangle 8"/>
            <p:cNvSpPr>
              <a:spLocks/>
            </p:cNvSpPr>
            <p:nvPr/>
          </p:nvSpPr>
          <p:spPr bwMode="auto">
            <a:xfrm>
              <a:off x="6590013" y="2673349"/>
              <a:ext cx="2777923" cy="1049640"/>
            </a:xfrm>
            <a:prstGeom prst="rect">
              <a:avLst/>
            </a:prstGeom>
            <a:noFill/>
            <a:ln w="12700" cap="flat">
              <a:noFill/>
              <a:miter lim="800000"/>
              <a:headEnd type="none" w="med" len="med"/>
              <a:tailEnd type="none" w="med" len="med"/>
            </a:ln>
          </p:spPr>
          <p:txBody>
            <a:bodyPr lIns="50800" tIns="50800" rIns="50800" bIns="50800" anchor="ctr">
              <a:prstTxWarp prst="textNoShape">
                <a:avLst/>
              </a:prstTxWarp>
            </a:bodyPr>
            <a:lstStyle/>
            <a:p>
              <a:pPr algn="just" defTabSz="914400">
                <a:lnSpc>
                  <a:spcPts val="1700"/>
                </a:lnSpc>
                <a:buNone/>
              </a:pPr>
              <a:r>
                <a:rPr lang="ja-JP" altLang="en-US" sz="1600" b="0" i="0" smtClean="0">
                  <a:solidFill>
                    <a:srgbClr val="FFFFFF"/>
                  </a:solidFill>
                  <a:latin typeface="Arial" pitchFamily="34" charset="0"/>
                  <a:ea typeface="MS PGothic" pitchFamily="34" charset="-128"/>
                  <a:cs typeface="Arial" pitchFamily="34" charset="0"/>
                </a:rPr>
                <a:t>「</a:t>
              </a:r>
              <a:r>
                <a:rPr lang="en-US" altLang="ja-JP" sz="1600" b="0" i="0" smtClean="0">
                  <a:solidFill>
                    <a:srgbClr val="FFFFFF"/>
                  </a:solidFill>
                  <a:latin typeface="Arial" pitchFamily="34" charset="0"/>
                  <a:ea typeface="MS PGothic" pitchFamily="34" charset="-128"/>
                  <a:cs typeface="Arial" pitchFamily="34" charset="0"/>
                </a:rPr>
                <a:t>2013 </a:t>
              </a:r>
              <a:r>
                <a:rPr lang="ja-JP" altLang="en-US" sz="1600" b="0" i="0" smtClean="0">
                  <a:solidFill>
                    <a:srgbClr val="FFFFFF"/>
                  </a:solidFill>
                  <a:latin typeface="Arial" pitchFamily="34" charset="0"/>
                  <a:ea typeface="MS PGothic" pitchFamily="34" charset="-128"/>
                  <a:cs typeface="Arial" pitchFamily="34" charset="0"/>
                </a:rPr>
                <a:t>年までに、ネットワーク データ トラフィックの </a:t>
              </a:r>
              <a:r>
                <a:rPr lang="en-US" altLang="ja-JP" sz="1600" b="0" i="0" smtClean="0">
                  <a:solidFill>
                    <a:srgbClr val="FFFFFF"/>
                  </a:solidFill>
                  <a:latin typeface="Arial" pitchFamily="34" charset="0"/>
                  <a:ea typeface="MS PGothic" pitchFamily="34" charset="-128"/>
                  <a:cs typeface="Arial" pitchFamily="34" charset="0"/>
                </a:rPr>
                <a:t>90 % </a:t>
              </a:r>
              <a:r>
                <a:rPr lang="ja-JP" altLang="en-US" sz="1600" b="0" i="0" smtClean="0">
                  <a:solidFill>
                    <a:srgbClr val="FFFFFF"/>
                  </a:solidFill>
                  <a:latin typeface="Arial" pitchFamily="34" charset="0"/>
                  <a:ea typeface="MS PGothic" pitchFamily="34" charset="-128"/>
                  <a:cs typeface="Arial" pitchFamily="34" charset="0"/>
                </a:rPr>
                <a:t>以上はビデオで占められる」</a:t>
              </a:r>
              <a:endParaRPr lang="en-US" altLang="ja-JP" sz="900" i="1">
                <a:solidFill>
                  <a:srgbClr val="FFFFFF"/>
                </a:solidFill>
                <a:latin typeface="Arial" pitchFamily="34" charset="0"/>
                <a:ea typeface="MS PGothic" pitchFamily="34" charset="-128"/>
                <a:cs typeface="Arial" pitchFamily="34" charset="0"/>
                <a:sym typeface="Helvetica" charset="0"/>
              </a:endParaRPr>
            </a:p>
          </p:txBody>
        </p:sp>
      </p:grpSp>
      <p:grpSp>
        <p:nvGrpSpPr>
          <p:cNvPr id="5" name="Group 23"/>
          <p:cNvGrpSpPr/>
          <p:nvPr/>
        </p:nvGrpSpPr>
        <p:grpSpPr>
          <a:xfrm>
            <a:off x="4826000" y="2033235"/>
            <a:ext cx="3365501" cy="938566"/>
            <a:chOff x="698500" y="1525236"/>
            <a:chExt cx="3124200" cy="1162704"/>
          </a:xfrm>
        </p:grpSpPr>
        <p:sp>
          <p:nvSpPr>
            <p:cNvPr id="25" name="Rounded Rectangular Callout 24"/>
            <p:cNvSpPr/>
            <p:nvPr/>
          </p:nvSpPr>
          <p:spPr>
            <a:xfrm>
              <a:off x="698500" y="1576034"/>
              <a:ext cx="3124200" cy="1111905"/>
            </a:xfrm>
            <a:prstGeom prst="wedgeRoundRectCallout">
              <a:avLst>
                <a:gd name="adj1" fmla="val -42893"/>
                <a:gd name="adj2" fmla="val 88944"/>
                <a:gd name="adj3" fmla="val 16667"/>
              </a:avLst>
            </a:prstGeom>
            <a:gradFill flip="none" rotWithShape="1">
              <a:gsLst>
                <a:gs pos="0">
                  <a:srgbClr val="0096D6"/>
                </a:gs>
                <a:gs pos="100000">
                  <a:schemeClr val="accent3">
                    <a:lumMod val="10000"/>
                  </a:schemeClr>
                </a:gs>
              </a:gsLst>
              <a:lin ang="0" scaled="1"/>
              <a:tileRect/>
            </a:gradFill>
            <a:ln>
              <a:solidFill>
                <a:schemeClr val="bg1">
                  <a:lumMod val="95000"/>
                  <a:alpha val="60001"/>
                </a:schemeClr>
              </a:solidFill>
            </a:ln>
            <a:effectLst>
              <a:outerShdw blurRad="76200" dist="50800" dir="5400000" algn="ctr" rotWithShape="0">
                <a:srgbClr val="000000">
                  <a:alpha val="27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altLang="ja-JP" sz="1600" kern="1200">
                <a:solidFill>
                  <a:srgbClr val="FFFFFF"/>
                </a:solidFill>
                <a:latin typeface="Arial" pitchFamily="34" charset="0"/>
                <a:ea typeface="MS PGothic" pitchFamily="34" charset="-128"/>
                <a:cs typeface="Arial" pitchFamily="34" charset="0"/>
              </a:endParaRPr>
            </a:p>
          </p:txBody>
        </p:sp>
        <p:sp>
          <p:nvSpPr>
            <p:cNvPr id="26" name="Rectangle 8"/>
            <p:cNvSpPr>
              <a:spLocks/>
            </p:cNvSpPr>
            <p:nvPr/>
          </p:nvSpPr>
          <p:spPr bwMode="auto">
            <a:xfrm>
              <a:off x="794620" y="1525236"/>
              <a:ext cx="3028080" cy="1162704"/>
            </a:xfrm>
            <a:prstGeom prst="rect">
              <a:avLst/>
            </a:prstGeom>
            <a:noFill/>
            <a:ln w="12700" cap="flat">
              <a:noFill/>
              <a:miter lim="800000"/>
              <a:headEnd type="none" w="med" len="med"/>
              <a:tailEnd type="none" w="med" len="med"/>
            </a:ln>
          </p:spPr>
          <p:txBody>
            <a:bodyPr lIns="50800" tIns="50800" rIns="50800" bIns="50800" anchor="ctr">
              <a:prstTxWarp prst="textNoShape">
                <a:avLst/>
              </a:prstTxWarp>
            </a:bodyPr>
            <a:lstStyle/>
            <a:p>
              <a:pPr algn="just" defTabSz="914400">
                <a:buNone/>
              </a:pPr>
              <a:r>
                <a:rPr lang="ja-JP" altLang="en-US" sz="1600" b="0" i="0" smtClean="0">
                  <a:solidFill>
                    <a:srgbClr val="FFFFFF"/>
                  </a:solidFill>
                  <a:latin typeface="Arial" pitchFamily="34" charset="0"/>
                  <a:ea typeface="MS PGothic" pitchFamily="34" charset="-128"/>
                  <a:cs typeface="Arial" pitchFamily="34" charset="0"/>
                </a:rPr>
                <a:t>「</a:t>
              </a:r>
              <a:r>
                <a:rPr lang="en-US" altLang="ja-JP" sz="1600" b="0" i="0" kern="1200" smtClean="0">
                  <a:solidFill>
                    <a:srgbClr val="FFFFFF"/>
                  </a:solidFill>
                  <a:latin typeface="Arial" pitchFamily="34" charset="0"/>
                  <a:ea typeface="MS PGothic" pitchFamily="34" charset="-128"/>
                  <a:cs typeface="Arial" pitchFamily="34" charset="0"/>
                </a:rPr>
                <a:t>Facebook </a:t>
              </a:r>
              <a:r>
                <a:rPr lang="ja-JP" altLang="en-US" sz="1600" b="0" i="0" kern="1200" smtClean="0">
                  <a:solidFill>
                    <a:srgbClr val="FFFFFF"/>
                  </a:solidFill>
                  <a:latin typeface="Arial" pitchFamily="34" charset="0"/>
                  <a:ea typeface="MS PGothic" pitchFamily="34" charset="-128"/>
                  <a:cs typeface="Arial" pitchFamily="34" charset="0"/>
                </a:rPr>
                <a:t>の利用時間は、他のどの </a:t>
              </a:r>
              <a:r>
                <a:rPr lang="en-US" altLang="ja-JP" sz="1600" b="0" i="0" kern="1200" smtClean="0">
                  <a:solidFill>
                    <a:srgbClr val="FFFFFF"/>
                  </a:solidFill>
                  <a:latin typeface="Arial" pitchFamily="34" charset="0"/>
                  <a:ea typeface="MS PGothic" pitchFamily="34" charset="-128"/>
                  <a:cs typeface="Arial" pitchFamily="34" charset="0"/>
                </a:rPr>
                <a:t>Web </a:t>
              </a:r>
              <a:r>
                <a:rPr lang="ja-JP" altLang="en-US" sz="1600" b="0" i="0" kern="1200" smtClean="0">
                  <a:solidFill>
                    <a:srgbClr val="FFFFFF"/>
                  </a:solidFill>
                  <a:latin typeface="Arial" pitchFamily="34" charset="0"/>
                  <a:ea typeface="MS PGothic" pitchFamily="34" charset="-128"/>
                  <a:cs typeface="Arial" pitchFamily="34" charset="0"/>
                </a:rPr>
                <a:t>サイトよりも長い</a:t>
              </a:r>
              <a:r>
                <a:rPr lang="ja-JP" altLang="en-US" sz="1600" b="0" i="0" smtClean="0">
                  <a:solidFill>
                    <a:srgbClr val="FFFFFF"/>
                  </a:solidFill>
                  <a:latin typeface="Arial" pitchFamily="34" charset="0"/>
                  <a:ea typeface="MS PGothic" pitchFamily="34" charset="-128"/>
                  <a:cs typeface="Arial" pitchFamily="34" charset="0"/>
                </a:rPr>
                <a:t>」</a:t>
              </a:r>
              <a:endParaRPr lang="en-US" altLang="ja-JP" sz="900" i="1">
                <a:solidFill>
                  <a:srgbClr val="FFFFFF"/>
                </a:solidFill>
                <a:latin typeface="Arial" pitchFamily="34" charset="0"/>
                <a:ea typeface="MS PGothic" pitchFamily="34" charset="-128"/>
                <a:cs typeface="Arial" pitchFamily="34" charset="0"/>
                <a:sym typeface="Helvetica" charset="0"/>
              </a:endParaRPr>
            </a:p>
          </p:txBody>
        </p:sp>
      </p:grpSp>
      <p:grpSp>
        <p:nvGrpSpPr>
          <p:cNvPr id="6" name="Group 26"/>
          <p:cNvGrpSpPr/>
          <p:nvPr/>
        </p:nvGrpSpPr>
        <p:grpSpPr>
          <a:xfrm>
            <a:off x="5715000" y="364677"/>
            <a:ext cx="3272008" cy="1070423"/>
            <a:chOff x="698500" y="1525238"/>
            <a:chExt cx="3124200" cy="1162702"/>
          </a:xfrm>
        </p:grpSpPr>
        <p:sp>
          <p:nvSpPr>
            <p:cNvPr id="28" name="Rounded Rectangular Callout 27"/>
            <p:cNvSpPr/>
            <p:nvPr/>
          </p:nvSpPr>
          <p:spPr>
            <a:xfrm>
              <a:off x="698500" y="1571972"/>
              <a:ext cx="3124200" cy="1088378"/>
            </a:xfrm>
            <a:prstGeom prst="wedgeRoundRectCallout">
              <a:avLst>
                <a:gd name="adj1" fmla="val 42777"/>
                <a:gd name="adj2" fmla="val 84208"/>
                <a:gd name="adj3" fmla="val 16667"/>
              </a:avLst>
            </a:prstGeom>
            <a:gradFill flip="none" rotWithShape="1">
              <a:gsLst>
                <a:gs pos="0">
                  <a:srgbClr val="0096D6"/>
                </a:gs>
                <a:gs pos="100000">
                  <a:schemeClr val="accent3">
                    <a:lumMod val="10000"/>
                  </a:schemeClr>
                </a:gs>
              </a:gsLst>
              <a:lin ang="0" scaled="1"/>
              <a:tileRect/>
            </a:gradFill>
            <a:ln>
              <a:solidFill>
                <a:schemeClr val="bg1">
                  <a:lumMod val="95000"/>
                  <a:alpha val="60001"/>
                </a:schemeClr>
              </a:solidFill>
            </a:ln>
            <a:effectLst>
              <a:outerShdw blurRad="76200" dist="50800" dir="5400000" algn="ctr" rotWithShape="0">
                <a:srgbClr val="000000">
                  <a:alpha val="27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altLang="ja-JP" sz="1600" kern="1200">
                <a:solidFill>
                  <a:srgbClr val="FFFFFF"/>
                </a:solidFill>
                <a:latin typeface="Arial" pitchFamily="34" charset="0"/>
                <a:ea typeface="MS PGothic" pitchFamily="34" charset="-128"/>
                <a:cs typeface="Arial" pitchFamily="34" charset="0"/>
              </a:endParaRPr>
            </a:p>
          </p:txBody>
        </p:sp>
        <p:sp>
          <p:nvSpPr>
            <p:cNvPr id="29" name="Rectangle 8"/>
            <p:cNvSpPr>
              <a:spLocks/>
            </p:cNvSpPr>
            <p:nvPr/>
          </p:nvSpPr>
          <p:spPr bwMode="auto">
            <a:xfrm>
              <a:off x="794618" y="1525238"/>
              <a:ext cx="2990101" cy="1162702"/>
            </a:xfrm>
            <a:prstGeom prst="rect">
              <a:avLst/>
            </a:prstGeom>
            <a:noFill/>
            <a:ln w="12700" cap="flat">
              <a:noFill/>
              <a:miter lim="800000"/>
              <a:headEnd type="none" w="med" len="med"/>
              <a:tailEnd type="none" w="med" len="med"/>
            </a:ln>
          </p:spPr>
          <p:txBody>
            <a:bodyPr lIns="50800" tIns="50800" rIns="50800" bIns="50800" anchor="ctr">
              <a:prstTxWarp prst="textNoShape">
                <a:avLst/>
              </a:prstTxWarp>
            </a:bodyPr>
            <a:lstStyle/>
            <a:p>
              <a:pPr algn="just" defTabSz="914400">
                <a:buNone/>
              </a:pPr>
              <a:r>
                <a:rPr lang="ja-JP" altLang="en-US" sz="1600" b="0" i="0" smtClean="0">
                  <a:solidFill>
                    <a:srgbClr val="FFFFFF"/>
                  </a:solidFill>
                  <a:latin typeface="Arial" pitchFamily="34" charset="0"/>
                  <a:ea typeface="MS PGothic" pitchFamily="34" charset="-128"/>
                  <a:cs typeface="Arial" pitchFamily="34" charset="0"/>
                </a:rPr>
                <a:t>「</a:t>
              </a:r>
              <a:r>
                <a:rPr lang="en-US" altLang="ja-JP" sz="1600" b="0" i="0" smtClean="0">
                  <a:solidFill>
                    <a:srgbClr val="FFFFFF"/>
                  </a:solidFill>
                  <a:latin typeface="Arial" pitchFamily="34" charset="0"/>
                  <a:ea typeface="MS PGothic" pitchFamily="34" charset="-128"/>
                  <a:cs typeface="Arial" pitchFamily="34" charset="0"/>
                </a:rPr>
                <a:t>Android </a:t>
              </a:r>
              <a:r>
                <a:rPr lang="ja-JP" altLang="en-US" sz="1600" b="0" i="0" smtClean="0">
                  <a:solidFill>
                    <a:srgbClr val="FFFFFF"/>
                  </a:solidFill>
                  <a:latin typeface="Arial" pitchFamily="34" charset="0"/>
                  <a:ea typeface="MS PGothic" pitchFamily="34" charset="-128"/>
                  <a:cs typeface="Arial" pitchFamily="34" charset="0"/>
                </a:rPr>
                <a:t>はモバイル プラットフォーム用のナンバーワン </a:t>
              </a:r>
              <a:r>
                <a:rPr lang="en-US" altLang="ja-JP" sz="1600" b="0" i="0" smtClean="0">
                  <a:solidFill>
                    <a:srgbClr val="FFFFFF"/>
                  </a:solidFill>
                  <a:latin typeface="Arial" pitchFamily="34" charset="0"/>
                  <a:ea typeface="MS PGothic" pitchFamily="34" charset="-128"/>
                  <a:cs typeface="Arial" pitchFamily="34" charset="0"/>
                </a:rPr>
                <a:t>OS </a:t>
              </a:r>
              <a:r>
                <a:rPr lang="ja-JP" altLang="en-US" sz="1600" b="0" i="0" smtClean="0">
                  <a:solidFill>
                    <a:srgbClr val="FFFFFF"/>
                  </a:solidFill>
                  <a:latin typeface="Arial" pitchFamily="34" charset="0"/>
                  <a:ea typeface="MS PGothic" pitchFamily="34" charset="-128"/>
                  <a:cs typeface="Arial" pitchFamily="34" charset="0"/>
                </a:rPr>
                <a:t>であり、</a:t>
              </a:r>
              <a:r>
                <a:rPr lang="en-US" altLang="ja-JP" sz="1600" b="0" i="0" smtClean="0">
                  <a:solidFill>
                    <a:srgbClr val="FFFFFF"/>
                  </a:solidFill>
                  <a:latin typeface="Arial" pitchFamily="34" charset="0"/>
                  <a:ea typeface="MS PGothic" pitchFamily="34" charset="-128"/>
                  <a:cs typeface="Arial" pitchFamily="34" charset="0"/>
                </a:rPr>
                <a:t>1 </a:t>
              </a:r>
              <a:r>
                <a:rPr lang="ja-JP" altLang="en-US" sz="1600" b="0" i="0" smtClean="0">
                  <a:solidFill>
                    <a:srgbClr val="FFFFFF"/>
                  </a:solidFill>
                  <a:latin typeface="Arial" pitchFamily="34" charset="0"/>
                  <a:ea typeface="MS PGothic" pitchFamily="34" charset="-128"/>
                  <a:cs typeface="Arial" pitchFamily="34" charset="0"/>
                </a:rPr>
                <a:t>日あたり </a:t>
              </a:r>
              <a:r>
                <a:rPr lang="en-US" altLang="ja-JP" sz="1600" b="0" i="0" smtClean="0">
                  <a:solidFill>
                    <a:srgbClr val="FFFFFF"/>
                  </a:solidFill>
                  <a:latin typeface="Arial" pitchFamily="34" charset="0"/>
                  <a:ea typeface="MS PGothic" pitchFamily="34" charset="-128"/>
                  <a:cs typeface="Arial" pitchFamily="34" charset="0"/>
                </a:rPr>
                <a:t>350,000 </a:t>
              </a:r>
              <a:r>
                <a:rPr lang="ja-JP" altLang="en-US" sz="1600" b="0" i="0" smtClean="0">
                  <a:solidFill>
                    <a:srgbClr val="FFFFFF"/>
                  </a:solidFill>
                  <a:latin typeface="Arial" pitchFamily="34" charset="0"/>
                  <a:ea typeface="MS PGothic" pitchFamily="34" charset="-128"/>
                  <a:cs typeface="Arial" pitchFamily="34" charset="0"/>
                </a:rPr>
                <a:t>件以上の新規契約を誇る」</a:t>
              </a:r>
              <a:endParaRPr lang="en-US" altLang="ja-JP" sz="900" i="1">
                <a:solidFill>
                  <a:srgbClr val="FFFFFF"/>
                </a:solidFill>
                <a:latin typeface="Arial" pitchFamily="34" charset="0"/>
                <a:ea typeface="MS PGothic" pitchFamily="34" charset="-128"/>
                <a:cs typeface="Arial" pitchFamily="34" charset="0"/>
                <a:sym typeface="Helvetica" charset="0"/>
              </a:endParaRPr>
            </a:p>
          </p:txBody>
        </p:sp>
      </p:grpSp>
      <p:grpSp>
        <p:nvGrpSpPr>
          <p:cNvPr id="15" name="Group 29"/>
          <p:cNvGrpSpPr/>
          <p:nvPr/>
        </p:nvGrpSpPr>
        <p:grpSpPr>
          <a:xfrm>
            <a:off x="2489200" y="361925"/>
            <a:ext cx="2971800" cy="1047776"/>
            <a:chOff x="698500" y="1525236"/>
            <a:chExt cx="2971800" cy="1162704"/>
          </a:xfrm>
        </p:grpSpPr>
        <p:sp>
          <p:nvSpPr>
            <p:cNvPr id="31" name="Rounded Rectangular Callout 30"/>
            <p:cNvSpPr/>
            <p:nvPr/>
          </p:nvSpPr>
          <p:spPr>
            <a:xfrm>
              <a:off x="698500" y="1576034"/>
              <a:ext cx="2971800" cy="1111905"/>
            </a:xfrm>
            <a:prstGeom prst="wedgeRoundRectCallout">
              <a:avLst>
                <a:gd name="adj1" fmla="val 4009"/>
                <a:gd name="adj2" fmla="val 86477"/>
                <a:gd name="adj3" fmla="val 16667"/>
              </a:avLst>
            </a:prstGeom>
            <a:gradFill flip="none" rotWithShape="1">
              <a:gsLst>
                <a:gs pos="0">
                  <a:srgbClr val="0096D6"/>
                </a:gs>
                <a:gs pos="100000">
                  <a:schemeClr val="accent3">
                    <a:lumMod val="10000"/>
                  </a:schemeClr>
                </a:gs>
              </a:gsLst>
              <a:lin ang="0" scaled="1"/>
              <a:tileRect/>
            </a:gradFill>
            <a:ln>
              <a:solidFill>
                <a:schemeClr val="bg1">
                  <a:lumMod val="95000"/>
                  <a:alpha val="60001"/>
                </a:schemeClr>
              </a:solidFill>
            </a:ln>
            <a:effectLst>
              <a:outerShdw blurRad="76200" dist="50800" dir="5400000" algn="ctr" rotWithShape="0">
                <a:srgbClr val="000000">
                  <a:alpha val="27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altLang="ja-JP" sz="1600" kern="1200">
                <a:solidFill>
                  <a:srgbClr val="FFFFFF"/>
                </a:solidFill>
                <a:latin typeface="Arial" pitchFamily="34" charset="0"/>
                <a:ea typeface="MS PGothic" pitchFamily="34" charset="-128"/>
                <a:cs typeface="Arial" pitchFamily="34" charset="0"/>
              </a:endParaRPr>
            </a:p>
          </p:txBody>
        </p:sp>
        <p:sp>
          <p:nvSpPr>
            <p:cNvPr id="32" name="Rectangle 8"/>
            <p:cNvSpPr>
              <a:spLocks/>
            </p:cNvSpPr>
            <p:nvPr/>
          </p:nvSpPr>
          <p:spPr bwMode="auto">
            <a:xfrm>
              <a:off x="794620" y="1525236"/>
              <a:ext cx="2875680" cy="1162704"/>
            </a:xfrm>
            <a:prstGeom prst="rect">
              <a:avLst/>
            </a:prstGeom>
            <a:noFill/>
            <a:ln w="12700" cap="flat">
              <a:noFill/>
              <a:miter lim="800000"/>
              <a:headEnd type="none" w="med" len="med"/>
              <a:tailEnd type="none" w="med" len="med"/>
            </a:ln>
          </p:spPr>
          <p:txBody>
            <a:bodyPr lIns="50800" tIns="50800" rIns="50800" bIns="50800" anchor="ctr">
              <a:prstTxWarp prst="textNoShape">
                <a:avLst/>
              </a:prstTxWarp>
            </a:bodyPr>
            <a:lstStyle/>
            <a:p>
              <a:pPr algn="just" defTabSz="914400">
                <a:buNone/>
              </a:pPr>
              <a:r>
                <a:rPr lang="ja-JP" altLang="en-US" sz="1600" b="0" i="0" smtClean="0">
                  <a:solidFill>
                    <a:srgbClr val="FFFFFF"/>
                  </a:solidFill>
                  <a:latin typeface="Arial" pitchFamily="34" charset="0"/>
                  <a:ea typeface="MS PGothic" pitchFamily="34" charset="-128"/>
                  <a:cs typeface="Arial" pitchFamily="34" charset="0"/>
                </a:rPr>
                <a:t>「現在、スマートフォンとタブレットの売上は、ノートパソコンを含めたすべての </a:t>
              </a:r>
              <a:r>
                <a:rPr lang="en-US" altLang="ja-JP" sz="1600" b="0" i="0" smtClean="0">
                  <a:solidFill>
                    <a:srgbClr val="FFFFFF"/>
                  </a:solidFill>
                  <a:latin typeface="Arial" pitchFamily="34" charset="0"/>
                  <a:ea typeface="MS PGothic" pitchFamily="34" charset="-128"/>
                  <a:cs typeface="Arial" pitchFamily="34" charset="0"/>
                </a:rPr>
                <a:t>PC </a:t>
              </a:r>
              <a:r>
                <a:rPr lang="ja-JP" altLang="en-US" sz="1600" b="0" i="0" smtClean="0">
                  <a:solidFill>
                    <a:srgbClr val="FFFFFF"/>
                  </a:solidFill>
                  <a:latin typeface="Arial" pitchFamily="34" charset="0"/>
                  <a:ea typeface="MS PGothic" pitchFamily="34" charset="-128"/>
                  <a:cs typeface="Arial" pitchFamily="34" charset="0"/>
                </a:rPr>
                <a:t>の売上を上回っている」</a:t>
              </a:r>
              <a:endParaRPr lang="en-US" altLang="ja-JP" sz="900" i="1">
                <a:solidFill>
                  <a:srgbClr val="FFFFFF"/>
                </a:solidFill>
                <a:latin typeface="Arial" pitchFamily="34" charset="0"/>
                <a:ea typeface="MS PGothic" pitchFamily="34" charset="-128"/>
                <a:cs typeface="Arial" pitchFamily="34" charset="0"/>
                <a:sym typeface="Helvetica" charset="0"/>
              </a:endParaRPr>
            </a:p>
          </p:txBody>
        </p:sp>
      </p:grpSp>
      <p:grpSp>
        <p:nvGrpSpPr>
          <p:cNvPr id="18" name="Group 32"/>
          <p:cNvGrpSpPr/>
          <p:nvPr/>
        </p:nvGrpSpPr>
        <p:grpSpPr>
          <a:xfrm>
            <a:off x="4403053" y="5144948"/>
            <a:ext cx="2867310" cy="1019012"/>
            <a:chOff x="698500" y="1450773"/>
            <a:chExt cx="3124200" cy="1292568"/>
          </a:xfrm>
        </p:grpSpPr>
        <p:sp>
          <p:nvSpPr>
            <p:cNvPr id="34" name="Rounded Rectangular Callout 33"/>
            <p:cNvSpPr/>
            <p:nvPr/>
          </p:nvSpPr>
          <p:spPr>
            <a:xfrm>
              <a:off x="698500" y="1450773"/>
              <a:ext cx="3124200" cy="1292568"/>
            </a:xfrm>
            <a:prstGeom prst="wedgeRoundRectCallout">
              <a:avLst>
                <a:gd name="adj1" fmla="val 1230"/>
                <a:gd name="adj2" fmla="val 104047"/>
                <a:gd name="adj3" fmla="val 16667"/>
              </a:avLst>
            </a:prstGeom>
            <a:gradFill flip="none" rotWithShape="1">
              <a:gsLst>
                <a:gs pos="0">
                  <a:srgbClr val="0096D6"/>
                </a:gs>
                <a:gs pos="100000">
                  <a:schemeClr val="accent3">
                    <a:lumMod val="10000"/>
                  </a:schemeClr>
                </a:gs>
              </a:gsLst>
              <a:lin ang="0" scaled="1"/>
              <a:tileRect/>
            </a:gradFill>
            <a:ln>
              <a:solidFill>
                <a:schemeClr val="bg1">
                  <a:lumMod val="95000"/>
                  <a:alpha val="60001"/>
                </a:schemeClr>
              </a:solidFill>
            </a:ln>
            <a:effectLst>
              <a:outerShdw blurRad="76200" dist="50800" dir="5400000" algn="ctr" rotWithShape="0">
                <a:srgbClr val="000000">
                  <a:alpha val="27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altLang="ja-JP" sz="1600" kern="1200">
                <a:solidFill>
                  <a:srgbClr val="FFFFFF"/>
                </a:solidFill>
                <a:latin typeface="Arial" pitchFamily="34" charset="0"/>
                <a:ea typeface="MS PGothic" pitchFamily="34" charset="-128"/>
                <a:cs typeface="Arial" pitchFamily="34" charset="0"/>
              </a:endParaRPr>
            </a:p>
          </p:txBody>
        </p:sp>
        <p:sp>
          <p:nvSpPr>
            <p:cNvPr id="35" name="Rectangle 8"/>
            <p:cNvSpPr>
              <a:spLocks/>
            </p:cNvSpPr>
            <p:nvPr/>
          </p:nvSpPr>
          <p:spPr bwMode="auto">
            <a:xfrm>
              <a:off x="794620" y="1525236"/>
              <a:ext cx="3028080" cy="1162704"/>
            </a:xfrm>
            <a:prstGeom prst="rect">
              <a:avLst/>
            </a:prstGeom>
            <a:noFill/>
            <a:ln w="12700" cap="flat">
              <a:noFill/>
              <a:miter lim="800000"/>
              <a:headEnd type="none" w="med" len="med"/>
              <a:tailEnd type="none" w="med" len="med"/>
            </a:ln>
          </p:spPr>
          <p:txBody>
            <a:bodyPr lIns="50800" tIns="50800" rIns="50800" bIns="50800" anchor="ctr">
              <a:prstTxWarp prst="textNoShape">
                <a:avLst/>
              </a:prstTxWarp>
            </a:bodyPr>
            <a:lstStyle/>
            <a:p>
              <a:pPr algn="just" defTabSz="914400">
                <a:buNone/>
              </a:pPr>
              <a:r>
                <a:rPr lang="ja-JP" altLang="en-US" sz="1600" b="0" i="0" smtClean="0">
                  <a:solidFill>
                    <a:srgbClr val="FFFFFF"/>
                  </a:solidFill>
                  <a:latin typeface="Arial" pitchFamily="34" charset="0"/>
                  <a:ea typeface="MS PGothic" pitchFamily="34" charset="-128"/>
                  <a:cs typeface="Arial" pitchFamily="34" charset="0"/>
                </a:rPr>
                <a:t>「</a:t>
              </a:r>
              <a:r>
                <a:rPr lang="en-US" altLang="ja-JP" sz="1600" b="0" i="0" smtClean="0">
                  <a:solidFill>
                    <a:srgbClr val="FFFFFF"/>
                  </a:solidFill>
                  <a:latin typeface="Arial" pitchFamily="34" charset="0"/>
                  <a:ea typeface="MS PGothic" pitchFamily="34" charset="-128"/>
                  <a:cs typeface="Arial" pitchFamily="34" charset="0"/>
                </a:rPr>
                <a:t>2013 </a:t>
              </a:r>
              <a:r>
                <a:rPr lang="ja-JP" altLang="en-US" sz="1600" b="0" i="0" smtClean="0">
                  <a:solidFill>
                    <a:srgbClr val="FFFFFF"/>
                  </a:solidFill>
                  <a:latin typeface="Arial" pitchFamily="34" charset="0"/>
                  <a:ea typeface="MS PGothic" pitchFamily="34" charset="-128"/>
                  <a:cs typeface="Arial" pitchFamily="34" charset="0"/>
                </a:rPr>
                <a:t>年までにサーバの作業負荷の </a:t>
              </a:r>
              <a:r>
                <a:rPr lang="en-US" altLang="ja-JP" sz="1600" b="0" i="0" smtClean="0">
                  <a:solidFill>
                    <a:srgbClr val="FFFFFF"/>
                  </a:solidFill>
                  <a:latin typeface="Arial" pitchFamily="34" charset="0"/>
                  <a:ea typeface="MS PGothic" pitchFamily="34" charset="-128"/>
                  <a:cs typeface="Arial" pitchFamily="34" charset="0"/>
                </a:rPr>
                <a:t>60 % </a:t>
              </a:r>
              <a:r>
                <a:rPr lang="ja-JP" altLang="en-US" sz="1600" b="0" i="0" smtClean="0">
                  <a:solidFill>
                    <a:srgbClr val="FFFFFF"/>
                  </a:solidFill>
                  <a:latin typeface="Arial" pitchFamily="34" charset="0"/>
                  <a:ea typeface="MS PGothic" pitchFamily="34" charset="-128"/>
                  <a:cs typeface="Arial" pitchFamily="34" charset="0"/>
                </a:rPr>
                <a:t>が仮想化されると思われる」</a:t>
              </a:r>
              <a:endParaRPr lang="en-US" altLang="ja-JP" sz="900" i="1">
                <a:solidFill>
                  <a:srgbClr val="FFFFFF"/>
                </a:solidFill>
                <a:latin typeface="Arial" pitchFamily="34" charset="0"/>
                <a:ea typeface="MS PGothic" pitchFamily="34" charset="-128"/>
                <a:cs typeface="Arial" pitchFamily="34" charset="0"/>
                <a:sym typeface="Helvetica" charset="0"/>
              </a:endParaRPr>
            </a:p>
          </p:txBody>
        </p:sp>
      </p:grpSp>
      <p:grpSp>
        <p:nvGrpSpPr>
          <p:cNvPr id="21" name="Group 35"/>
          <p:cNvGrpSpPr/>
          <p:nvPr/>
        </p:nvGrpSpPr>
        <p:grpSpPr>
          <a:xfrm>
            <a:off x="3149599" y="3625849"/>
            <a:ext cx="2895601" cy="971551"/>
            <a:chOff x="6673084" y="2727363"/>
            <a:chExt cx="2956560" cy="1111905"/>
          </a:xfrm>
        </p:grpSpPr>
        <p:sp>
          <p:nvSpPr>
            <p:cNvPr id="37" name="Rounded Rectangular Callout 36"/>
            <p:cNvSpPr/>
            <p:nvPr/>
          </p:nvSpPr>
          <p:spPr>
            <a:xfrm>
              <a:off x="6673084" y="2727363"/>
              <a:ext cx="2956560" cy="1111905"/>
            </a:xfrm>
            <a:prstGeom prst="wedgeRoundRectCallout">
              <a:avLst>
                <a:gd name="adj1" fmla="val -44720"/>
                <a:gd name="adj2" fmla="val 90083"/>
                <a:gd name="adj3" fmla="val 16667"/>
              </a:avLst>
            </a:prstGeom>
            <a:gradFill flip="none" rotWithShape="1">
              <a:gsLst>
                <a:gs pos="0">
                  <a:srgbClr val="0096D6"/>
                </a:gs>
                <a:gs pos="100000">
                  <a:schemeClr val="accent3">
                    <a:lumMod val="10000"/>
                  </a:schemeClr>
                </a:gs>
              </a:gsLst>
              <a:lin ang="0" scaled="1"/>
              <a:tileRect/>
            </a:gradFill>
            <a:ln>
              <a:solidFill>
                <a:schemeClr val="bg1">
                  <a:lumMod val="95000"/>
                  <a:alpha val="60001"/>
                </a:schemeClr>
              </a:solidFill>
            </a:ln>
            <a:effectLst>
              <a:outerShdw blurRad="76200" dist="50800" dir="5400000" algn="ctr" rotWithShape="0">
                <a:srgbClr val="000000">
                  <a:alpha val="27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altLang="ja-JP" sz="1600" kern="1200">
                <a:solidFill>
                  <a:srgbClr val="FFFFFF"/>
                </a:solidFill>
                <a:latin typeface="Arial" pitchFamily="34" charset="0"/>
                <a:ea typeface="MS PGothic" pitchFamily="34" charset="-128"/>
                <a:cs typeface="Arial" pitchFamily="34" charset="0"/>
              </a:endParaRPr>
            </a:p>
          </p:txBody>
        </p:sp>
        <p:sp>
          <p:nvSpPr>
            <p:cNvPr id="38" name="Rectangle 8"/>
            <p:cNvSpPr>
              <a:spLocks/>
            </p:cNvSpPr>
            <p:nvPr/>
          </p:nvSpPr>
          <p:spPr bwMode="auto">
            <a:xfrm>
              <a:off x="6786899" y="2731489"/>
              <a:ext cx="2723280" cy="1049640"/>
            </a:xfrm>
            <a:prstGeom prst="rect">
              <a:avLst/>
            </a:prstGeom>
            <a:noFill/>
            <a:ln w="12700" cap="flat">
              <a:noFill/>
              <a:miter lim="800000"/>
              <a:headEnd type="none" w="med" len="med"/>
              <a:tailEnd type="none" w="med" len="med"/>
            </a:ln>
          </p:spPr>
          <p:txBody>
            <a:bodyPr lIns="50800" tIns="50800" rIns="50800" bIns="50800" anchor="ctr">
              <a:prstTxWarp prst="textNoShape">
                <a:avLst/>
              </a:prstTxWarp>
            </a:bodyPr>
            <a:lstStyle/>
            <a:p>
              <a:pPr algn="just" defTabSz="914400">
                <a:buNone/>
              </a:pPr>
              <a:r>
                <a:rPr lang="ja-JP" altLang="en-US" sz="1600" b="0" i="0" smtClean="0">
                  <a:solidFill>
                    <a:srgbClr val="FFFFFF"/>
                  </a:solidFill>
                  <a:latin typeface="Arial" pitchFamily="34" charset="0"/>
                  <a:ea typeface="MS PGothic" pitchFamily="34" charset="-128"/>
                  <a:cs typeface="Arial" pitchFamily="34" charset="0"/>
                </a:rPr>
                <a:t>「</a:t>
              </a:r>
              <a:r>
                <a:rPr lang="en-US" altLang="ja-JP" sz="1600" b="0" i="0" smtClean="0">
                  <a:solidFill>
                    <a:srgbClr val="FFFFFF"/>
                  </a:solidFill>
                  <a:latin typeface="Arial" pitchFamily="34" charset="0"/>
                  <a:ea typeface="MS PGothic" pitchFamily="34" charset="-128"/>
                  <a:cs typeface="Arial" pitchFamily="34" charset="0"/>
                </a:rPr>
                <a:t>3 </a:t>
              </a:r>
              <a:r>
                <a:rPr lang="ja-JP" altLang="en-US" sz="1600" b="0" i="0" smtClean="0">
                  <a:solidFill>
                    <a:srgbClr val="FFFFFF"/>
                  </a:solidFill>
                  <a:latin typeface="Arial" pitchFamily="34" charset="0"/>
                  <a:ea typeface="MS PGothic" pitchFamily="34" charset="-128"/>
                  <a:cs typeface="Arial" pitchFamily="34" charset="0"/>
                </a:rPr>
                <a:t>分の </a:t>
              </a:r>
              <a:r>
                <a:rPr lang="en-US" altLang="ja-JP" sz="1600" b="0" i="0" smtClean="0">
                  <a:solidFill>
                    <a:srgbClr val="FFFFFF"/>
                  </a:solidFill>
                  <a:latin typeface="Arial" pitchFamily="34" charset="0"/>
                  <a:ea typeface="MS PGothic" pitchFamily="34" charset="-128"/>
                  <a:cs typeface="Arial" pitchFamily="34" charset="0"/>
                </a:rPr>
                <a:t>1 </a:t>
              </a:r>
              <a:r>
                <a:rPr lang="ja-JP" altLang="en-US" sz="1600" b="0" i="0" smtClean="0">
                  <a:solidFill>
                    <a:srgbClr val="FFFFFF"/>
                  </a:solidFill>
                  <a:latin typeface="Arial" pitchFamily="34" charset="0"/>
                  <a:ea typeface="MS PGothic" pitchFamily="34" charset="-128"/>
                  <a:cs typeface="Arial" pitchFamily="34" charset="0"/>
                </a:rPr>
                <a:t>の企業がビデオを週 </a:t>
              </a:r>
              <a:r>
                <a:rPr lang="en-US" altLang="ja-JP" sz="1600" b="0" i="0" smtClean="0">
                  <a:solidFill>
                    <a:srgbClr val="FFFFFF"/>
                  </a:solidFill>
                  <a:latin typeface="Arial" pitchFamily="34" charset="0"/>
                  <a:ea typeface="MS PGothic" pitchFamily="34" charset="-128"/>
                  <a:cs typeface="Arial" pitchFamily="34" charset="0"/>
                </a:rPr>
                <a:t>1 </a:t>
              </a:r>
              <a:r>
                <a:rPr lang="ja-JP" altLang="en-US" sz="1600" b="0" i="0" smtClean="0">
                  <a:solidFill>
                    <a:srgbClr val="FFFFFF"/>
                  </a:solidFill>
                  <a:latin typeface="Arial" pitchFamily="34" charset="0"/>
                  <a:ea typeface="MS PGothic" pitchFamily="34" charset="-128"/>
                  <a:cs typeface="Arial" pitchFamily="34" charset="0"/>
                </a:rPr>
                <a:t>回以上使用していると述べている」</a:t>
              </a:r>
              <a:endParaRPr lang="en-US" altLang="ja-JP" sz="900" i="1">
                <a:solidFill>
                  <a:srgbClr val="FFFFFF"/>
                </a:solidFill>
                <a:latin typeface="Arial" pitchFamily="34" charset="0"/>
                <a:ea typeface="MS PGothic" pitchFamily="34" charset="-128"/>
                <a:cs typeface="Arial" pitchFamily="34" charset="0"/>
                <a:sym typeface="Helvetica" charset="0"/>
              </a:endParaRPr>
            </a:p>
          </p:txBody>
        </p:sp>
      </p:grpSp>
    </p:spTree>
    <p:extLst>
      <p:ext uri="{BB962C8B-B14F-4D97-AF65-F5344CB8AC3E}">
        <p14:creationId xmlns:p14="http://schemas.microsoft.com/office/powerpoint/2010/main" xmlns="" val="3906834230"/>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1000"/>
                                        <p:tgtEl>
                                          <p:spTgt spid="15"/>
                                        </p:tgtEl>
                                      </p:cBhvr>
                                    </p:animEffect>
                                    <p:anim calcmode="lin" valueType="num">
                                      <p:cBhvr>
                                        <p:cTn id="8" dur="1000" fill="hold"/>
                                        <p:tgtEl>
                                          <p:spTgt spid="15"/>
                                        </p:tgtEl>
                                        <p:attrNameLst>
                                          <p:attrName>ppt_x</p:attrName>
                                        </p:attrNameLst>
                                      </p:cBhvr>
                                      <p:tavLst>
                                        <p:tav tm="0">
                                          <p:val>
                                            <p:strVal val="#ppt_x"/>
                                          </p:val>
                                        </p:tav>
                                        <p:tav tm="100000">
                                          <p:val>
                                            <p:strVal val="#ppt_x"/>
                                          </p:val>
                                        </p:tav>
                                      </p:tavLst>
                                    </p:anim>
                                    <p:anim calcmode="lin" valueType="num">
                                      <p:cBhvr>
                                        <p:cTn id="9" dur="1000" fill="hold"/>
                                        <p:tgtEl>
                                          <p:spTgt spid="15"/>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20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1000"/>
                                        <p:tgtEl>
                                          <p:spTgt spid="5"/>
                                        </p:tgtEl>
                                      </p:cBhvr>
                                    </p:animEffect>
                                    <p:anim calcmode="lin" valueType="num">
                                      <p:cBhvr>
                                        <p:cTn id="13" dur="1000" fill="hold"/>
                                        <p:tgtEl>
                                          <p:spTgt spid="5"/>
                                        </p:tgtEl>
                                        <p:attrNameLst>
                                          <p:attrName>ppt_x</p:attrName>
                                        </p:attrNameLst>
                                      </p:cBhvr>
                                      <p:tavLst>
                                        <p:tav tm="0">
                                          <p:val>
                                            <p:strVal val="#ppt_x"/>
                                          </p:val>
                                        </p:tav>
                                        <p:tav tm="100000">
                                          <p:val>
                                            <p:strVal val="#ppt_x"/>
                                          </p:val>
                                        </p:tav>
                                      </p:tavLst>
                                    </p:anim>
                                    <p:anim calcmode="lin" valueType="num">
                                      <p:cBhvr>
                                        <p:cTn id="14" dur="1000" fill="hold"/>
                                        <p:tgtEl>
                                          <p:spTgt spid="5"/>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500"/>
                                  </p:stCondLst>
                                  <p:childTnLst>
                                    <p:set>
                                      <p:cBhvr>
                                        <p:cTn id="16" dur="1" fill="hold">
                                          <p:stCondLst>
                                            <p:cond delay="0"/>
                                          </p:stCondLst>
                                        </p:cTn>
                                        <p:tgtEl>
                                          <p:spTgt spid="21"/>
                                        </p:tgtEl>
                                        <p:attrNameLst>
                                          <p:attrName>style.visibility</p:attrName>
                                        </p:attrNameLst>
                                      </p:cBhvr>
                                      <p:to>
                                        <p:strVal val="visible"/>
                                      </p:to>
                                    </p:set>
                                    <p:animEffect transition="in" filter="fade">
                                      <p:cBhvr>
                                        <p:cTn id="17" dur="1000"/>
                                        <p:tgtEl>
                                          <p:spTgt spid="21"/>
                                        </p:tgtEl>
                                      </p:cBhvr>
                                    </p:animEffect>
                                    <p:anim calcmode="lin" valueType="num">
                                      <p:cBhvr>
                                        <p:cTn id="18" dur="1000" fill="hold"/>
                                        <p:tgtEl>
                                          <p:spTgt spid="21"/>
                                        </p:tgtEl>
                                        <p:attrNameLst>
                                          <p:attrName>ppt_x</p:attrName>
                                        </p:attrNameLst>
                                      </p:cBhvr>
                                      <p:tavLst>
                                        <p:tav tm="0">
                                          <p:val>
                                            <p:strVal val="#ppt_x"/>
                                          </p:val>
                                        </p:tav>
                                        <p:tav tm="100000">
                                          <p:val>
                                            <p:strVal val="#ppt_x"/>
                                          </p:val>
                                        </p:tav>
                                      </p:tavLst>
                                    </p:anim>
                                    <p:anim calcmode="lin" valueType="num">
                                      <p:cBhvr>
                                        <p:cTn id="19" dur="1000" fill="hold"/>
                                        <p:tgtEl>
                                          <p:spTgt spid="21"/>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800"/>
                                  </p:stCondLst>
                                  <p:childTnLst>
                                    <p:set>
                                      <p:cBhvr>
                                        <p:cTn id="21" dur="1" fill="hold">
                                          <p:stCondLst>
                                            <p:cond delay="0"/>
                                          </p:stCondLst>
                                        </p:cTn>
                                        <p:tgtEl>
                                          <p:spTgt spid="3"/>
                                        </p:tgtEl>
                                        <p:attrNameLst>
                                          <p:attrName>style.visibility</p:attrName>
                                        </p:attrNameLst>
                                      </p:cBhvr>
                                      <p:to>
                                        <p:strVal val="visible"/>
                                      </p:to>
                                    </p:set>
                                    <p:animEffect transition="in" filter="fade">
                                      <p:cBhvr>
                                        <p:cTn id="22" dur="1000"/>
                                        <p:tgtEl>
                                          <p:spTgt spid="3"/>
                                        </p:tgtEl>
                                      </p:cBhvr>
                                    </p:animEffect>
                                    <p:anim calcmode="lin" valueType="num">
                                      <p:cBhvr>
                                        <p:cTn id="23" dur="1000" fill="hold"/>
                                        <p:tgtEl>
                                          <p:spTgt spid="3"/>
                                        </p:tgtEl>
                                        <p:attrNameLst>
                                          <p:attrName>ppt_x</p:attrName>
                                        </p:attrNameLst>
                                      </p:cBhvr>
                                      <p:tavLst>
                                        <p:tav tm="0">
                                          <p:val>
                                            <p:strVal val="#ppt_x"/>
                                          </p:val>
                                        </p:tav>
                                        <p:tav tm="100000">
                                          <p:val>
                                            <p:strVal val="#ppt_x"/>
                                          </p:val>
                                        </p:tav>
                                      </p:tavLst>
                                    </p:anim>
                                    <p:anim calcmode="lin" valueType="num">
                                      <p:cBhvr>
                                        <p:cTn id="24" dur="1000" fill="hold"/>
                                        <p:tgtEl>
                                          <p:spTgt spid="3"/>
                                        </p:tgtEl>
                                        <p:attrNameLst>
                                          <p:attrName>ppt_y</p:attrName>
                                        </p:attrNameLst>
                                      </p:cBhvr>
                                      <p:tavLst>
                                        <p:tav tm="0">
                                          <p:val>
                                            <p:strVal val="#ppt_y+.1"/>
                                          </p:val>
                                        </p:tav>
                                        <p:tav tm="100000">
                                          <p:val>
                                            <p:strVal val="#ppt_y"/>
                                          </p:val>
                                        </p:tav>
                                      </p:tavLst>
                                    </p:anim>
                                  </p:childTnLst>
                                </p:cTn>
                              </p:par>
                              <p:par>
                                <p:cTn id="25" presetID="42" presetClass="entr" presetSubtype="0" fill="hold" nodeType="withEffect">
                                  <p:stCondLst>
                                    <p:cond delay="1000"/>
                                  </p:stCondLst>
                                  <p:childTnLst>
                                    <p:set>
                                      <p:cBhvr>
                                        <p:cTn id="26" dur="1" fill="hold">
                                          <p:stCondLst>
                                            <p:cond delay="0"/>
                                          </p:stCondLst>
                                        </p:cTn>
                                        <p:tgtEl>
                                          <p:spTgt spid="18"/>
                                        </p:tgtEl>
                                        <p:attrNameLst>
                                          <p:attrName>style.visibility</p:attrName>
                                        </p:attrNameLst>
                                      </p:cBhvr>
                                      <p:to>
                                        <p:strVal val="visible"/>
                                      </p:to>
                                    </p:set>
                                    <p:animEffect transition="in" filter="fade">
                                      <p:cBhvr>
                                        <p:cTn id="27" dur="1000"/>
                                        <p:tgtEl>
                                          <p:spTgt spid="18"/>
                                        </p:tgtEl>
                                      </p:cBhvr>
                                    </p:animEffect>
                                    <p:anim calcmode="lin" valueType="num">
                                      <p:cBhvr>
                                        <p:cTn id="28" dur="1000" fill="hold"/>
                                        <p:tgtEl>
                                          <p:spTgt spid="18"/>
                                        </p:tgtEl>
                                        <p:attrNameLst>
                                          <p:attrName>ppt_x</p:attrName>
                                        </p:attrNameLst>
                                      </p:cBhvr>
                                      <p:tavLst>
                                        <p:tav tm="0">
                                          <p:val>
                                            <p:strVal val="#ppt_x"/>
                                          </p:val>
                                        </p:tav>
                                        <p:tav tm="100000">
                                          <p:val>
                                            <p:strVal val="#ppt_x"/>
                                          </p:val>
                                        </p:tav>
                                      </p:tavLst>
                                    </p:anim>
                                    <p:anim calcmode="lin" valueType="num">
                                      <p:cBhvr>
                                        <p:cTn id="29" dur="1000" fill="hold"/>
                                        <p:tgtEl>
                                          <p:spTgt spid="18"/>
                                        </p:tgtEl>
                                        <p:attrNameLst>
                                          <p:attrName>ppt_y</p:attrName>
                                        </p:attrNameLst>
                                      </p:cBhvr>
                                      <p:tavLst>
                                        <p:tav tm="0">
                                          <p:val>
                                            <p:strVal val="#ppt_y+.1"/>
                                          </p:val>
                                        </p:tav>
                                        <p:tav tm="100000">
                                          <p:val>
                                            <p:strVal val="#ppt_y"/>
                                          </p:val>
                                        </p:tav>
                                      </p:tavLst>
                                    </p:anim>
                                  </p:childTnLst>
                                </p:cTn>
                              </p:par>
                              <p:par>
                                <p:cTn id="30" presetID="42" presetClass="entr" presetSubtype="0" fill="hold" nodeType="withEffect">
                                  <p:stCondLst>
                                    <p:cond delay="1200"/>
                                  </p:stCondLst>
                                  <p:childTnLst>
                                    <p:set>
                                      <p:cBhvr>
                                        <p:cTn id="31" dur="1" fill="hold">
                                          <p:stCondLst>
                                            <p:cond delay="0"/>
                                          </p:stCondLst>
                                        </p:cTn>
                                        <p:tgtEl>
                                          <p:spTgt spid="2"/>
                                        </p:tgtEl>
                                        <p:attrNameLst>
                                          <p:attrName>style.visibility</p:attrName>
                                        </p:attrNameLst>
                                      </p:cBhvr>
                                      <p:to>
                                        <p:strVal val="visible"/>
                                      </p:to>
                                    </p:set>
                                    <p:animEffect transition="in" filter="fade">
                                      <p:cBhvr>
                                        <p:cTn id="32" dur="1000"/>
                                        <p:tgtEl>
                                          <p:spTgt spid="2"/>
                                        </p:tgtEl>
                                      </p:cBhvr>
                                    </p:animEffect>
                                    <p:anim calcmode="lin" valueType="num">
                                      <p:cBhvr>
                                        <p:cTn id="33" dur="1000" fill="hold"/>
                                        <p:tgtEl>
                                          <p:spTgt spid="2"/>
                                        </p:tgtEl>
                                        <p:attrNameLst>
                                          <p:attrName>ppt_x</p:attrName>
                                        </p:attrNameLst>
                                      </p:cBhvr>
                                      <p:tavLst>
                                        <p:tav tm="0">
                                          <p:val>
                                            <p:strVal val="#ppt_x"/>
                                          </p:val>
                                        </p:tav>
                                        <p:tav tm="100000">
                                          <p:val>
                                            <p:strVal val="#ppt_x"/>
                                          </p:val>
                                        </p:tav>
                                      </p:tavLst>
                                    </p:anim>
                                    <p:anim calcmode="lin" valueType="num">
                                      <p:cBhvr>
                                        <p:cTn id="34" dur="1000" fill="hold"/>
                                        <p:tgtEl>
                                          <p:spTgt spid="2"/>
                                        </p:tgtEl>
                                        <p:attrNameLst>
                                          <p:attrName>ppt_y</p:attrName>
                                        </p:attrNameLst>
                                      </p:cBhvr>
                                      <p:tavLst>
                                        <p:tav tm="0">
                                          <p:val>
                                            <p:strVal val="#ppt_y+.1"/>
                                          </p:val>
                                        </p:tav>
                                        <p:tav tm="100000">
                                          <p:val>
                                            <p:strVal val="#ppt_y"/>
                                          </p:val>
                                        </p:tav>
                                      </p:tavLst>
                                    </p:anim>
                                  </p:childTnLst>
                                </p:cTn>
                              </p:par>
                              <p:par>
                                <p:cTn id="35" presetID="42" presetClass="entr" presetSubtype="0" fill="hold" nodeType="withEffect">
                                  <p:stCondLst>
                                    <p:cond delay="1500"/>
                                  </p:stCondLst>
                                  <p:childTnLst>
                                    <p:set>
                                      <p:cBhvr>
                                        <p:cTn id="36" dur="1" fill="hold">
                                          <p:stCondLst>
                                            <p:cond delay="0"/>
                                          </p:stCondLst>
                                        </p:cTn>
                                        <p:tgtEl>
                                          <p:spTgt spid="4"/>
                                        </p:tgtEl>
                                        <p:attrNameLst>
                                          <p:attrName>style.visibility</p:attrName>
                                        </p:attrNameLst>
                                      </p:cBhvr>
                                      <p:to>
                                        <p:strVal val="visible"/>
                                      </p:to>
                                    </p:set>
                                    <p:animEffect transition="in" filter="fade">
                                      <p:cBhvr>
                                        <p:cTn id="37" dur="1000"/>
                                        <p:tgtEl>
                                          <p:spTgt spid="4"/>
                                        </p:tgtEl>
                                      </p:cBhvr>
                                    </p:animEffect>
                                    <p:anim calcmode="lin" valueType="num">
                                      <p:cBhvr>
                                        <p:cTn id="38" dur="1000" fill="hold"/>
                                        <p:tgtEl>
                                          <p:spTgt spid="4"/>
                                        </p:tgtEl>
                                        <p:attrNameLst>
                                          <p:attrName>ppt_x</p:attrName>
                                        </p:attrNameLst>
                                      </p:cBhvr>
                                      <p:tavLst>
                                        <p:tav tm="0">
                                          <p:val>
                                            <p:strVal val="#ppt_x"/>
                                          </p:val>
                                        </p:tav>
                                        <p:tav tm="100000">
                                          <p:val>
                                            <p:strVal val="#ppt_x"/>
                                          </p:val>
                                        </p:tav>
                                      </p:tavLst>
                                    </p:anim>
                                    <p:anim calcmode="lin" valueType="num">
                                      <p:cBhvr>
                                        <p:cTn id="39" dur="1000" fill="hold"/>
                                        <p:tgtEl>
                                          <p:spTgt spid="4"/>
                                        </p:tgtEl>
                                        <p:attrNameLst>
                                          <p:attrName>ppt_y</p:attrName>
                                        </p:attrNameLst>
                                      </p:cBhvr>
                                      <p:tavLst>
                                        <p:tav tm="0">
                                          <p:val>
                                            <p:strVal val="#ppt_y+.1"/>
                                          </p:val>
                                        </p:tav>
                                        <p:tav tm="100000">
                                          <p:val>
                                            <p:strVal val="#ppt_y"/>
                                          </p:val>
                                        </p:tav>
                                      </p:tavLst>
                                    </p:anim>
                                  </p:childTnLst>
                                </p:cTn>
                              </p:par>
                              <p:par>
                                <p:cTn id="40" presetID="42" presetClass="entr" presetSubtype="0" fill="hold" nodeType="withEffect">
                                  <p:stCondLst>
                                    <p:cond delay="1700"/>
                                  </p:stCondLst>
                                  <p:childTnLst>
                                    <p:set>
                                      <p:cBhvr>
                                        <p:cTn id="41" dur="1" fill="hold">
                                          <p:stCondLst>
                                            <p:cond delay="0"/>
                                          </p:stCondLst>
                                        </p:cTn>
                                        <p:tgtEl>
                                          <p:spTgt spid="6"/>
                                        </p:tgtEl>
                                        <p:attrNameLst>
                                          <p:attrName>style.visibility</p:attrName>
                                        </p:attrNameLst>
                                      </p:cBhvr>
                                      <p:to>
                                        <p:strVal val="visible"/>
                                      </p:to>
                                    </p:set>
                                    <p:animEffect transition="in" filter="fade">
                                      <p:cBhvr>
                                        <p:cTn id="42" dur="1000"/>
                                        <p:tgtEl>
                                          <p:spTgt spid="6"/>
                                        </p:tgtEl>
                                      </p:cBhvr>
                                    </p:animEffect>
                                    <p:anim calcmode="lin" valueType="num">
                                      <p:cBhvr>
                                        <p:cTn id="43" dur="1000" fill="hold"/>
                                        <p:tgtEl>
                                          <p:spTgt spid="6"/>
                                        </p:tgtEl>
                                        <p:attrNameLst>
                                          <p:attrName>ppt_x</p:attrName>
                                        </p:attrNameLst>
                                      </p:cBhvr>
                                      <p:tavLst>
                                        <p:tav tm="0">
                                          <p:val>
                                            <p:strVal val="#ppt_x"/>
                                          </p:val>
                                        </p:tav>
                                        <p:tav tm="100000">
                                          <p:val>
                                            <p:strVal val="#ppt_x"/>
                                          </p:val>
                                        </p:tav>
                                      </p:tavLst>
                                    </p:anim>
                                    <p:anim calcmode="lin" valueType="num">
                                      <p:cBhvr>
                                        <p:cTn id="44"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12" presetClass="entr" presetSubtype="2" fill="hold" grpId="0" nodeType="clickEffect">
                                  <p:stCondLst>
                                    <p:cond delay="0"/>
                                  </p:stCondLst>
                                  <p:childTnLst>
                                    <p:set>
                                      <p:cBhvr>
                                        <p:cTn id="48" dur="1" fill="hold">
                                          <p:stCondLst>
                                            <p:cond delay="0"/>
                                          </p:stCondLst>
                                        </p:cTn>
                                        <p:tgtEl>
                                          <p:spTgt spid="14"/>
                                        </p:tgtEl>
                                        <p:attrNameLst>
                                          <p:attrName>style.visibility</p:attrName>
                                        </p:attrNameLst>
                                      </p:cBhvr>
                                      <p:to>
                                        <p:strVal val="visible"/>
                                      </p:to>
                                    </p:set>
                                    <p:anim calcmode="lin" valueType="num">
                                      <p:cBhvr additive="base">
                                        <p:cTn id="49" dur="500"/>
                                        <p:tgtEl>
                                          <p:spTgt spid="14"/>
                                        </p:tgtEl>
                                        <p:attrNameLst>
                                          <p:attrName>ppt_x</p:attrName>
                                        </p:attrNameLst>
                                      </p:cBhvr>
                                      <p:tavLst>
                                        <p:tav tm="0">
                                          <p:val>
                                            <p:strVal val="#ppt_x+#ppt_w*1.125000"/>
                                          </p:val>
                                        </p:tav>
                                        <p:tav tm="100000">
                                          <p:val>
                                            <p:strVal val="#ppt_x"/>
                                          </p:val>
                                        </p:tav>
                                      </p:tavLst>
                                    </p:anim>
                                    <p:animEffect transition="in" filter="wipe(left)">
                                      <p:cBhvr>
                                        <p:cTn id="50" dur="500"/>
                                        <p:tgtEl>
                                          <p:spTgt spid="14"/>
                                        </p:tgtEl>
                                      </p:cBhvr>
                                    </p:animEffect>
                                  </p:childTnLst>
                                </p:cTn>
                              </p:par>
                              <p:par>
                                <p:cTn id="51" presetID="12" presetClass="entr" presetSubtype="2" fill="hold" grpId="0" nodeType="withEffect">
                                  <p:stCondLst>
                                    <p:cond delay="0"/>
                                  </p:stCondLst>
                                  <p:childTnLst>
                                    <p:set>
                                      <p:cBhvr>
                                        <p:cTn id="52" dur="1" fill="hold">
                                          <p:stCondLst>
                                            <p:cond delay="0"/>
                                          </p:stCondLst>
                                        </p:cTn>
                                        <p:tgtEl>
                                          <p:spTgt spid="11"/>
                                        </p:tgtEl>
                                        <p:attrNameLst>
                                          <p:attrName>style.visibility</p:attrName>
                                        </p:attrNameLst>
                                      </p:cBhvr>
                                      <p:to>
                                        <p:strVal val="visible"/>
                                      </p:to>
                                    </p:set>
                                    <p:anim calcmode="lin" valueType="num">
                                      <p:cBhvr additive="base">
                                        <p:cTn id="53" dur="500"/>
                                        <p:tgtEl>
                                          <p:spTgt spid="11"/>
                                        </p:tgtEl>
                                        <p:attrNameLst>
                                          <p:attrName>ppt_x</p:attrName>
                                        </p:attrNameLst>
                                      </p:cBhvr>
                                      <p:tavLst>
                                        <p:tav tm="0">
                                          <p:val>
                                            <p:strVal val="#ppt_x+#ppt_w*1.125000"/>
                                          </p:val>
                                        </p:tav>
                                        <p:tav tm="100000">
                                          <p:val>
                                            <p:strVal val="#ppt_x"/>
                                          </p:val>
                                        </p:tav>
                                      </p:tavLst>
                                    </p:anim>
                                    <p:animEffect transition="in" filter="wipe(left)">
                                      <p:cBhvr>
                                        <p:cTn id="54" dur="500"/>
                                        <p:tgtEl>
                                          <p:spTgt spid="11"/>
                                        </p:tgtEl>
                                      </p:cBhvr>
                                    </p:animEffect>
                                  </p:childTnLst>
                                </p:cTn>
                              </p:par>
                              <p:par>
                                <p:cTn id="55" presetID="12" presetClass="entr" presetSubtype="8" fill="hold" grpId="0" nodeType="withEffect">
                                  <p:stCondLst>
                                    <p:cond delay="0"/>
                                  </p:stCondLst>
                                  <p:childTnLst>
                                    <p:set>
                                      <p:cBhvr>
                                        <p:cTn id="56" dur="1" fill="hold">
                                          <p:stCondLst>
                                            <p:cond delay="0"/>
                                          </p:stCondLst>
                                        </p:cTn>
                                        <p:tgtEl>
                                          <p:spTgt spid="12"/>
                                        </p:tgtEl>
                                        <p:attrNameLst>
                                          <p:attrName>style.visibility</p:attrName>
                                        </p:attrNameLst>
                                      </p:cBhvr>
                                      <p:to>
                                        <p:strVal val="visible"/>
                                      </p:to>
                                    </p:set>
                                    <p:anim calcmode="lin" valueType="num">
                                      <p:cBhvr additive="base">
                                        <p:cTn id="57" dur="500"/>
                                        <p:tgtEl>
                                          <p:spTgt spid="12"/>
                                        </p:tgtEl>
                                        <p:attrNameLst>
                                          <p:attrName>ppt_x</p:attrName>
                                        </p:attrNameLst>
                                      </p:cBhvr>
                                      <p:tavLst>
                                        <p:tav tm="0">
                                          <p:val>
                                            <p:strVal val="#ppt_x-#ppt_w*1.125000"/>
                                          </p:val>
                                        </p:tav>
                                        <p:tav tm="100000">
                                          <p:val>
                                            <p:strVal val="#ppt_x"/>
                                          </p:val>
                                        </p:tav>
                                      </p:tavLst>
                                    </p:anim>
                                    <p:animEffect transition="in" filter="wipe(right)">
                                      <p:cBhvr>
                                        <p:cTn id="58" dur="500"/>
                                        <p:tgtEl>
                                          <p:spTgt spid="12"/>
                                        </p:tgtEl>
                                      </p:cBhvr>
                                    </p:animEffect>
                                  </p:childTnLst>
                                </p:cTn>
                              </p:par>
                            </p:childTnLst>
                          </p:cTn>
                        </p:par>
                        <p:par>
                          <p:cTn id="59" fill="hold">
                            <p:stCondLst>
                              <p:cond delay="500"/>
                            </p:stCondLst>
                            <p:childTnLst>
                              <p:par>
                                <p:cTn id="60" presetID="10" presetClass="entr" presetSubtype="0" fill="hold" grpId="0" nodeType="afterEffect">
                                  <p:stCondLst>
                                    <p:cond delay="0"/>
                                  </p:stCondLst>
                                  <p:childTnLst>
                                    <p:set>
                                      <p:cBhvr>
                                        <p:cTn id="61" dur="1" fill="hold">
                                          <p:stCondLst>
                                            <p:cond delay="0"/>
                                          </p:stCondLst>
                                        </p:cTn>
                                        <p:tgtEl>
                                          <p:spTgt spid="10"/>
                                        </p:tgtEl>
                                        <p:attrNameLst>
                                          <p:attrName>style.visibility</p:attrName>
                                        </p:attrNameLst>
                                      </p:cBhvr>
                                      <p:to>
                                        <p:strVal val="visible"/>
                                      </p:to>
                                    </p:set>
                                    <p:animEffect transition="in" filter="fade">
                                      <p:cBhvr>
                                        <p:cTn id="62" dur="1000"/>
                                        <p:tgtEl>
                                          <p:spTgt spid="10"/>
                                        </p:tgtEl>
                                      </p:cBhvr>
                                    </p:animEffect>
                                  </p:childTnLst>
                                </p:cTn>
                              </p:par>
                              <p:par>
                                <p:cTn id="63" presetID="12" presetClass="exit" presetSubtype="2" fill="hold" grpId="1" nodeType="withEffect">
                                  <p:stCondLst>
                                    <p:cond delay="0"/>
                                  </p:stCondLst>
                                  <p:childTnLst>
                                    <p:anim calcmode="lin" valueType="num">
                                      <p:cBhvr additive="base">
                                        <p:cTn id="64" dur="750"/>
                                        <p:tgtEl>
                                          <p:spTgt spid="14"/>
                                        </p:tgtEl>
                                        <p:attrNameLst>
                                          <p:attrName>ppt_x</p:attrName>
                                        </p:attrNameLst>
                                      </p:cBhvr>
                                      <p:tavLst>
                                        <p:tav tm="0">
                                          <p:val>
                                            <p:strVal val="#ppt_x"/>
                                          </p:val>
                                        </p:tav>
                                        <p:tav tm="100000">
                                          <p:val>
                                            <p:strVal val="#ppt_x+#ppt_w*1.125000"/>
                                          </p:val>
                                        </p:tav>
                                      </p:tavLst>
                                    </p:anim>
                                    <p:animEffect transition="out" filter="wipe(right)">
                                      <p:cBhvr>
                                        <p:cTn id="65" dur="750"/>
                                        <p:tgtEl>
                                          <p:spTgt spid="14"/>
                                        </p:tgtEl>
                                      </p:cBhvr>
                                    </p:animEffect>
                                    <p:set>
                                      <p:cBhvr>
                                        <p:cTn id="66" dur="1" fill="hold">
                                          <p:stCondLst>
                                            <p:cond delay="749"/>
                                          </p:stCondLst>
                                        </p:cTn>
                                        <p:tgtEl>
                                          <p:spTgt spid="14"/>
                                        </p:tgtEl>
                                        <p:attrNameLst>
                                          <p:attrName>style.visibility</p:attrName>
                                        </p:attrNameLst>
                                      </p:cBhvr>
                                      <p:to>
                                        <p:strVal val="hidden"/>
                                      </p:to>
                                    </p:set>
                                  </p:childTnLst>
                                </p:cTn>
                              </p:par>
                              <p:par>
                                <p:cTn id="67" presetID="10" presetClass="exit" presetSubtype="0" fill="hold" nodeType="withEffect">
                                  <p:stCondLst>
                                    <p:cond delay="0"/>
                                  </p:stCondLst>
                                  <p:childTnLst>
                                    <p:animEffect transition="out" filter="fade">
                                      <p:cBhvr>
                                        <p:cTn id="68" dur="500"/>
                                        <p:tgtEl>
                                          <p:spTgt spid="15"/>
                                        </p:tgtEl>
                                      </p:cBhvr>
                                    </p:animEffect>
                                    <p:set>
                                      <p:cBhvr>
                                        <p:cTn id="69" dur="1" fill="hold">
                                          <p:stCondLst>
                                            <p:cond delay="499"/>
                                          </p:stCondLst>
                                        </p:cTn>
                                        <p:tgtEl>
                                          <p:spTgt spid="15"/>
                                        </p:tgtEl>
                                        <p:attrNameLst>
                                          <p:attrName>style.visibility</p:attrName>
                                        </p:attrNameLst>
                                      </p:cBhvr>
                                      <p:to>
                                        <p:strVal val="hidden"/>
                                      </p:to>
                                    </p:set>
                                  </p:childTnLst>
                                </p:cTn>
                              </p:par>
                              <p:par>
                                <p:cTn id="70" presetID="10" presetClass="exit" presetSubtype="0" fill="hold" nodeType="withEffect">
                                  <p:stCondLst>
                                    <p:cond delay="0"/>
                                  </p:stCondLst>
                                  <p:childTnLst>
                                    <p:animEffect transition="out" filter="fade">
                                      <p:cBhvr>
                                        <p:cTn id="71" dur="500"/>
                                        <p:tgtEl>
                                          <p:spTgt spid="6"/>
                                        </p:tgtEl>
                                      </p:cBhvr>
                                    </p:animEffect>
                                    <p:set>
                                      <p:cBhvr>
                                        <p:cTn id="72" dur="1" fill="hold">
                                          <p:stCondLst>
                                            <p:cond delay="499"/>
                                          </p:stCondLst>
                                        </p:cTn>
                                        <p:tgtEl>
                                          <p:spTgt spid="6"/>
                                        </p:tgtEl>
                                        <p:attrNameLst>
                                          <p:attrName>style.visibility</p:attrName>
                                        </p:attrNameLst>
                                      </p:cBhvr>
                                      <p:to>
                                        <p:strVal val="hidden"/>
                                      </p:to>
                                    </p:set>
                                  </p:childTnLst>
                                </p:cTn>
                              </p:par>
                            </p:childTnLst>
                          </p:cTn>
                        </p:par>
                        <p:par>
                          <p:cTn id="73" fill="hold">
                            <p:stCondLst>
                              <p:cond delay="1500"/>
                            </p:stCondLst>
                            <p:childTnLst>
                              <p:par>
                                <p:cTn id="74" presetID="10" presetClass="entr" presetSubtype="0" fill="hold" grpId="0" nodeType="afterEffect">
                                  <p:stCondLst>
                                    <p:cond delay="0"/>
                                  </p:stCondLst>
                                  <p:childTnLst>
                                    <p:set>
                                      <p:cBhvr>
                                        <p:cTn id="75" dur="1" fill="hold">
                                          <p:stCondLst>
                                            <p:cond delay="0"/>
                                          </p:stCondLst>
                                        </p:cTn>
                                        <p:tgtEl>
                                          <p:spTgt spid="7"/>
                                        </p:tgtEl>
                                        <p:attrNameLst>
                                          <p:attrName>style.visibility</p:attrName>
                                        </p:attrNameLst>
                                      </p:cBhvr>
                                      <p:to>
                                        <p:strVal val="visible"/>
                                      </p:to>
                                    </p:set>
                                    <p:animEffect transition="in" filter="fade">
                                      <p:cBhvr>
                                        <p:cTn id="76" dur="1000"/>
                                        <p:tgtEl>
                                          <p:spTgt spid="7"/>
                                        </p:tgtEl>
                                      </p:cBhvr>
                                    </p:animEffect>
                                  </p:childTnLst>
                                </p:cTn>
                              </p:par>
                              <p:par>
                                <p:cTn id="77" presetID="10" presetClass="exit" presetSubtype="0" fill="hold" nodeType="withEffect">
                                  <p:stCondLst>
                                    <p:cond delay="0"/>
                                  </p:stCondLst>
                                  <p:childTnLst>
                                    <p:animEffect transition="out" filter="fade">
                                      <p:cBhvr>
                                        <p:cTn id="78" dur="500"/>
                                        <p:tgtEl>
                                          <p:spTgt spid="2"/>
                                        </p:tgtEl>
                                      </p:cBhvr>
                                    </p:animEffect>
                                    <p:set>
                                      <p:cBhvr>
                                        <p:cTn id="79" dur="1" fill="hold">
                                          <p:stCondLst>
                                            <p:cond delay="499"/>
                                          </p:stCondLst>
                                        </p:cTn>
                                        <p:tgtEl>
                                          <p:spTgt spid="2"/>
                                        </p:tgtEl>
                                        <p:attrNameLst>
                                          <p:attrName>style.visibility</p:attrName>
                                        </p:attrNameLst>
                                      </p:cBhvr>
                                      <p:to>
                                        <p:strVal val="hidden"/>
                                      </p:to>
                                    </p:set>
                                  </p:childTnLst>
                                </p:cTn>
                              </p:par>
                              <p:par>
                                <p:cTn id="80" presetID="10" presetClass="exit" presetSubtype="0" fill="hold" nodeType="withEffect">
                                  <p:stCondLst>
                                    <p:cond delay="0"/>
                                  </p:stCondLst>
                                  <p:childTnLst>
                                    <p:animEffect transition="out" filter="fade">
                                      <p:cBhvr>
                                        <p:cTn id="81" dur="500"/>
                                        <p:tgtEl>
                                          <p:spTgt spid="5"/>
                                        </p:tgtEl>
                                      </p:cBhvr>
                                    </p:animEffect>
                                    <p:set>
                                      <p:cBhvr>
                                        <p:cTn id="82" dur="1" fill="hold">
                                          <p:stCondLst>
                                            <p:cond delay="499"/>
                                          </p:stCondLst>
                                        </p:cTn>
                                        <p:tgtEl>
                                          <p:spTgt spid="5"/>
                                        </p:tgtEl>
                                        <p:attrNameLst>
                                          <p:attrName>style.visibility</p:attrName>
                                        </p:attrNameLst>
                                      </p:cBhvr>
                                      <p:to>
                                        <p:strVal val="hidden"/>
                                      </p:to>
                                    </p:set>
                                  </p:childTnLst>
                                </p:cTn>
                              </p:par>
                            </p:childTnLst>
                          </p:cTn>
                        </p:par>
                        <p:par>
                          <p:cTn id="83" fill="hold">
                            <p:stCondLst>
                              <p:cond delay="2500"/>
                            </p:stCondLst>
                            <p:childTnLst>
                              <p:par>
                                <p:cTn id="84" presetID="10" presetClass="entr" presetSubtype="0" fill="hold" grpId="0" nodeType="afterEffect">
                                  <p:stCondLst>
                                    <p:cond delay="0"/>
                                  </p:stCondLst>
                                  <p:childTnLst>
                                    <p:set>
                                      <p:cBhvr>
                                        <p:cTn id="85" dur="1" fill="hold">
                                          <p:stCondLst>
                                            <p:cond delay="0"/>
                                          </p:stCondLst>
                                        </p:cTn>
                                        <p:tgtEl>
                                          <p:spTgt spid="8"/>
                                        </p:tgtEl>
                                        <p:attrNameLst>
                                          <p:attrName>style.visibility</p:attrName>
                                        </p:attrNameLst>
                                      </p:cBhvr>
                                      <p:to>
                                        <p:strVal val="visible"/>
                                      </p:to>
                                    </p:set>
                                    <p:animEffect transition="in" filter="fade">
                                      <p:cBhvr>
                                        <p:cTn id="86" dur="1000"/>
                                        <p:tgtEl>
                                          <p:spTgt spid="8"/>
                                        </p:tgtEl>
                                      </p:cBhvr>
                                    </p:animEffect>
                                  </p:childTnLst>
                                </p:cTn>
                              </p:par>
                              <p:par>
                                <p:cTn id="87" presetID="12" presetClass="exit" presetSubtype="2" fill="hold" grpId="1" nodeType="withEffect">
                                  <p:stCondLst>
                                    <p:cond delay="0"/>
                                  </p:stCondLst>
                                  <p:childTnLst>
                                    <p:anim calcmode="lin" valueType="num">
                                      <p:cBhvr additive="base">
                                        <p:cTn id="88" dur="750"/>
                                        <p:tgtEl>
                                          <p:spTgt spid="11"/>
                                        </p:tgtEl>
                                        <p:attrNameLst>
                                          <p:attrName>ppt_x</p:attrName>
                                        </p:attrNameLst>
                                      </p:cBhvr>
                                      <p:tavLst>
                                        <p:tav tm="0">
                                          <p:val>
                                            <p:strVal val="#ppt_x"/>
                                          </p:val>
                                        </p:tav>
                                        <p:tav tm="100000">
                                          <p:val>
                                            <p:strVal val="#ppt_x+#ppt_w*1.125000"/>
                                          </p:val>
                                        </p:tav>
                                      </p:tavLst>
                                    </p:anim>
                                    <p:animEffect transition="out" filter="wipe(right)">
                                      <p:cBhvr>
                                        <p:cTn id="89" dur="750"/>
                                        <p:tgtEl>
                                          <p:spTgt spid="11"/>
                                        </p:tgtEl>
                                      </p:cBhvr>
                                    </p:animEffect>
                                    <p:set>
                                      <p:cBhvr>
                                        <p:cTn id="90" dur="1" fill="hold">
                                          <p:stCondLst>
                                            <p:cond delay="749"/>
                                          </p:stCondLst>
                                        </p:cTn>
                                        <p:tgtEl>
                                          <p:spTgt spid="11"/>
                                        </p:tgtEl>
                                        <p:attrNameLst>
                                          <p:attrName>style.visibility</p:attrName>
                                        </p:attrNameLst>
                                      </p:cBhvr>
                                      <p:to>
                                        <p:strVal val="hidden"/>
                                      </p:to>
                                    </p:set>
                                  </p:childTnLst>
                                </p:cTn>
                              </p:par>
                              <p:par>
                                <p:cTn id="91" presetID="10" presetClass="exit" presetSubtype="0" fill="hold" nodeType="withEffect">
                                  <p:stCondLst>
                                    <p:cond delay="0"/>
                                  </p:stCondLst>
                                  <p:childTnLst>
                                    <p:animEffect transition="out" filter="fade">
                                      <p:cBhvr>
                                        <p:cTn id="92" dur="500"/>
                                        <p:tgtEl>
                                          <p:spTgt spid="21"/>
                                        </p:tgtEl>
                                      </p:cBhvr>
                                    </p:animEffect>
                                    <p:set>
                                      <p:cBhvr>
                                        <p:cTn id="93" dur="1" fill="hold">
                                          <p:stCondLst>
                                            <p:cond delay="499"/>
                                          </p:stCondLst>
                                        </p:cTn>
                                        <p:tgtEl>
                                          <p:spTgt spid="21"/>
                                        </p:tgtEl>
                                        <p:attrNameLst>
                                          <p:attrName>style.visibility</p:attrName>
                                        </p:attrNameLst>
                                      </p:cBhvr>
                                      <p:to>
                                        <p:strVal val="hidden"/>
                                      </p:to>
                                    </p:set>
                                  </p:childTnLst>
                                </p:cTn>
                              </p:par>
                              <p:par>
                                <p:cTn id="94" presetID="10" presetClass="exit" presetSubtype="0" fill="hold" nodeType="withEffect">
                                  <p:stCondLst>
                                    <p:cond delay="0"/>
                                  </p:stCondLst>
                                  <p:childTnLst>
                                    <p:animEffect transition="out" filter="fade">
                                      <p:cBhvr>
                                        <p:cTn id="95" dur="500"/>
                                        <p:tgtEl>
                                          <p:spTgt spid="4"/>
                                        </p:tgtEl>
                                      </p:cBhvr>
                                    </p:animEffect>
                                    <p:set>
                                      <p:cBhvr>
                                        <p:cTn id="96" dur="1" fill="hold">
                                          <p:stCondLst>
                                            <p:cond delay="499"/>
                                          </p:stCondLst>
                                        </p:cTn>
                                        <p:tgtEl>
                                          <p:spTgt spid="4"/>
                                        </p:tgtEl>
                                        <p:attrNameLst>
                                          <p:attrName>style.visibility</p:attrName>
                                        </p:attrNameLst>
                                      </p:cBhvr>
                                      <p:to>
                                        <p:strVal val="hidden"/>
                                      </p:to>
                                    </p:set>
                                  </p:childTnLst>
                                </p:cTn>
                              </p:par>
                            </p:childTnLst>
                          </p:cTn>
                        </p:par>
                        <p:par>
                          <p:cTn id="97" fill="hold">
                            <p:stCondLst>
                              <p:cond delay="3500"/>
                            </p:stCondLst>
                            <p:childTnLst>
                              <p:par>
                                <p:cTn id="98" presetID="10" presetClass="entr" presetSubtype="0" fill="hold" grpId="0" nodeType="afterEffect">
                                  <p:stCondLst>
                                    <p:cond delay="0"/>
                                  </p:stCondLst>
                                  <p:childTnLst>
                                    <p:set>
                                      <p:cBhvr>
                                        <p:cTn id="99" dur="1" fill="hold">
                                          <p:stCondLst>
                                            <p:cond delay="0"/>
                                          </p:stCondLst>
                                        </p:cTn>
                                        <p:tgtEl>
                                          <p:spTgt spid="9"/>
                                        </p:tgtEl>
                                        <p:attrNameLst>
                                          <p:attrName>style.visibility</p:attrName>
                                        </p:attrNameLst>
                                      </p:cBhvr>
                                      <p:to>
                                        <p:strVal val="visible"/>
                                      </p:to>
                                    </p:set>
                                    <p:animEffect transition="in" filter="fade">
                                      <p:cBhvr>
                                        <p:cTn id="100" dur="1000"/>
                                        <p:tgtEl>
                                          <p:spTgt spid="9"/>
                                        </p:tgtEl>
                                      </p:cBhvr>
                                    </p:animEffect>
                                  </p:childTnLst>
                                </p:cTn>
                              </p:par>
                              <p:par>
                                <p:cTn id="101" presetID="12" presetClass="exit" presetSubtype="8" fill="hold" grpId="1" nodeType="withEffect">
                                  <p:stCondLst>
                                    <p:cond delay="0"/>
                                  </p:stCondLst>
                                  <p:childTnLst>
                                    <p:anim calcmode="lin" valueType="num">
                                      <p:cBhvr additive="base">
                                        <p:cTn id="102" dur="750"/>
                                        <p:tgtEl>
                                          <p:spTgt spid="12"/>
                                        </p:tgtEl>
                                        <p:attrNameLst>
                                          <p:attrName>ppt_x</p:attrName>
                                        </p:attrNameLst>
                                      </p:cBhvr>
                                      <p:tavLst>
                                        <p:tav tm="0">
                                          <p:val>
                                            <p:strVal val="#ppt_x"/>
                                          </p:val>
                                        </p:tav>
                                        <p:tav tm="100000">
                                          <p:val>
                                            <p:strVal val="#ppt_x-#ppt_w*1.125000"/>
                                          </p:val>
                                        </p:tav>
                                      </p:tavLst>
                                    </p:anim>
                                    <p:animEffect transition="out" filter="wipe(left)">
                                      <p:cBhvr>
                                        <p:cTn id="103" dur="750"/>
                                        <p:tgtEl>
                                          <p:spTgt spid="12"/>
                                        </p:tgtEl>
                                      </p:cBhvr>
                                    </p:animEffect>
                                    <p:set>
                                      <p:cBhvr>
                                        <p:cTn id="104" dur="1" fill="hold">
                                          <p:stCondLst>
                                            <p:cond delay="749"/>
                                          </p:stCondLst>
                                        </p:cTn>
                                        <p:tgtEl>
                                          <p:spTgt spid="12"/>
                                        </p:tgtEl>
                                        <p:attrNameLst>
                                          <p:attrName>style.visibility</p:attrName>
                                        </p:attrNameLst>
                                      </p:cBhvr>
                                      <p:to>
                                        <p:strVal val="hidden"/>
                                      </p:to>
                                    </p:set>
                                  </p:childTnLst>
                                </p:cTn>
                              </p:par>
                              <p:par>
                                <p:cTn id="105" presetID="10" presetClass="exit" presetSubtype="0" fill="hold" nodeType="withEffect">
                                  <p:stCondLst>
                                    <p:cond delay="0"/>
                                  </p:stCondLst>
                                  <p:childTnLst>
                                    <p:animEffect transition="out" filter="fade">
                                      <p:cBhvr>
                                        <p:cTn id="106" dur="500"/>
                                        <p:tgtEl>
                                          <p:spTgt spid="18"/>
                                        </p:tgtEl>
                                      </p:cBhvr>
                                    </p:animEffect>
                                    <p:set>
                                      <p:cBhvr>
                                        <p:cTn id="107" dur="1" fill="hold">
                                          <p:stCondLst>
                                            <p:cond delay="499"/>
                                          </p:stCondLst>
                                        </p:cTn>
                                        <p:tgtEl>
                                          <p:spTgt spid="18"/>
                                        </p:tgtEl>
                                        <p:attrNameLst>
                                          <p:attrName>style.visibility</p:attrName>
                                        </p:attrNameLst>
                                      </p:cBhvr>
                                      <p:to>
                                        <p:strVal val="hidden"/>
                                      </p:to>
                                    </p:set>
                                  </p:childTnLst>
                                </p:cTn>
                              </p:par>
                              <p:par>
                                <p:cTn id="108" presetID="10" presetClass="exit" presetSubtype="0" fill="hold" nodeType="withEffect">
                                  <p:stCondLst>
                                    <p:cond delay="0"/>
                                  </p:stCondLst>
                                  <p:childTnLst>
                                    <p:animEffect transition="out" filter="fade">
                                      <p:cBhvr>
                                        <p:cTn id="109" dur="500"/>
                                        <p:tgtEl>
                                          <p:spTgt spid="3"/>
                                        </p:tgtEl>
                                      </p:cBhvr>
                                    </p:animEffect>
                                    <p:set>
                                      <p:cBhvr>
                                        <p:cTn id="110" dur="1" fill="hold">
                                          <p:stCondLst>
                                            <p:cond delay="499"/>
                                          </p:stCondLst>
                                        </p:cTn>
                                        <p:tgtEl>
                                          <p:spTgt spid="3"/>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9" grpId="0" animBg="1"/>
      <p:bldP spid="10" grpId="0" animBg="1"/>
      <p:bldP spid="11" grpId="0" animBg="1"/>
      <p:bldP spid="11" grpId="1" animBg="1"/>
      <p:bldP spid="12" grpId="0" animBg="1"/>
      <p:bldP spid="12" grpId="1" animBg="1"/>
      <p:bldP spid="14" grpId="0" animBg="1"/>
      <p:bldP spid="14" grpId="1" animBg="1"/>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defTabSz="914400">
              <a:lnSpc>
                <a:spcPct val="80000"/>
              </a:lnSpc>
              <a:spcBef>
                <a:spcPct val="0"/>
              </a:spcBef>
              <a:buNone/>
            </a:pPr>
            <a:r>
              <a:rPr lang="en-US" altLang="ja-JP" sz="3200" b="0" i="0" spc="0" baseline="0" smtClean="0">
                <a:solidFill>
                  <a:srgbClr val="2B348E"/>
                </a:solidFill>
                <a:latin typeface="Arial" pitchFamily="34" charset="0"/>
                <a:ea typeface="MS PGothic" pitchFamily="34" charset="-128"/>
                <a:cs typeface="Arial" pitchFamily="34" charset="0"/>
              </a:rPr>
              <a:t>Cisco Validated Design</a:t>
            </a:r>
            <a:endParaRPr lang="en-US" altLang="ja-JP">
              <a:latin typeface="Arial" pitchFamily="34" charset="0"/>
              <a:ea typeface="MS PGothic" pitchFamily="34" charset="-128"/>
              <a:cs typeface="Arial" pitchFamily="34" charset="0"/>
            </a:endParaRPr>
          </a:p>
        </p:txBody>
      </p:sp>
      <p:sp>
        <p:nvSpPr>
          <p:cNvPr id="30" name="Round Same Side Corner Rectangle 29"/>
          <p:cNvSpPr/>
          <p:nvPr/>
        </p:nvSpPr>
        <p:spPr>
          <a:xfrm rot="5400000" flipH="1" flipV="1">
            <a:off x="2090168" y="-725605"/>
            <a:ext cx="4963663" cy="9144002"/>
          </a:xfrm>
          <a:prstGeom prst="round2SameRect">
            <a:avLst>
              <a:gd name="adj1" fmla="val 116"/>
              <a:gd name="adj2" fmla="val 0"/>
            </a:avLst>
          </a:prstGeom>
          <a:gradFill flip="none" rotWithShape="1">
            <a:gsLst>
              <a:gs pos="100000">
                <a:srgbClr val="C4C4C4">
                  <a:alpha val="0"/>
                </a:srgbClr>
              </a:gs>
              <a:gs pos="0">
                <a:srgbClr val="E4E4E4">
                  <a:alpha val="45000"/>
                </a:srgbClr>
              </a:gs>
              <a:gs pos="39000">
                <a:srgbClr val="DBDBDB">
                  <a:alpha val="92000"/>
                </a:srgbClr>
              </a:gs>
              <a:gs pos="73000">
                <a:schemeClr val="bg1">
                  <a:lumMod val="95000"/>
                  <a:alpha val="41000"/>
                </a:schemeClr>
              </a:gs>
            </a:gsLst>
            <a:lin ang="11400000" scaled="0"/>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tLang="ja-JP" smtClean="0">
              <a:latin typeface="Arial" pitchFamily="34" charset="0"/>
              <a:ea typeface="MS PGothic" pitchFamily="34" charset="-128"/>
              <a:cs typeface="Arial" pitchFamily="34" charset="0"/>
            </a:endParaRPr>
          </a:p>
        </p:txBody>
      </p:sp>
      <p:sp>
        <p:nvSpPr>
          <p:cNvPr id="31" name="Round Same Side Corner Rectangle 30"/>
          <p:cNvSpPr/>
          <p:nvPr/>
        </p:nvSpPr>
        <p:spPr>
          <a:xfrm flipH="1">
            <a:off x="4886381" y="1676427"/>
            <a:ext cx="3973838" cy="4340691"/>
          </a:xfrm>
          <a:prstGeom prst="round2SameRect">
            <a:avLst>
              <a:gd name="adj1" fmla="val 5439"/>
              <a:gd name="adj2" fmla="val 0"/>
            </a:avLst>
          </a:prstGeom>
          <a:gradFill>
            <a:gsLst>
              <a:gs pos="50000">
                <a:srgbClr val="FCFCFC"/>
              </a:gs>
              <a:gs pos="43000">
                <a:schemeClr val="bg1"/>
              </a:gs>
              <a:gs pos="100000">
                <a:srgbClr val="DBDBDB"/>
              </a:gs>
            </a:gsLst>
            <a:lin ang="8100000" scaled="1"/>
          </a:gradFill>
          <a:ln>
            <a:noFill/>
          </a:ln>
          <a:effectLst>
            <a:outerShdw blurRad="25400" dist="12700" dir="16200000" rotWithShape="0">
              <a:prstClr val="black">
                <a:alpha val="14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tLang="ja-JP">
              <a:latin typeface="Arial" pitchFamily="34" charset="0"/>
              <a:ea typeface="MS PGothic" pitchFamily="34" charset="-128"/>
              <a:cs typeface="Arial" pitchFamily="34" charset="0"/>
            </a:endParaRPr>
          </a:p>
        </p:txBody>
      </p:sp>
      <p:sp>
        <p:nvSpPr>
          <p:cNvPr id="32" name="Rectangle 31"/>
          <p:cNvSpPr/>
          <p:nvPr/>
        </p:nvSpPr>
        <p:spPr>
          <a:xfrm>
            <a:off x="0" y="3643536"/>
            <a:ext cx="9144000" cy="2433711"/>
          </a:xfrm>
          <a:prstGeom prst="rect">
            <a:avLst/>
          </a:prstGeom>
          <a:gradFill>
            <a:gsLst>
              <a:gs pos="0">
                <a:schemeClr val="bg2">
                  <a:alpha val="0"/>
                </a:schemeClr>
              </a:gs>
              <a:gs pos="100000">
                <a:schemeClr val="bg1"/>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tLang="ja-JP" smtClean="0">
              <a:latin typeface="Arial" pitchFamily="34" charset="0"/>
              <a:ea typeface="MS PGothic" pitchFamily="34" charset="-128"/>
              <a:cs typeface="Arial" pitchFamily="34" charset="0"/>
            </a:endParaRPr>
          </a:p>
        </p:txBody>
      </p:sp>
      <p:sp>
        <p:nvSpPr>
          <p:cNvPr id="33" name="TextBox 3"/>
          <p:cNvSpPr txBox="1">
            <a:spLocks noChangeArrowheads="1"/>
          </p:cNvSpPr>
          <p:nvPr/>
        </p:nvSpPr>
        <p:spPr bwMode="auto">
          <a:xfrm>
            <a:off x="378373" y="1671448"/>
            <a:ext cx="4367248" cy="3830279"/>
          </a:xfrm>
          <a:prstGeom prst="rect">
            <a:avLst/>
          </a:prstGeom>
          <a:noFill/>
          <a:ln w="9525">
            <a:noFill/>
            <a:miter lim="800000"/>
            <a:headEnd/>
            <a:tailEnd/>
          </a:ln>
        </p:spPr>
        <p:txBody>
          <a:bodyPr wrap="square">
            <a:spAutoFit/>
          </a:bodyPr>
          <a:lstStyle/>
          <a:p>
            <a:pPr indent="-228600" algn="l" defTabSz="914400">
              <a:lnSpc>
                <a:spcPct val="95000"/>
              </a:lnSpc>
              <a:spcBef>
                <a:spcPts val="1800"/>
              </a:spcBef>
              <a:spcAft>
                <a:spcPts val="600"/>
              </a:spcAft>
              <a:buNone/>
            </a:pPr>
            <a:r>
              <a:rPr lang="en-US" altLang="ja-JP" sz="1800" b="0" i="0" dirty="0" smtClean="0">
                <a:gradFill flip="none" rotWithShape="1">
                  <a:gsLst>
                    <a:gs pos="0">
                      <a:schemeClr val="tx1">
                        <a:lumMod val="75000"/>
                        <a:shade val="30000"/>
                        <a:satMod val="115000"/>
                      </a:schemeClr>
                    </a:gs>
                    <a:gs pos="50000">
                      <a:schemeClr val="tx1">
                        <a:lumMod val="75000"/>
                        <a:shade val="67500"/>
                        <a:satMod val="115000"/>
                      </a:schemeClr>
                    </a:gs>
                    <a:gs pos="100000">
                      <a:schemeClr val="tx1">
                        <a:lumMod val="75000"/>
                        <a:shade val="100000"/>
                        <a:satMod val="115000"/>
                      </a:schemeClr>
                    </a:gs>
                  </a:gsLst>
                  <a:lin ang="16200000" scaled="1"/>
                  <a:tileRect/>
                </a:gradFill>
                <a:latin typeface="Arial" pitchFamily="34" charset="0"/>
                <a:ea typeface="MS PGothic" pitchFamily="34" charset="-128"/>
                <a:cs typeface="Arial" pitchFamily="34" charset="0"/>
              </a:rPr>
              <a:t>VXI </a:t>
            </a:r>
            <a:r>
              <a:rPr lang="ja-JP" altLang="en-US" sz="1800" b="0" i="0" smtClean="0">
                <a:gradFill flip="none" rotWithShape="1">
                  <a:gsLst>
                    <a:gs pos="0">
                      <a:schemeClr val="tx1">
                        <a:lumMod val="75000"/>
                        <a:shade val="30000"/>
                        <a:satMod val="115000"/>
                      </a:schemeClr>
                    </a:gs>
                    <a:gs pos="50000">
                      <a:schemeClr val="tx1">
                        <a:lumMod val="75000"/>
                        <a:shade val="67500"/>
                        <a:satMod val="115000"/>
                      </a:schemeClr>
                    </a:gs>
                    <a:gs pos="100000">
                      <a:schemeClr val="tx1">
                        <a:lumMod val="75000"/>
                        <a:shade val="100000"/>
                        <a:satMod val="115000"/>
                      </a:schemeClr>
                    </a:gs>
                  </a:gsLst>
                  <a:lin ang="16200000" scaled="1"/>
                  <a:tileRect/>
                </a:gradFill>
                <a:latin typeface="Arial" pitchFamily="34" charset="0"/>
                <a:ea typeface="MS PGothic" pitchFamily="34" charset="-128"/>
                <a:cs typeface="Arial" pitchFamily="34" charset="0"/>
              </a:rPr>
              <a:t>の </a:t>
            </a:r>
            <a:r>
              <a:rPr lang="en-US" altLang="ja-JP" sz="1800" b="0" i="0" dirty="0" smtClean="0">
                <a:gradFill flip="none" rotWithShape="1">
                  <a:gsLst>
                    <a:gs pos="0">
                      <a:schemeClr val="tx1">
                        <a:lumMod val="75000"/>
                        <a:shade val="30000"/>
                        <a:satMod val="115000"/>
                      </a:schemeClr>
                    </a:gs>
                    <a:gs pos="50000">
                      <a:schemeClr val="tx1">
                        <a:lumMod val="75000"/>
                        <a:shade val="67500"/>
                        <a:satMod val="115000"/>
                      </a:schemeClr>
                    </a:gs>
                    <a:gs pos="100000">
                      <a:schemeClr val="tx1">
                        <a:lumMod val="75000"/>
                        <a:shade val="100000"/>
                        <a:satMod val="115000"/>
                      </a:schemeClr>
                    </a:gs>
                  </a:gsLst>
                  <a:lin ang="16200000" scaled="1"/>
                  <a:tileRect/>
                </a:gradFill>
                <a:latin typeface="Arial" pitchFamily="34" charset="0"/>
                <a:ea typeface="MS PGothic" pitchFamily="34" charset="-128"/>
                <a:cs typeface="Arial" pitchFamily="34" charset="0"/>
              </a:rPr>
              <a:t>Cisco Validated Design</a:t>
            </a:r>
          </a:p>
          <a:p>
            <a:pPr marL="290505" lvl="1" indent="-179405" algn="l" defTabSz="914400">
              <a:lnSpc>
                <a:spcPct val="95000"/>
              </a:lnSpc>
              <a:spcAft>
                <a:spcPts val="600"/>
              </a:spcAft>
              <a:buClr>
                <a:srgbClr val="3A3A3A"/>
              </a:buClr>
              <a:buSzPct val="80000"/>
              <a:buFont typeface="Arial"/>
              <a:buChar char="•"/>
            </a:pPr>
            <a:r>
              <a:rPr lang="en-US" altLang="ja-JP" sz="1600" b="0" i="0" dirty="0" smtClean="0">
                <a:solidFill>
                  <a:srgbClr val="3A3A3A"/>
                </a:solidFill>
                <a:latin typeface="Arial" pitchFamily="34" charset="0"/>
                <a:ea typeface="MS PGothic" pitchFamily="34" charset="-128"/>
                <a:cs typeface="Arial" pitchFamily="34" charset="0"/>
              </a:rPr>
              <a:t>Citrix </a:t>
            </a:r>
            <a:r>
              <a:rPr lang="en-US" altLang="ja-JP" sz="1600" b="0" i="0" dirty="0" err="1" smtClean="0">
                <a:solidFill>
                  <a:srgbClr val="3A3A3A"/>
                </a:solidFill>
                <a:latin typeface="Arial" pitchFamily="34" charset="0"/>
                <a:ea typeface="MS PGothic" pitchFamily="34" charset="-128"/>
                <a:cs typeface="Arial" pitchFamily="34" charset="0"/>
              </a:rPr>
              <a:t>XenDesktop</a:t>
            </a:r>
            <a:endParaRPr lang="en-US" altLang="ja-JP" sz="1600" b="0" i="0" dirty="0" smtClean="0">
              <a:solidFill>
                <a:srgbClr val="3A3A3A"/>
              </a:solidFill>
              <a:latin typeface="Arial" pitchFamily="34" charset="0"/>
              <a:ea typeface="MS PGothic" pitchFamily="34" charset="-128"/>
              <a:cs typeface="Arial" pitchFamily="34" charset="0"/>
            </a:endParaRPr>
          </a:p>
          <a:p>
            <a:pPr marL="290505" lvl="1" indent="-179405" algn="l" defTabSz="914400">
              <a:lnSpc>
                <a:spcPct val="95000"/>
              </a:lnSpc>
              <a:spcAft>
                <a:spcPts val="600"/>
              </a:spcAft>
              <a:buClr>
                <a:srgbClr val="3A3A3A"/>
              </a:buClr>
              <a:buSzPct val="80000"/>
              <a:buFont typeface="Arial"/>
              <a:buChar char="•"/>
            </a:pPr>
            <a:r>
              <a:rPr lang="en-US" altLang="ja-JP" sz="1600" b="0" i="0" dirty="0" smtClean="0">
                <a:solidFill>
                  <a:srgbClr val="3A3A3A"/>
                </a:solidFill>
                <a:latin typeface="Arial" pitchFamily="34" charset="0"/>
                <a:ea typeface="MS PGothic" pitchFamily="34" charset="-128"/>
                <a:cs typeface="Arial" pitchFamily="34" charset="0"/>
              </a:rPr>
              <a:t>VMware View</a:t>
            </a:r>
          </a:p>
          <a:p>
            <a:pPr indent="-228600" algn="l" defTabSz="914400">
              <a:lnSpc>
                <a:spcPct val="95000"/>
              </a:lnSpc>
              <a:spcBef>
                <a:spcPts val="1800"/>
              </a:spcBef>
              <a:spcAft>
                <a:spcPts val="600"/>
              </a:spcAft>
              <a:buNone/>
            </a:pPr>
            <a:r>
              <a:rPr lang="ja-JP" altLang="en-US" sz="1800" b="0" i="0" smtClean="0">
                <a:gradFill flip="none" rotWithShape="1">
                  <a:gsLst>
                    <a:gs pos="0">
                      <a:schemeClr val="tx1">
                        <a:lumMod val="75000"/>
                        <a:shade val="30000"/>
                        <a:satMod val="115000"/>
                      </a:schemeClr>
                    </a:gs>
                    <a:gs pos="50000">
                      <a:schemeClr val="tx1">
                        <a:lumMod val="75000"/>
                        <a:shade val="67500"/>
                        <a:satMod val="115000"/>
                      </a:schemeClr>
                    </a:gs>
                    <a:gs pos="100000">
                      <a:schemeClr val="tx1">
                        <a:lumMod val="75000"/>
                        <a:shade val="100000"/>
                        <a:satMod val="115000"/>
                      </a:schemeClr>
                    </a:gs>
                  </a:gsLst>
                  <a:lin ang="16200000" scaled="1"/>
                  <a:tileRect/>
                </a:gradFill>
                <a:latin typeface="Arial" pitchFamily="34" charset="0"/>
                <a:ea typeface="MS PGothic" pitchFamily="34" charset="-128"/>
                <a:cs typeface="Arial" pitchFamily="34" charset="0"/>
              </a:rPr>
              <a:t>パートナー エコシステムの拡大</a:t>
            </a:r>
            <a:endParaRPr lang="en-US" altLang="ja-JP" sz="1800" b="0" i="0" dirty="0" smtClean="0">
              <a:gradFill flip="none" rotWithShape="1">
                <a:gsLst>
                  <a:gs pos="0">
                    <a:schemeClr val="tx1">
                      <a:lumMod val="75000"/>
                      <a:shade val="30000"/>
                      <a:satMod val="115000"/>
                    </a:schemeClr>
                  </a:gs>
                  <a:gs pos="50000">
                    <a:schemeClr val="tx1">
                      <a:lumMod val="75000"/>
                      <a:shade val="67500"/>
                      <a:satMod val="115000"/>
                    </a:schemeClr>
                  </a:gs>
                  <a:gs pos="100000">
                    <a:schemeClr val="tx1">
                      <a:lumMod val="75000"/>
                      <a:shade val="100000"/>
                      <a:satMod val="115000"/>
                    </a:schemeClr>
                  </a:gs>
                </a:gsLst>
                <a:lin ang="16200000" scaled="1"/>
                <a:tileRect/>
              </a:gradFill>
              <a:latin typeface="Arial" pitchFamily="34" charset="0"/>
              <a:ea typeface="MS PGothic" pitchFamily="34" charset="-128"/>
              <a:cs typeface="Arial" pitchFamily="34" charset="0"/>
            </a:endParaRPr>
          </a:p>
          <a:p>
            <a:pPr marL="290505" lvl="1" indent="-179405" algn="l" defTabSz="914400">
              <a:lnSpc>
                <a:spcPct val="95000"/>
              </a:lnSpc>
              <a:spcAft>
                <a:spcPts val="600"/>
              </a:spcAft>
              <a:buClr>
                <a:srgbClr val="3A3A3A"/>
              </a:buClr>
              <a:buSzPct val="80000"/>
              <a:buFont typeface="Arial"/>
              <a:buChar char="•"/>
            </a:pPr>
            <a:r>
              <a:rPr lang="en-US" altLang="ja-JP" sz="1600" b="0" i="0" dirty="0" err="1" smtClean="0">
                <a:solidFill>
                  <a:srgbClr val="3A3A3A"/>
                </a:solidFill>
                <a:latin typeface="Arial" pitchFamily="34" charset="0"/>
                <a:ea typeface="MS PGothic" pitchFamily="34" charset="-128"/>
                <a:cs typeface="Arial" pitchFamily="34" charset="0"/>
              </a:rPr>
              <a:t>NetApp</a:t>
            </a:r>
            <a:r>
              <a:rPr lang="ja-JP" altLang="en-US" sz="1600" b="0" i="0" smtClean="0">
                <a:solidFill>
                  <a:srgbClr val="3A3A3A"/>
                </a:solidFill>
                <a:latin typeface="Arial" pitchFamily="34" charset="0"/>
                <a:ea typeface="MS PGothic" pitchFamily="34" charset="-128"/>
                <a:cs typeface="Arial" pitchFamily="34" charset="0"/>
              </a:rPr>
              <a:t>、</a:t>
            </a:r>
            <a:r>
              <a:rPr lang="en-US" altLang="ja-JP" sz="1600" b="0" i="0" dirty="0" smtClean="0">
                <a:solidFill>
                  <a:srgbClr val="3A3A3A"/>
                </a:solidFill>
                <a:latin typeface="Arial" pitchFamily="34" charset="0"/>
                <a:ea typeface="MS PGothic" pitchFamily="34" charset="-128"/>
                <a:cs typeface="Arial" pitchFamily="34" charset="0"/>
              </a:rPr>
              <a:t>EMC</a:t>
            </a:r>
            <a:r>
              <a:rPr lang="ja-JP" altLang="en-US" sz="1600" b="0" i="0" smtClean="0">
                <a:solidFill>
                  <a:srgbClr val="3A3A3A"/>
                </a:solidFill>
                <a:latin typeface="Arial" pitchFamily="34" charset="0"/>
                <a:ea typeface="MS PGothic" pitchFamily="34" charset="-128"/>
                <a:cs typeface="Arial" pitchFamily="34" charset="0"/>
              </a:rPr>
              <a:t>、</a:t>
            </a:r>
            <a:r>
              <a:rPr lang="en-US" altLang="ja-JP" sz="1600" b="0" i="0" dirty="0" smtClean="0">
                <a:solidFill>
                  <a:srgbClr val="3A3A3A"/>
                </a:solidFill>
                <a:latin typeface="Arial" pitchFamily="34" charset="0"/>
                <a:ea typeface="MS PGothic" pitchFamily="34" charset="-128"/>
                <a:cs typeface="Arial" pitchFamily="34" charset="0"/>
              </a:rPr>
              <a:t>Intel</a:t>
            </a:r>
            <a:r>
              <a:rPr lang="ja-JP" altLang="en-US" sz="1600" b="0" i="0" smtClean="0">
                <a:solidFill>
                  <a:srgbClr val="3A3A3A"/>
                </a:solidFill>
                <a:latin typeface="Arial" pitchFamily="34" charset="0"/>
                <a:ea typeface="MS PGothic" pitchFamily="34" charset="-128"/>
                <a:cs typeface="Arial" pitchFamily="34" charset="0"/>
              </a:rPr>
              <a:t>、</a:t>
            </a:r>
            <a:r>
              <a:rPr lang="en-US" altLang="ja-JP" sz="1600" b="0" i="0" dirty="0" smtClean="0">
                <a:solidFill>
                  <a:srgbClr val="3A3A3A"/>
                </a:solidFill>
                <a:latin typeface="Arial" pitchFamily="34" charset="0"/>
                <a:ea typeface="MS PGothic" pitchFamily="34" charset="-128"/>
                <a:cs typeface="Arial" pitchFamily="34" charset="0"/>
              </a:rPr>
              <a:t>Wyse </a:t>
            </a:r>
          </a:p>
          <a:p>
            <a:pPr marL="290505" lvl="1" indent="-179405" algn="l" defTabSz="914400">
              <a:lnSpc>
                <a:spcPct val="95000"/>
              </a:lnSpc>
              <a:spcAft>
                <a:spcPts val="600"/>
              </a:spcAft>
              <a:buClr>
                <a:srgbClr val="3A3A3A"/>
              </a:buClr>
              <a:buSzPct val="80000"/>
              <a:buFont typeface="Arial"/>
              <a:buChar char="•"/>
            </a:pPr>
            <a:r>
              <a:rPr lang="en-US" altLang="ja-JP" sz="1600" b="0" i="0" dirty="0" smtClean="0">
                <a:solidFill>
                  <a:srgbClr val="3A3A3A"/>
                </a:solidFill>
                <a:latin typeface="Arial" pitchFamily="34" charset="0"/>
                <a:ea typeface="MS PGothic" pitchFamily="34" charset="-128"/>
                <a:cs typeface="Arial" pitchFamily="34" charset="0"/>
              </a:rPr>
              <a:t>Samsung</a:t>
            </a:r>
            <a:r>
              <a:rPr lang="ja-JP" altLang="en-US" sz="1600" b="0" i="0" smtClean="0">
                <a:solidFill>
                  <a:srgbClr val="3A3A3A"/>
                </a:solidFill>
                <a:latin typeface="Arial" pitchFamily="34" charset="0"/>
                <a:ea typeface="MS PGothic" pitchFamily="34" charset="-128"/>
                <a:cs typeface="Arial" pitchFamily="34" charset="0"/>
              </a:rPr>
              <a:t>、</a:t>
            </a:r>
            <a:r>
              <a:rPr lang="en-US" altLang="ja-JP" sz="1600" b="0" i="0" dirty="0" err="1" smtClean="0">
                <a:solidFill>
                  <a:srgbClr val="3A3A3A"/>
                </a:solidFill>
                <a:latin typeface="Arial" pitchFamily="34" charset="0"/>
                <a:ea typeface="MS PGothic" pitchFamily="34" charset="-128"/>
                <a:cs typeface="Arial" pitchFamily="34" charset="0"/>
              </a:rPr>
              <a:t>AppSense</a:t>
            </a:r>
            <a:r>
              <a:rPr lang="ja-JP" altLang="en-US" sz="1600" b="0" i="0" smtClean="0">
                <a:solidFill>
                  <a:srgbClr val="3A3A3A"/>
                </a:solidFill>
                <a:latin typeface="Arial" pitchFamily="34" charset="0"/>
                <a:ea typeface="MS PGothic" pitchFamily="34" charset="-128"/>
                <a:cs typeface="Arial" pitchFamily="34" charset="0"/>
              </a:rPr>
              <a:t>、</a:t>
            </a:r>
            <a:r>
              <a:rPr lang="en-US" altLang="ja-JP" sz="1600" b="0" i="0" dirty="0" smtClean="0">
                <a:solidFill>
                  <a:srgbClr val="3A3A3A"/>
                </a:solidFill>
                <a:latin typeface="Arial" pitchFamily="34" charset="0"/>
                <a:ea typeface="MS PGothic" pitchFamily="34" charset="-128"/>
                <a:cs typeface="Arial" pitchFamily="34" charset="0"/>
              </a:rPr>
              <a:t>Microsoft</a:t>
            </a:r>
            <a:r>
              <a:rPr lang="ja-JP" altLang="en-US" sz="1600" b="0" i="0" smtClean="0">
                <a:solidFill>
                  <a:srgbClr val="3A3A3A"/>
                </a:solidFill>
                <a:latin typeface="Arial" pitchFamily="34" charset="0"/>
                <a:ea typeface="MS PGothic" pitchFamily="34" charset="-128"/>
                <a:cs typeface="Arial" pitchFamily="34" charset="0"/>
              </a:rPr>
              <a:t>、</a:t>
            </a:r>
            <a:r>
              <a:rPr lang="en-US" altLang="ja-JP" sz="1600" b="0" i="0" dirty="0" smtClean="0">
                <a:solidFill>
                  <a:srgbClr val="3A3A3A"/>
                </a:solidFill>
                <a:latin typeface="Arial" pitchFamily="34" charset="0"/>
                <a:ea typeface="MS PGothic" pitchFamily="34" charset="-128"/>
                <a:cs typeface="Arial" pitchFamily="34" charset="0"/>
              </a:rPr>
              <a:t>McAfee</a:t>
            </a:r>
          </a:p>
          <a:p>
            <a:pPr marL="290505" lvl="1" indent="-179405" algn="l" defTabSz="914400">
              <a:lnSpc>
                <a:spcPct val="95000"/>
              </a:lnSpc>
              <a:spcAft>
                <a:spcPts val="600"/>
              </a:spcAft>
              <a:buClr>
                <a:srgbClr val="3A3A3A"/>
              </a:buClr>
              <a:buSzPct val="80000"/>
              <a:buFont typeface="Arial"/>
              <a:buChar char="•"/>
            </a:pPr>
            <a:r>
              <a:rPr lang="en-US" altLang="ja-JP" sz="1600" b="0" i="0" dirty="0" err="1" smtClean="0">
                <a:solidFill>
                  <a:srgbClr val="3A3A3A"/>
                </a:solidFill>
                <a:latin typeface="Arial" pitchFamily="34" charset="0"/>
                <a:ea typeface="MS PGothic" pitchFamily="34" charset="-128"/>
                <a:cs typeface="Arial" pitchFamily="34" charset="0"/>
              </a:rPr>
              <a:t>LiquidwareLabs</a:t>
            </a:r>
            <a:r>
              <a:rPr lang="ja-JP" altLang="en-US" sz="1600" b="0" i="0" smtClean="0">
                <a:solidFill>
                  <a:srgbClr val="3A3A3A"/>
                </a:solidFill>
                <a:latin typeface="Arial" pitchFamily="34" charset="0"/>
                <a:ea typeface="MS PGothic" pitchFamily="34" charset="-128"/>
                <a:cs typeface="Arial" pitchFamily="34" charset="0"/>
              </a:rPr>
              <a:t>、</a:t>
            </a:r>
            <a:r>
              <a:rPr lang="en-US" altLang="ja-JP" sz="1600" b="0" i="0" dirty="0" smtClean="0">
                <a:solidFill>
                  <a:srgbClr val="3A3A3A"/>
                </a:solidFill>
                <a:latin typeface="Arial" pitchFamily="34" charset="0"/>
                <a:ea typeface="MS PGothic" pitchFamily="34" charset="-128"/>
                <a:cs typeface="Arial" pitchFamily="34" charset="0"/>
              </a:rPr>
              <a:t>Trend Micro</a:t>
            </a:r>
            <a:r>
              <a:rPr lang="ja-JP" altLang="en-US" sz="1600" b="0" i="0" smtClean="0">
                <a:solidFill>
                  <a:srgbClr val="3A3A3A"/>
                </a:solidFill>
                <a:latin typeface="Arial" pitchFamily="34" charset="0"/>
                <a:ea typeface="MS PGothic" pitchFamily="34" charset="-128"/>
                <a:cs typeface="Arial" pitchFamily="34" charset="0"/>
              </a:rPr>
              <a:t>、</a:t>
            </a:r>
            <a:r>
              <a:rPr lang="en-US" altLang="ja-JP" sz="1600" b="0" i="0" dirty="0" smtClean="0">
                <a:solidFill>
                  <a:srgbClr val="3A3A3A"/>
                </a:solidFill>
                <a:latin typeface="Arial" pitchFamily="34" charset="0"/>
                <a:ea typeface="MS PGothic" pitchFamily="34" charset="-128"/>
                <a:cs typeface="Arial" pitchFamily="34" charset="0"/>
              </a:rPr>
              <a:t>Atlantis</a:t>
            </a:r>
            <a:r>
              <a:rPr lang="ja-JP" altLang="en-US" sz="1600" b="0" i="0" smtClean="0">
                <a:solidFill>
                  <a:srgbClr val="3A3A3A"/>
                </a:solidFill>
                <a:latin typeface="Arial" pitchFamily="34" charset="0"/>
                <a:ea typeface="MS PGothic" pitchFamily="34" charset="-128"/>
                <a:cs typeface="Arial" pitchFamily="34" charset="0"/>
              </a:rPr>
              <a:t>、</a:t>
            </a:r>
            <a:r>
              <a:rPr lang="en-US" altLang="ja-JP" sz="1600" b="0" i="0" dirty="0" err="1" smtClean="0">
                <a:solidFill>
                  <a:srgbClr val="3A3A3A"/>
                </a:solidFill>
                <a:latin typeface="Arial" pitchFamily="34" charset="0"/>
                <a:ea typeface="MS PGothic" pitchFamily="34" charset="-128"/>
                <a:cs typeface="Arial" pitchFamily="34" charset="0"/>
              </a:rPr>
              <a:t>Unidesk</a:t>
            </a:r>
            <a:endParaRPr lang="en-US" altLang="ja-JP" sz="1600" b="0" i="0" dirty="0" smtClean="0">
              <a:solidFill>
                <a:srgbClr val="3A3A3A"/>
              </a:solidFill>
              <a:latin typeface="Arial" pitchFamily="34" charset="0"/>
              <a:ea typeface="MS PGothic" pitchFamily="34" charset="-128"/>
              <a:cs typeface="Arial" pitchFamily="34" charset="0"/>
            </a:endParaRPr>
          </a:p>
          <a:p>
            <a:pPr indent="-228600" algn="l" defTabSz="914400">
              <a:lnSpc>
                <a:spcPct val="95000"/>
              </a:lnSpc>
              <a:spcBef>
                <a:spcPts val="1800"/>
              </a:spcBef>
              <a:spcAft>
                <a:spcPts val="600"/>
              </a:spcAft>
              <a:buNone/>
            </a:pPr>
            <a:r>
              <a:rPr lang="ja-JP" altLang="en-US" sz="1800" b="0" i="0" smtClean="0">
                <a:gradFill flip="none" rotWithShape="1">
                  <a:gsLst>
                    <a:gs pos="0">
                      <a:schemeClr val="tx1">
                        <a:lumMod val="75000"/>
                        <a:shade val="30000"/>
                        <a:satMod val="115000"/>
                      </a:schemeClr>
                    </a:gs>
                    <a:gs pos="50000">
                      <a:schemeClr val="tx1">
                        <a:lumMod val="75000"/>
                        <a:shade val="67500"/>
                        <a:satMod val="115000"/>
                      </a:schemeClr>
                    </a:gs>
                    <a:gs pos="100000">
                      <a:schemeClr val="tx1">
                        <a:lumMod val="75000"/>
                        <a:shade val="100000"/>
                        <a:satMod val="115000"/>
                      </a:schemeClr>
                    </a:gs>
                  </a:gsLst>
                  <a:lin ang="16200000" scaled="1"/>
                  <a:tileRect/>
                </a:gradFill>
                <a:latin typeface="Arial" pitchFamily="34" charset="0"/>
                <a:ea typeface="MS PGothic" pitchFamily="34" charset="-128"/>
                <a:cs typeface="Arial" pitchFamily="34" charset="0"/>
              </a:rPr>
              <a:t>チャネル パートナー数の増加</a:t>
            </a:r>
            <a:endParaRPr lang="en-US" altLang="ja-JP" sz="1800" b="0" i="0" dirty="0" smtClean="0">
              <a:gradFill flip="none" rotWithShape="1">
                <a:gsLst>
                  <a:gs pos="0">
                    <a:schemeClr val="tx1">
                      <a:lumMod val="75000"/>
                      <a:shade val="30000"/>
                      <a:satMod val="115000"/>
                    </a:schemeClr>
                  </a:gs>
                  <a:gs pos="50000">
                    <a:schemeClr val="tx1">
                      <a:lumMod val="75000"/>
                      <a:shade val="67500"/>
                      <a:satMod val="115000"/>
                    </a:schemeClr>
                  </a:gs>
                  <a:gs pos="100000">
                    <a:schemeClr val="tx1">
                      <a:lumMod val="75000"/>
                      <a:shade val="100000"/>
                      <a:satMod val="115000"/>
                    </a:schemeClr>
                  </a:gs>
                </a:gsLst>
                <a:lin ang="16200000" scaled="1"/>
                <a:tileRect/>
              </a:gradFill>
              <a:latin typeface="Arial" pitchFamily="34" charset="0"/>
              <a:ea typeface="MS PGothic" pitchFamily="34" charset="-128"/>
              <a:cs typeface="Arial" pitchFamily="34" charset="0"/>
            </a:endParaRPr>
          </a:p>
          <a:p>
            <a:pPr marL="290505" lvl="1" indent="-179405" algn="l" defTabSz="914400">
              <a:spcAft>
                <a:spcPts val="600"/>
              </a:spcAft>
              <a:buClr>
                <a:srgbClr val="3A3A3A"/>
              </a:buClr>
              <a:buSzPct val="80000"/>
              <a:buFont typeface="Arial"/>
              <a:buChar char="•"/>
            </a:pPr>
            <a:r>
              <a:rPr lang="ja-JP" altLang="en-US" sz="1600" b="0" i="0" smtClean="0">
                <a:solidFill>
                  <a:srgbClr val="3A3A3A"/>
                </a:solidFill>
                <a:latin typeface="Arial" pitchFamily="34" charset="0"/>
                <a:ea typeface="MS PGothic" pitchFamily="34" charset="-128"/>
                <a:cs typeface="Arial" pitchFamily="34" charset="0"/>
              </a:rPr>
              <a:t>従来型のデスクトップを仮想ワークスペース プラクティスへと変容させるパートナー</a:t>
            </a:r>
            <a:endParaRPr lang="en-US" altLang="ja-JP" sz="1600" b="0" i="0" dirty="0">
              <a:solidFill>
                <a:srgbClr val="3A3A3A"/>
              </a:solidFill>
              <a:latin typeface="Arial" pitchFamily="34" charset="0"/>
              <a:ea typeface="MS PGothic" pitchFamily="34" charset="-128"/>
              <a:cs typeface="Arial" pitchFamily="34" charset="0"/>
            </a:endParaRPr>
          </a:p>
        </p:txBody>
      </p:sp>
      <p:grpSp>
        <p:nvGrpSpPr>
          <p:cNvPr id="34" name="Group 33"/>
          <p:cNvGrpSpPr/>
          <p:nvPr/>
        </p:nvGrpSpPr>
        <p:grpSpPr>
          <a:xfrm>
            <a:off x="520263" y="2014790"/>
            <a:ext cx="4271656" cy="2910056"/>
            <a:chOff x="405390" y="2016701"/>
            <a:chExt cx="4480991" cy="2910056"/>
          </a:xfrm>
        </p:grpSpPr>
        <p:cxnSp>
          <p:nvCxnSpPr>
            <p:cNvPr id="35" name="Straight Connector 34"/>
            <p:cNvCxnSpPr/>
            <p:nvPr/>
          </p:nvCxnSpPr>
          <p:spPr>
            <a:xfrm>
              <a:off x="405390" y="2016701"/>
              <a:ext cx="4480991" cy="0"/>
            </a:xfrm>
            <a:prstGeom prst="line">
              <a:avLst/>
            </a:prstGeom>
            <a:ln w="15875">
              <a:gradFill flip="none" rotWithShape="1">
                <a:gsLst>
                  <a:gs pos="0">
                    <a:schemeClr val="tx1"/>
                  </a:gs>
                  <a:gs pos="80000">
                    <a:schemeClr val="tx1"/>
                  </a:gs>
                  <a:gs pos="100000">
                    <a:schemeClr val="accent1">
                      <a:tint val="23500"/>
                      <a:satMod val="160000"/>
                      <a:alpha val="0"/>
                    </a:schemeClr>
                  </a:gs>
                </a:gsLst>
                <a:lin ang="0" scaled="1"/>
                <a:tileRect/>
              </a:gradFill>
            </a:ln>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p:nvCxnSpPr>
          <p:spPr>
            <a:xfrm>
              <a:off x="405390" y="4926757"/>
              <a:ext cx="4480991" cy="0"/>
            </a:xfrm>
            <a:prstGeom prst="line">
              <a:avLst/>
            </a:prstGeom>
            <a:ln w="15875">
              <a:gradFill flip="none" rotWithShape="1">
                <a:gsLst>
                  <a:gs pos="0">
                    <a:schemeClr val="tx1"/>
                  </a:gs>
                  <a:gs pos="80000">
                    <a:schemeClr val="tx1"/>
                  </a:gs>
                  <a:gs pos="100000">
                    <a:schemeClr val="accent1">
                      <a:tint val="23500"/>
                      <a:satMod val="160000"/>
                      <a:alpha val="0"/>
                    </a:schemeClr>
                  </a:gs>
                </a:gsLst>
                <a:lin ang="0" scaled="1"/>
                <a:tileRect/>
              </a:gradFill>
            </a:ln>
          </p:spPr>
          <p:style>
            <a:lnRef idx="1">
              <a:schemeClr val="accent1"/>
            </a:lnRef>
            <a:fillRef idx="0">
              <a:schemeClr val="accent1"/>
            </a:fillRef>
            <a:effectRef idx="0">
              <a:schemeClr val="accent1"/>
            </a:effectRef>
            <a:fontRef idx="minor">
              <a:schemeClr val="tx1"/>
            </a:fontRef>
          </p:style>
        </p:cxnSp>
        <p:cxnSp>
          <p:nvCxnSpPr>
            <p:cNvPr id="41" name="Straight Connector 40"/>
            <p:cNvCxnSpPr/>
            <p:nvPr/>
          </p:nvCxnSpPr>
          <p:spPr>
            <a:xfrm>
              <a:off x="405390" y="3201272"/>
              <a:ext cx="4480991" cy="0"/>
            </a:xfrm>
            <a:prstGeom prst="line">
              <a:avLst/>
            </a:prstGeom>
            <a:ln w="15875">
              <a:gradFill flip="none" rotWithShape="1">
                <a:gsLst>
                  <a:gs pos="0">
                    <a:schemeClr val="tx1"/>
                  </a:gs>
                  <a:gs pos="80000">
                    <a:schemeClr val="tx1"/>
                  </a:gs>
                  <a:gs pos="100000">
                    <a:schemeClr val="accent1">
                      <a:tint val="23500"/>
                      <a:satMod val="160000"/>
                      <a:alpha val="0"/>
                    </a:schemeClr>
                  </a:gs>
                </a:gsLst>
                <a:lin ang="0" scaled="1"/>
                <a:tileRect/>
              </a:gradFill>
            </a:ln>
          </p:spPr>
          <p:style>
            <a:lnRef idx="1">
              <a:schemeClr val="accent1"/>
            </a:lnRef>
            <a:fillRef idx="0">
              <a:schemeClr val="accent1"/>
            </a:fillRef>
            <a:effectRef idx="0">
              <a:schemeClr val="accent1"/>
            </a:effectRef>
            <a:fontRef idx="minor">
              <a:schemeClr val="tx1"/>
            </a:fontRef>
          </p:style>
        </p:cxnSp>
      </p:grpSp>
      <p:pic>
        <p:nvPicPr>
          <p:cNvPr id="47" name="Picture 5"/>
          <p:cNvPicPr>
            <a:picLocks noChangeAspect="1" noChangeArrowheads="1"/>
          </p:cNvPicPr>
          <p:nvPr/>
        </p:nvPicPr>
        <p:blipFill>
          <a:blip r:embed="rId3" cstate="print"/>
          <a:srcRect r="10391"/>
          <a:stretch>
            <a:fillRect/>
          </a:stretch>
        </p:blipFill>
        <p:spPr bwMode="auto">
          <a:xfrm>
            <a:off x="5444393" y="1971829"/>
            <a:ext cx="3196216" cy="2310804"/>
          </a:xfrm>
          <a:prstGeom prst="rect">
            <a:avLst/>
          </a:prstGeom>
          <a:ln w="38100">
            <a:gradFill>
              <a:gsLst>
                <a:gs pos="0">
                  <a:srgbClr val="3852A3"/>
                </a:gs>
                <a:gs pos="100000">
                  <a:srgbClr val="331645"/>
                </a:gs>
              </a:gsLst>
              <a:lin ang="2400000" scaled="0"/>
            </a:gradFill>
          </a:ln>
          <a:effectLst/>
        </p:spPr>
      </p:pic>
      <p:pic>
        <p:nvPicPr>
          <p:cNvPr id="48" name="Picture 2"/>
          <p:cNvPicPr>
            <a:picLocks noChangeAspect="1" noChangeArrowheads="1"/>
          </p:cNvPicPr>
          <p:nvPr/>
        </p:nvPicPr>
        <p:blipFill>
          <a:blip r:embed="rId4" cstate="print"/>
          <a:srcRect l="10993" r="32772" b="33179"/>
          <a:stretch>
            <a:fillRect/>
          </a:stretch>
        </p:blipFill>
        <p:spPr bwMode="auto">
          <a:xfrm>
            <a:off x="5090464" y="3214645"/>
            <a:ext cx="2108276" cy="1565701"/>
          </a:xfrm>
          <a:prstGeom prst="rect">
            <a:avLst/>
          </a:prstGeom>
          <a:ln w="38100">
            <a:gradFill>
              <a:gsLst>
                <a:gs pos="0">
                  <a:srgbClr val="3852A3"/>
                </a:gs>
                <a:gs pos="100000">
                  <a:srgbClr val="331645"/>
                </a:gs>
              </a:gsLst>
              <a:lin ang="2400000" scaled="0"/>
            </a:gradFill>
          </a:ln>
          <a:effectLst/>
        </p:spPr>
      </p:pic>
      <p:pic>
        <p:nvPicPr>
          <p:cNvPr id="49" name="Picture 3"/>
          <p:cNvPicPr>
            <a:picLocks noChangeAspect="1" noChangeArrowheads="1"/>
          </p:cNvPicPr>
          <p:nvPr/>
        </p:nvPicPr>
        <p:blipFill>
          <a:blip r:embed="rId5" cstate="print"/>
          <a:srcRect l="32917" t="11870" r="26328" b="28973"/>
          <a:stretch>
            <a:fillRect/>
          </a:stretch>
        </p:blipFill>
        <p:spPr bwMode="auto">
          <a:xfrm>
            <a:off x="6318824" y="4109013"/>
            <a:ext cx="2049672" cy="1859444"/>
          </a:xfrm>
          <a:prstGeom prst="rect">
            <a:avLst/>
          </a:prstGeom>
          <a:ln w="38100">
            <a:gradFill>
              <a:gsLst>
                <a:gs pos="0">
                  <a:srgbClr val="3852A3"/>
                </a:gs>
                <a:gs pos="100000">
                  <a:srgbClr val="331645"/>
                </a:gs>
              </a:gsLst>
              <a:lin ang="2400000" scaled="0"/>
            </a:gradFill>
          </a:ln>
          <a:effectLst/>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nodeType="withEffect">
                                  <p:stCondLst>
                                    <p:cond delay="0"/>
                                  </p:stCondLst>
                                  <p:childTnLst>
                                    <p:set>
                                      <p:cBhvr>
                                        <p:cTn id="6" dur="1" fill="hold">
                                          <p:stCondLst>
                                            <p:cond delay="0"/>
                                          </p:stCondLst>
                                        </p:cTn>
                                        <p:tgtEl>
                                          <p:spTgt spid="47"/>
                                        </p:tgtEl>
                                        <p:attrNameLst>
                                          <p:attrName>style.visibility</p:attrName>
                                        </p:attrNameLst>
                                      </p:cBhvr>
                                      <p:to>
                                        <p:strVal val="visible"/>
                                      </p:to>
                                    </p:set>
                                    <p:anim calcmode="lin" valueType="num">
                                      <p:cBhvr>
                                        <p:cTn id="7" dur="500" fill="hold"/>
                                        <p:tgtEl>
                                          <p:spTgt spid="47"/>
                                        </p:tgtEl>
                                        <p:attrNameLst>
                                          <p:attrName>ppt_w</p:attrName>
                                        </p:attrNameLst>
                                      </p:cBhvr>
                                      <p:tavLst>
                                        <p:tav tm="0">
                                          <p:val>
                                            <p:fltVal val="0"/>
                                          </p:val>
                                        </p:tav>
                                        <p:tav tm="100000">
                                          <p:val>
                                            <p:strVal val="#ppt_w"/>
                                          </p:val>
                                        </p:tav>
                                      </p:tavLst>
                                    </p:anim>
                                    <p:anim calcmode="lin" valueType="num">
                                      <p:cBhvr>
                                        <p:cTn id="8" dur="500" fill="hold"/>
                                        <p:tgtEl>
                                          <p:spTgt spid="47"/>
                                        </p:tgtEl>
                                        <p:attrNameLst>
                                          <p:attrName>ppt_h</p:attrName>
                                        </p:attrNameLst>
                                      </p:cBhvr>
                                      <p:tavLst>
                                        <p:tav tm="0">
                                          <p:val>
                                            <p:fltVal val="0"/>
                                          </p:val>
                                        </p:tav>
                                        <p:tav tm="100000">
                                          <p:val>
                                            <p:strVal val="#ppt_h"/>
                                          </p:val>
                                        </p:tav>
                                      </p:tavLst>
                                    </p:anim>
                                    <p:animEffect transition="in" filter="fade">
                                      <p:cBhvr>
                                        <p:cTn id="9" dur="500"/>
                                        <p:tgtEl>
                                          <p:spTgt spid="47"/>
                                        </p:tgtEl>
                                      </p:cBhvr>
                                    </p:animEffect>
                                  </p:childTnLst>
                                </p:cTn>
                              </p:par>
                            </p:childTnLst>
                          </p:cTn>
                        </p:par>
                        <p:par>
                          <p:cTn id="10" fill="hold">
                            <p:stCondLst>
                              <p:cond delay="500"/>
                            </p:stCondLst>
                            <p:childTnLst>
                              <p:par>
                                <p:cTn id="11" presetID="53" presetClass="entr" presetSubtype="0" fill="hold" nodeType="afterEffect">
                                  <p:stCondLst>
                                    <p:cond delay="0"/>
                                  </p:stCondLst>
                                  <p:childTnLst>
                                    <p:set>
                                      <p:cBhvr>
                                        <p:cTn id="12" dur="1" fill="hold">
                                          <p:stCondLst>
                                            <p:cond delay="0"/>
                                          </p:stCondLst>
                                        </p:cTn>
                                        <p:tgtEl>
                                          <p:spTgt spid="48"/>
                                        </p:tgtEl>
                                        <p:attrNameLst>
                                          <p:attrName>style.visibility</p:attrName>
                                        </p:attrNameLst>
                                      </p:cBhvr>
                                      <p:to>
                                        <p:strVal val="visible"/>
                                      </p:to>
                                    </p:set>
                                    <p:anim calcmode="lin" valueType="num">
                                      <p:cBhvr>
                                        <p:cTn id="13" dur="500" fill="hold"/>
                                        <p:tgtEl>
                                          <p:spTgt spid="48"/>
                                        </p:tgtEl>
                                        <p:attrNameLst>
                                          <p:attrName>ppt_w</p:attrName>
                                        </p:attrNameLst>
                                      </p:cBhvr>
                                      <p:tavLst>
                                        <p:tav tm="0">
                                          <p:val>
                                            <p:fltVal val="0"/>
                                          </p:val>
                                        </p:tav>
                                        <p:tav tm="100000">
                                          <p:val>
                                            <p:strVal val="#ppt_w"/>
                                          </p:val>
                                        </p:tav>
                                      </p:tavLst>
                                    </p:anim>
                                    <p:anim calcmode="lin" valueType="num">
                                      <p:cBhvr>
                                        <p:cTn id="14" dur="500" fill="hold"/>
                                        <p:tgtEl>
                                          <p:spTgt spid="48"/>
                                        </p:tgtEl>
                                        <p:attrNameLst>
                                          <p:attrName>ppt_h</p:attrName>
                                        </p:attrNameLst>
                                      </p:cBhvr>
                                      <p:tavLst>
                                        <p:tav tm="0">
                                          <p:val>
                                            <p:fltVal val="0"/>
                                          </p:val>
                                        </p:tav>
                                        <p:tav tm="100000">
                                          <p:val>
                                            <p:strVal val="#ppt_h"/>
                                          </p:val>
                                        </p:tav>
                                      </p:tavLst>
                                    </p:anim>
                                    <p:animEffect transition="in" filter="fade">
                                      <p:cBhvr>
                                        <p:cTn id="15" dur="500"/>
                                        <p:tgtEl>
                                          <p:spTgt spid="48"/>
                                        </p:tgtEl>
                                      </p:cBhvr>
                                    </p:animEffect>
                                  </p:childTnLst>
                                </p:cTn>
                              </p:par>
                            </p:childTnLst>
                          </p:cTn>
                        </p:par>
                        <p:par>
                          <p:cTn id="16" fill="hold">
                            <p:stCondLst>
                              <p:cond delay="1000"/>
                            </p:stCondLst>
                            <p:childTnLst>
                              <p:par>
                                <p:cTn id="17" presetID="53" presetClass="entr" presetSubtype="0" fill="hold" nodeType="afterEffect">
                                  <p:stCondLst>
                                    <p:cond delay="0"/>
                                  </p:stCondLst>
                                  <p:childTnLst>
                                    <p:set>
                                      <p:cBhvr>
                                        <p:cTn id="18" dur="1" fill="hold">
                                          <p:stCondLst>
                                            <p:cond delay="0"/>
                                          </p:stCondLst>
                                        </p:cTn>
                                        <p:tgtEl>
                                          <p:spTgt spid="49"/>
                                        </p:tgtEl>
                                        <p:attrNameLst>
                                          <p:attrName>style.visibility</p:attrName>
                                        </p:attrNameLst>
                                      </p:cBhvr>
                                      <p:to>
                                        <p:strVal val="visible"/>
                                      </p:to>
                                    </p:set>
                                    <p:anim calcmode="lin" valueType="num">
                                      <p:cBhvr>
                                        <p:cTn id="19" dur="500" fill="hold"/>
                                        <p:tgtEl>
                                          <p:spTgt spid="49"/>
                                        </p:tgtEl>
                                        <p:attrNameLst>
                                          <p:attrName>ppt_w</p:attrName>
                                        </p:attrNameLst>
                                      </p:cBhvr>
                                      <p:tavLst>
                                        <p:tav tm="0">
                                          <p:val>
                                            <p:fltVal val="0"/>
                                          </p:val>
                                        </p:tav>
                                        <p:tav tm="100000">
                                          <p:val>
                                            <p:strVal val="#ppt_w"/>
                                          </p:val>
                                        </p:tav>
                                      </p:tavLst>
                                    </p:anim>
                                    <p:anim calcmode="lin" valueType="num">
                                      <p:cBhvr>
                                        <p:cTn id="20" dur="500" fill="hold"/>
                                        <p:tgtEl>
                                          <p:spTgt spid="49"/>
                                        </p:tgtEl>
                                        <p:attrNameLst>
                                          <p:attrName>ppt_h</p:attrName>
                                        </p:attrNameLst>
                                      </p:cBhvr>
                                      <p:tavLst>
                                        <p:tav tm="0">
                                          <p:val>
                                            <p:fltVal val="0"/>
                                          </p:val>
                                        </p:tav>
                                        <p:tav tm="100000">
                                          <p:val>
                                            <p:strVal val="#ppt_h"/>
                                          </p:val>
                                        </p:tav>
                                      </p:tavLst>
                                    </p:anim>
                                    <p:animEffect transition="in" filter="fade">
                                      <p:cBhvr>
                                        <p:cTn id="21" dur="500"/>
                                        <p:tgtEl>
                                          <p:spTgt spid="4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 Same Side Corner Rectangle 3"/>
          <p:cNvSpPr/>
          <p:nvPr/>
        </p:nvSpPr>
        <p:spPr>
          <a:xfrm flipH="1" flipV="1">
            <a:off x="0" y="1409926"/>
            <a:ext cx="9144000" cy="5462587"/>
          </a:xfrm>
          <a:prstGeom prst="round2SameRect">
            <a:avLst>
              <a:gd name="adj1" fmla="val 0"/>
              <a:gd name="adj2" fmla="val 0"/>
            </a:avLst>
          </a:prstGeom>
          <a:gradFill flip="none" rotWithShape="0">
            <a:gsLst>
              <a:gs pos="100000">
                <a:srgbClr val="9B9B9B">
                  <a:alpha val="0"/>
                </a:srgbClr>
              </a:gs>
              <a:gs pos="0">
                <a:srgbClr val="E4E4E4">
                  <a:alpha val="44000"/>
                </a:srgbClr>
              </a:gs>
              <a:gs pos="39000">
                <a:srgbClr val="DBDBDB">
                  <a:alpha val="34000"/>
                </a:srgbClr>
              </a:gs>
              <a:gs pos="73000">
                <a:schemeClr val="bg1">
                  <a:lumMod val="65000"/>
                </a:schemeClr>
              </a:gs>
            </a:gsLst>
            <a:lin ang="810000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tLang="ja-JP">
              <a:latin typeface="Arial" pitchFamily="34" charset="0"/>
              <a:ea typeface="MS PGothic" pitchFamily="34" charset="-128"/>
              <a:cs typeface="Arial" pitchFamily="34" charset="0"/>
            </a:endParaRPr>
          </a:p>
        </p:txBody>
      </p:sp>
      <p:sp>
        <p:nvSpPr>
          <p:cNvPr id="6" name="Rectangle 5"/>
          <p:cNvSpPr/>
          <p:nvPr/>
        </p:nvSpPr>
        <p:spPr>
          <a:xfrm flipV="1">
            <a:off x="0" y="1353208"/>
            <a:ext cx="9144000" cy="4279671"/>
          </a:xfrm>
          <a:prstGeom prst="rect">
            <a:avLst/>
          </a:prstGeom>
          <a:gradFill>
            <a:gsLst>
              <a:gs pos="0">
                <a:schemeClr val="bg2">
                  <a:alpha val="0"/>
                </a:schemeClr>
              </a:gs>
              <a:gs pos="100000">
                <a:schemeClr val="bg1"/>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tLang="ja-JP" smtClean="0">
              <a:latin typeface="Arial" pitchFamily="34" charset="0"/>
              <a:ea typeface="MS PGothic" pitchFamily="34" charset="-128"/>
              <a:cs typeface="Arial" pitchFamily="34" charset="0"/>
            </a:endParaRPr>
          </a:p>
        </p:txBody>
      </p:sp>
      <p:sp>
        <p:nvSpPr>
          <p:cNvPr id="5" name="Round Same Side Corner Rectangle 4"/>
          <p:cNvSpPr/>
          <p:nvPr/>
        </p:nvSpPr>
        <p:spPr>
          <a:xfrm flipH="1" flipV="1">
            <a:off x="450849" y="1596570"/>
            <a:ext cx="8359321" cy="4733887"/>
          </a:xfrm>
          <a:prstGeom prst="round2SameRect">
            <a:avLst>
              <a:gd name="adj1" fmla="val 4028"/>
              <a:gd name="adj2" fmla="val 0"/>
            </a:avLst>
          </a:prstGeom>
          <a:gradFill>
            <a:gsLst>
              <a:gs pos="50000">
                <a:srgbClr val="FCFCFC"/>
              </a:gs>
              <a:gs pos="43000">
                <a:schemeClr val="bg1"/>
              </a:gs>
              <a:gs pos="100000">
                <a:srgbClr val="DBDBDB"/>
              </a:gs>
            </a:gsLst>
            <a:lin ang="8100000" scaled="1"/>
          </a:gradFill>
          <a:ln>
            <a:noFill/>
          </a:ln>
          <a:effectLst>
            <a:outerShdw blurRad="25400" dist="12700" dir="16200000" rotWithShape="0">
              <a:prstClr val="black">
                <a:alpha val="14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tLang="ja-JP">
              <a:latin typeface="Arial" pitchFamily="34" charset="0"/>
              <a:ea typeface="MS PGothic" pitchFamily="34" charset="-128"/>
              <a:cs typeface="Arial" pitchFamily="34" charset="0"/>
            </a:endParaRPr>
          </a:p>
        </p:txBody>
      </p:sp>
      <p:sp>
        <p:nvSpPr>
          <p:cNvPr id="2" name="Title 1"/>
          <p:cNvSpPr>
            <a:spLocks noGrp="1"/>
          </p:cNvSpPr>
          <p:nvPr>
            <p:ph type="title"/>
          </p:nvPr>
        </p:nvSpPr>
        <p:spPr/>
        <p:txBody>
          <a:bodyPr/>
          <a:lstStyle/>
          <a:p>
            <a:pPr algn="l" defTabSz="914400">
              <a:lnSpc>
                <a:spcPct val="80000"/>
              </a:lnSpc>
              <a:spcBef>
                <a:spcPct val="0"/>
              </a:spcBef>
              <a:buNone/>
            </a:pPr>
            <a:r>
              <a:rPr lang="ja-JP" altLang="en-US" sz="3200" b="0" i="0" spc="0" baseline="0" smtClean="0">
                <a:solidFill>
                  <a:srgbClr val="12188E"/>
                </a:solidFill>
                <a:latin typeface="Arial" pitchFamily="34" charset="0"/>
                <a:ea typeface="MS PGothic" pitchFamily="34" charset="-128"/>
                <a:cs typeface="Arial" pitchFamily="34" charset="0"/>
              </a:rPr>
              <a:t>議題</a:t>
            </a:r>
            <a:endParaRPr lang="en-US" altLang="ja-JP">
              <a:solidFill>
                <a:srgbClr val="12188E"/>
              </a:solidFill>
              <a:latin typeface="Arial" pitchFamily="34" charset="0"/>
              <a:ea typeface="MS PGothic" pitchFamily="34" charset="-128"/>
              <a:cs typeface="Arial" pitchFamily="34" charset="0"/>
            </a:endParaRPr>
          </a:p>
        </p:txBody>
      </p:sp>
      <p:sp>
        <p:nvSpPr>
          <p:cNvPr id="13" name="Rectangle 12"/>
          <p:cNvSpPr/>
          <p:nvPr/>
        </p:nvSpPr>
        <p:spPr>
          <a:xfrm flipV="1">
            <a:off x="0" y="1505608"/>
            <a:ext cx="9144000" cy="4279671"/>
          </a:xfrm>
          <a:prstGeom prst="rect">
            <a:avLst/>
          </a:prstGeom>
          <a:gradFill>
            <a:gsLst>
              <a:gs pos="0">
                <a:schemeClr val="bg2">
                  <a:alpha val="0"/>
                </a:schemeClr>
              </a:gs>
              <a:gs pos="100000">
                <a:schemeClr val="bg1"/>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tLang="ja-JP" smtClean="0">
              <a:latin typeface="Arial" pitchFamily="34" charset="0"/>
              <a:ea typeface="MS PGothic" pitchFamily="34" charset="-128"/>
              <a:cs typeface="Arial" pitchFamily="34" charset="0"/>
            </a:endParaRPr>
          </a:p>
        </p:txBody>
      </p:sp>
      <p:sp>
        <p:nvSpPr>
          <p:cNvPr id="7" name="Chevron 6"/>
          <p:cNvSpPr/>
          <p:nvPr/>
        </p:nvSpPr>
        <p:spPr>
          <a:xfrm>
            <a:off x="769752" y="2408092"/>
            <a:ext cx="180514" cy="297837"/>
          </a:xfrm>
          <a:prstGeom prst="chevron">
            <a:avLst/>
          </a:prstGeom>
          <a:gradFill flip="none" rotWithShape="1">
            <a:gsLst>
              <a:gs pos="0">
                <a:schemeClr val="tx1">
                  <a:lumMod val="60000"/>
                  <a:lumOff val="40000"/>
                  <a:shade val="30000"/>
                  <a:satMod val="115000"/>
                </a:schemeClr>
              </a:gs>
              <a:gs pos="50000">
                <a:schemeClr val="tx1">
                  <a:lumMod val="60000"/>
                  <a:lumOff val="40000"/>
                  <a:shade val="67500"/>
                  <a:satMod val="115000"/>
                </a:schemeClr>
              </a:gs>
              <a:gs pos="100000">
                <a:schemeClr val="tx1">
                  <a:lumMod val="60000"/>
                  <a:lumOff val="40000"/>
                  <a:shade val="100000"/>
                  <a:satMod val="115000"/>
                </a:schemeClr>
              </a:gs>
            </a:gsLst>
            <a:lin ang="16200000" scaled="1"/>
            <a:tileRect/>
          </a:gradFill>
          <a:ln w="127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tLang="ja-JP" smtClean="0">
              <a:solidFill>
                <a:schemeClr val="tx1"/>
              </a:solidFill>
              <a:latin typeface="Arial" pitchFamily="34" charset="0"/>
              <a:ea typeface="MS PGothic" pitchFamily="34" charset="-128"/>
              <a:cs typeface="Arial" pitchFamily="34" charset="0"/>
            </a:endParaRPr>
          </a:p>
        </p:txBody>
      </p:sp>
      <p:sp>
        <p:nvSpPr>
          <p:cNvPr id="8" name="Chevron 7"/>
          <p:cNvSpPr/>
          <p:nvPr/>
        </p:nvSpPr>
        <p:spPr>
          <a:xfrm>
            <a:off x="769752" y="3062508"/>
            <a:ext cx="180514" cy="297837"/>
          </a:xfrm>
          <a:prstGeom prst="chevron">
            <a:avLst/>
          </a:prstGeom>
          <a:gradFill flip="none" rotWithShape="1">
            <a:gsLst>
              <a:gs pos="0">
                <a:schemeClr val="tx1">
                  <a:lumMod val="60000"/>
                  <a:lumOff val="40000"/>
                  <a:shade val="30000"/>
                  <a:satMod val="115000"/>
                </a:schemeClr>
              </a:gs>
              <a:gs pos="50000">
                <a:schemeClr val="tx1">
                  <a:lumMod val="60000"/>
                  <a:lumOff val="40000"/>
                  <a:shade val="67500"/>
                  <a:satMod val="115000"/>
                </a:schemeClr>
              </a:gs>
              <a:gs pos="100000">
                <a:schemeClr val="tx1">
                  <a:lumMod val="60000"/>
                  <a:lumOff val="40000"/>
                  <a:shade val="100000"/>
                  <a:satMod val="115000"/>
                </a:schemeClr>
              </a:gs>
            </a:gsLst>
            <a:lin ang="16200000" scaled="1"/>
            <a:tileRect/>
          </a:gradFill>
          <a:ln w="127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tLang="ja-JP" smtClean="0">
              <a:solidFill>
                <a:schemeClr val="tx1"/>
              </a:solidFill>
              <a:latin typeface="Arial" pitchFamily="34" charset="0"/>
              <a:ea typeface="MS PGothic" pitchFamily="34" charset="-128"/>
              <a:cs typeface="Arial" pitchFamily="34" charset="0"/>
            </a:endParaRPr>
          </a:p>
        </p:txBody>
      </p:sp>
      <p:sp>
        <p:nvSpPr>
          <p:cNvPr id="9" name="Chevron 8"/>
          <p:cNvSpPr/>
          <p:nvPr/>
        </p:nvSpPr>
        <p:spPr>
          <a:xfrm>
            <a:off x="769752" y="4371340"/>
            <a:ext cx="180514" cy="297837"/>
          </a:xfrm>
          <a:prstGeom prst="chevron">
            <a:avLst/>
          </a:prstGeom>
          <a:gradFill flip="none" rotWithShape="1">
            <a:gsLst>
              <a:gs pos="0">
                <a:schemeClr val="tx1">
                  <a:lumMod val="60000"/>
                  <a:lumOff val="40000"/>
                  <a:shade val="30000"/>
                  <a:satMod val="115000"/>
                </a:schemeClr>
              </a:gs>
              <a:gs pos="50000">
                <a:schemeClr val="tx1">
                  <a:lumMod val="60000"/>
                  <a:lumOff val="40000"/>
                  <a:shade val="67500"/>
                  <a:satMod val="115000"/>
                </a:schemeClr>
              </a:gs>
              <a:gs pos="100000">
                <a:schemeClr val="tx1">
                  <a:lumMod val="60000"/>
                  <a:lumOff val="40000"/>
                  <a:shade val="100000"/>
                  <a:satMod val="115000"/>
                </a:schemeClr>
              </a:gs>
            </a:gsLst>
            <a:lin ang="16200000" scaled="1"/>
            <a:tileRect/>
          </a:gradFill>
          <a:ln w="127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tLang="ja-JP" smtClean="0">
              <a:solidFill>
                <a:schemeClr val="tx1"/>
              </a:solidFill>
              <a:latin typeface="Arial" pitchFamily="34" charset="0"/>
              <a:ea typeface="MS PGothic" pitchFamily="34" charset="-128"/>
              <a:cs typeface="Arial" pitchFamily="34" charset="0"/>
            </a:endParaRPr>
          </a:p>
        </p:txBody>
      </p:sp>
      <p:sp>
        <p:nvSpPr>
          <p:cNvPr id="10" name="Chevron 9"/>
          <p:cNvSpPr/>
          <p:nvPr/>
        </p:nvSpPr>
        <p:spPr>
          <a:xfrm>
            <a:off x="769752" y="3716924"/>
            <a:ext cx="180514" cy="297837"/>
          </a:xfrm>
          <a:prstGeom prst="chevron">
            <a:avLst/>
          </a:prstGeom>
          <a:gradFill flip="none" rotWithShape="1">
            <a:gsLst>
              <a:gs pos="0">
                <a:schemeClr val="tx1">
                  <a:lumMod val="60000"/>
                  <a:lumOff val="40000"/>
                  <a:shade val="30000"/>
                  <a:satMod val="115000"/>
                </a:schemeClr>
              </a:gs>
              <a:gs pos="50000">
                <a:schemeClr val="tx1">
                  <a:lumMod val="60000"/>
                  <a:lumOff val="40000"/>
                  <a:shade val="67500"/>
                  <a:satMod val="115000"/>
                </a:schemeClr>
              </a:gs>
              <a:gs pos="100000">
                <a:schemeClr val="tx1">
                  <a:lumMod val="60000"/>
                  <a:lumOff val="40000"/>
                  <a:shade val="100000"/>
                  <a:satMod val="115000"/>
                </a:schemeClr>
              </a:gs>
            </a:gsLst>
            <a:lin ang="16200000" scaled="1"/>
            <a:tileRect/>
          </a:gradFill>
          <a:ln w="127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tLang="ja-JP" smtClean="0">
              <a:solidFill>
                <a:schemeClr val="tx1"/>
              </a:solidFill>
              <a:latin typeface="Arial" pitchFamily="34" charset="0"/>
              <a:ea typeface="MS PGothic" pitchFamily="34" charset="-128"/>
              <a:cs typeface="Arial" pitchFamily="34" charset="0"/>
            </a:endParaRPr>
          </a:p>
        </p:txBody>
      </p:sp>
      <p:sp>
        <p:nvSpPr>
          <p:cNvPr id="3" name="Text Placeholder 2"/>
          <p:cNvSpPr>
            <a:spLocks noGrp="1"/>
          </p:cNvSpPr>
          <p:nvPr>
            <p:ph type="body" sz="quarter" idx="4294967295"/>
          </p:nvPr>
        </p:nvSpPr>
        <p:spPr>
          <a:xfrm>
            <a:off x="1014025" y="1790700"/>
            <a:ext cx="8578850" cy="4345927"/>
          </a:xfrm>
        </p:spPr>
        <p:txBody>
          <a:bodyPr/>
          <a:lstStyle/>
          <a:p>
            <a:pPr marL="0" indent="0" algn="l" defTabSz="914400">
              <a:lnSpc>
                <a:spcPct val="60000"/>
              </a:lnSpc>
              <a:spcBef>
                <a:spcPts val="3600"/>
              </a:spcBef>
              <a:buNone/>
            </a:pPr>
            <a:r>
              <a:rPr lang="ja-JP" altLang="en-US" sz="2200" b="0" i="0" smtClean="0">
                <a:gradFill flip="none" rotWithShape="1">
                  <a:gsLst>
                    <a:gs pos="0">
                      <a:srgbClr val="2B348E">
                        <a:shade val="30000"/>
                        <a:satMod val="115000"/>
                      </a:srgbClr>
                    </a:gs>
                    <a:gs pos="50000">
                      <a:srgbClr val="2B348E">
                        <a:shade val="67500"/>
                        <a:satMod val="115000"/>
                      </a:srgbClr>
                    </a:gs>
                    <a:gs pos="100000">
                      <a:srgbClr val="2B348E">
                        <a:shade val="100000"/>
                        <a:satMod val="115000"/>
                      </a:srgbClr>
                    </a:gs>
                  </a:gsLst>
                  <a:lin ang="16200000" scaled="1"/>
                  <a:tileRect/>
                </a:gradFill>
                <a:latin typeface="Arial" pitchFamily="34" charset="0"/>
                <a:ea typeface="MS PGothic" pitchFamily="34" charset="-128"/>
                <a:cs typeface="Arial" pitchFamily="34" charset="0"/>
              </a:rPr>
              <a:t>教育現場の傾向と課題</a:t>
            </a:r>
          </a:p>
          <a:p>
            <a:pPr marL="0" indent="0" algn="l" defTabSz="914400">
              <a:lnSpc>
                <a:spcPct val="60000"/>
              </a:lnSpc>
              <a:spcBef>
                <a:spcPts val="3600"/>
              </a:spcBef>
              <a:buNone/>
            </a:pPr>
            <a:r>
              <a:rPr lang="ja-JP" altLang="en-US" sz="2200" b="0" i="0" smtClean="0">
                <a:gradFill flip="none" rotWithShape="1">
                  <a:gsLst>
                    <a:gs pos="0">
                      <a:srgbClr val="2B348E">
                        <a:shade val="30000"/>
                        <a:satMod val="115000"/>
                      </a:srgbClr>
                    </a:gs>
                    <a:gs pos="50000">
                      <a:srgbClr val="2B348E">
                        <a:shade val="67500"/>
                        <a:satMod val="115000"/>
                      </a:srgbClr>
                    </a:gs>
                    <a:gs pos="100000">
                      <a:srgbClr val="2B348E">
                        <a:shade val="100000"/>
                        <a:satMod val="115000"/>
                      </a:srgbClr>
                    </a:gs>
                  </a:gsLst>
                  <a:lin ang="16200000" scaled="1"/>
                  <a:tileRect/>
                </a:gradFill>
                <a:latin typeface="Arial" pitchFamily="34" charset="0"/>
                <a:ea typeface="MS PGothic" pitchFamily="34" charset="-128"/>
                <a:cs typeface="Arial" pitchFamily="34" charset="0"/>
              </a:rPr>
              <a:t>教育現場での使用例</a:t>
            </a:r>
            <a:endParaRPr lang="en-US" altLang="ja-JP" sz="2200" b="0" i="0" smtClean="0">
              <a:gradFill flip="none" rotWithShape="1">
                <a:gsLst>
                  <a:gs pos="0">
                    <a:srgbClr val="2B348E">
                      <a:shade val="30000"/>
                      <a:satMod val="115000"/>
                    </a:srgbClr>
                  </a:gs>
                  <a:gs pos="50000">
                    <a:srgbClr val="2B348E">
                      <a:shade val="67500"/>
                      <a:satMod val="115000"/>
                    </a:srgbClr>
                  </a:gs>
                  <a:gs pos="100000">
                    <a:srgbClr val="2B348E">
                      <a:shade val="100000"/>
                      <a:satMod val="115000"/>
                    </a:srgbClr>
                  </a:gs>
                </a:gsLst>
                <a:lin ang="16200000" scaled="1"/>
                <a:tileRect/>
              </a:gradFill>
              <a:latin typeface="Arial" pitchFamily="34" charset="0"/>
              <a:ea typeface="MS PGothic" pitchFamily="34" charset="-128"/>
              <a:cs typeface="Arial" pitchFamily="34" charset="0"/>
            </a:endParaRPr>
          </a:p>
          <a:p>
            <a:pPr marL="0" indent="0" algn="l" defTabSz="914400">
              <a:lnSpc>
                <a:spcPct val="60000"/>
              </a:lnSpc>
              <a:spcBef>
                <a:spcPts val="3600"/>
              </a:spcBef>
              <a:buNone/>
            </a:pPr>
            <a:r>
              <a:rPr lang="ja-JP" altLang="en-US" sz="2200" b="0" i="0" smtClean="0">
                <a:gradFill flip="none" rotWithShape="1">
                  <a:gsLst>
                    <a:gs pos="0">
                      <a:srgbClr val="2B348E">
                        <a:shade val="30000"/>
                        <a:satMod val="115000"/>
                      </a:srgbClr>
                    </a:gs>
                    <a:gs pos="50000">
                      <a:srgbClr val="2B348E">
                        <a:shade val="67500"/>
                        <a:satMod val="115000"/>
                      </a:srgbClr>
                    </a:gs>
                    <a:gs pos="100000">
                      <a:srgbClr val="2B348E">
                        <a:shade val="100000"/>
                        <a:satMod val="115000"/>
                      </a:srgbClr>
                    </a:gs>
                  </a:gsLst>
                  <a:lin ang="16200000" scaled="1"/>
                  <a:tileRect/>
                </a:gradFill>
                <a:latin typeface="Arial" pitchFamily="34" charset="0"/>
                <a:ea typeface="MS PGothic" pitchFamily="34" charset="-128"/>
                <a:cs typeface="Arial" pitchFamily="34" charset="0"/>
              </a:rPr>
              <a:t>シスコが掲げる仮想化の展望</a:t>
            </a:r>
            <a:endParaRPr lang="en-US" altLang="ja-JP" sz="2200" b="0" i="0" smtClean="0">
              <a:gradFill flip="none" rotWithShape="1">
                <a:gsLst>
                  <a:gs pos="0">
                    <a:srgbClr val="2B348E">
                      <a:shade val="30000"/>
                      <a:satMod val="115000"/>
                    </a:srgbClr>
                  </a:gs>
                  <a:gs pos="50000">
                    <a:srgbClr val="2B348E">
                      <a:shade val="67500"/>
                      <a:satMod val="115000"/>
                    </a:srgbClr>
                  </a:gs>
                  <a:gs pos="100000">
                    <a:srgbClr val="2B348E">
                      <a:shade val="100000"/>
                      <a:satMod val="115000"/>
                    </a:srgbClr>
                  </a:gs>
                </a:gsLst>
                <a:lin ang="16200000" scaled="1"/>
                <a:tileRect/>
              </a:gradFill>
              <a:latin typeface="Arial" pitchFamily="34" charset="0"/>
              <a:ea typeface="MS PGothic" pitchFamily="34" charset="-128"/>
              <a:cs typeface="Arial" pitchFamily="34" charset="0"/>
            </a:endParaRPr>
          </a:p>
          <a:p>
            <a:pPr marL="0" indent="0" algn="l" defTabSz="914400">
              <a:lnSpc>
                <a:spcPct val="60000"/>
              </a:lnSpc>
              <a:spcBef>
                <a:spcPts val="3600"/>
              </a:spcBef>
              <a:buNone/>
            </a:pPr>
            <a:r>
              <a:rPr lang="en-US" altLang="ja-JP" sz="2200" b="0" i="0" smtClean="0">
                <a:gradFill flip="none" rotWithShape="1">
                  <a:gsLst>
                    <a:gs pos="0">
                      <a:srgbClr val="2B348E">
                        <a:shade val="30000"/>
                        <a:satMod val="115000"/>
                      </a:srgbClr>
                    </a:gs>
                    <a:gs pos="50000">
                      <a:srgbClr val="2B348E">
                        <a:shade val="67500"/>
                        <a:satMod val="115000"/>
                      </a:srgbClr>
                    </a:gs>
                    <a:gs pos="100000">
                      <a:srgbClr val="2B348E">
                        <a:shade val="100000"/>
                        <a:satMod val="115000"/>
                      </a:srgbClr>
                    </a:gs>
                  </a:gsLst>
                  <a:lin ang="16200000" scaled="1"/>
                  <a:tileRect/>
                </a:gradFill>
                <a:latin typeface="Arial" pitchFamily="34" charset="0"/>
                <a:ea typeface="MS PGothic" pitchFamily="34" charset="-128"/>
                <a:cs typeface="Arial" pitchFamily="34" charset="0"/>
              </a:rPr>
              <a:t>Cisco VXI </a:t>
            </a:r>
            <a:r>
              <a:rPr lang="ja-JP" altLang="en-US" sz="2200" b="0" i="0" smtClean="0">
                <a:gradFill flip="none" rotWithShape="1">
                  <a:gsLst>
                    <a:gs pos="0">
                      <a:srgbClr val="2B348E">
                        <a:shade val="30000"/>
                        <a:satMod val="115000"/>
                      </a:srgbClr>
                    </a:gs>
                    <a:gs pos="50000">
                      <a:srgbClr val="2B348E">
                        <a:shade val="67500"/>
                        <a:satMod val="115000"/>
                      </a:srgbClr>
                    </a:gs>
                    <a:gs pos="100000">
                      <a:srgbClr val="2B348E">
                        <a:shade val="100000"/>
                        <a:satMod val="115000"/>
                      </a:srgbClr>
                    </a:gs>
                  </a:gsLst>
                  <a:lin ang="16200000" scaled="1"/>
                  <a:tileRect/>
                </a:gradFill>
                <a:latin typeface="Arial" pitchFamily="34" charset="0"/>
                <a:ea typeface="MS PGothic" pitchFamily="34" charset="-128"/>
                <a:cs typeface="Arial" pitchFamily="34" charset="0"/>
              </a:rPr>
              <a:t>のポートフォリオ</a:t>
            </a:r>
            <a:endParaRPr lang="en-US" altLang="ja-JP" sz="2200" b="0" i="0" smtClean="0">
              <a:gradFill flip="none" rotWithShape="1">
                <a:gsLst>
                  <a:gs pos="0">
                    <a:srgbClr val="2B348E">
                      <a:shade val="30000"/>
                      <a:satMod val="115000"/>
                    </a:srgbClr>
                  </a:gs>
                  <a:gs pos="50000">
                    <a:srgbClr val="2B348E">
                      <a:shade val="67500"/>
                      <a:satMod val="115000"/>
                    </a:srgbClr>
                  </a:gs>
                  <a:gs pos="100000">
                    <a:srgbClr val="2B348E">
                      <a:shade val="100000"/>
                      <a:satMod val="115000"/>
                    </a:srgbClr>
                  </a:gs>
                </a:gsLst>
                <a:lin ang="16200000" scaled="1"/>
                <a:tileRect/>
              </a:gradFill>
              <a:latin typeface="Arial" pitchFamily="34" charset="0"/>
              <a:ea typeface="MS PGothic" pitchFamily="34" charset="-128"/>
              <a:cs typeface="Arial" pitchFamily="34" charset="0"/>
            </a:endParaRPr>
          </a:p>
          <a:p>
            <a:pPr marL="0" indent="0" algn="l" defTabSz="914400">
              <a:lnSpc>
                <a:spcPct val="60000"/>
              </a:lnSpc>
              <a:spcBef>
                <a:spcPts val="3600"/>
              </a:spcBef>
              <a:buNone/>
            </a:pPr>
            <a:r>
              <a:rPr lang="ja-JP" altLang="en-US" sz="2200" b="0" i="0" smtClean="0">
                <a:gradFill flip="none" rotWithShape="1">
                  <a:gsLst>
                    <a:gs pos="0">
                      <a:srgbClr val="2B348E">
                        <a:shade val="30000"/>
                        <a:satMod val="115000"/>
                      </a:srgbClr>
                    </a:gs>
                    <a:gs pos="50000">
                      <a:srgbClr val="2B348E">
                        <a:shade val="67500"/>
                        <a:satMod val="115000"/>
                      </a:srgbClr>
                    </a:gs>
                    <a:gs pos="100000">
                      <a:srgbClr val="2B348E">
                        <a:shade val="100000"/>
                        <a:satMod val="115000"/>
                      </a:srgbClr>
                    </a:gs>
                  </a:gsLst>
                  <a:lin ang="16200000" scaled="1"/>
                  <a:tileRect/>
                </a:gradFill>
                <a:latin typeface="Arial" pitchFamily="34" charset="0"/>
                <a:ea typeface="MS PGothic" pitchFamily="34" charset="-128"/>
                <a:cs typeface="Arial" pitchFamily="34" charset="0"/>
              </a:rPr>
              <a:t>サービス サポートと </a:t>
            </a:r>
            <a:r>
              <a:rPr lang="en-US" altLang="ja-JP" sz="2200" b="0" i="0" smtClean="0">
                <a:gradFill flip="none" rotWithShape="1">
                  <a:gsLst>
                    <a:gs pos="0">
                      <a:srgbClr val="2B348E">
                        <a:shade val="30000"/>
                        <a:satMod val="115000"/>
                      </a:srgbClr>
                    </a:gs>
                    <a:gs pos="50000">
                      <a:srgbClr val="2B348E">
                        <a:shade val="67500"/>
                        <a:satMod val="115000"/>
                      </a:srgbClr>
                    </a:gs>
                    <a:gs pos="100000">
                      <a:srgbClr val="2B348E">
                        <a:shade val="100000"/>
                        <a:satMod val="115000"/>
                      </a:srgbClr>
                    </a:gs>
                  </a:gsLst>
                  <a:lin ang="16200000" scaled="1"/>
                  <a:tileRect/>
                </a:gradFill>
                <a:latin typeface="Arial" pitchFamily="34" charset="0"/>
                <a:ea typeface="MS PGothic" pitchFamily="34" charset="-128"/>
                <a:cs typeface="Arial" pitchFamily="34" charset="0"/>
              </a:rPr>
              <a:t>Validated Design</a:t>
            </a:r>
          </a:p>
          <a:p>
            <a:pPr marL="0" indent="0" algn="l" defTabSz="914400">
              <a:lnSpc>
                <a:spcPct val="60000"/>
              </a:lnSpc>
              <a:spcBef>
                <a:spcPts val="3600"/>
              </a:spcBef>
              <a:buNone/>
            </a:pPr>
            <a:r>
              <a:rPr lang="ja-JP" altLang="en-US" sz="2200" b="0" i="0" smtClean="0">
                <a:gradFill flip="none" rotWithShape="1">
                  <a:gsLst>
                    <a:gs pos="0">
                      <a:srgbClr val="2B348E">
                        <a:shade val="30000"/>
                        <a:satMod val="115000"/>
                      </a:srgbClr>
                    </a:gs>
                    <a:gs pos="50000">
                      <a:srgbClr val="2B348E">
                        <a:shade val="67500"/>
                        <a:satMod val="115000"/>
                      </a:srgbClr>
                    </a:gs>
                    <a:gs pos="100000">
                      <a:srgbClr val="2B348E">
                        <a:shade val="100000"/>
                        <a:satMod val="115000"/>
                      </a:srgbClr>
                    </a:gs>
                  </a:gsLst>
                  <a:lin ang="16200000" scaled="1"/>
                  <a:tileRect/>
                </a:gradFill>
                <a:latin typeface="Arial" pitchFamily="34" charset="0"/>
                <a:ea typeface="MS PGothic" pitchFamily="34" charset="-128"/>
                <a:cs typeface="Arial" pitchFamily="34" charset="0"/>
              </a:rPr>
              <a:t>ケース スタディ</a:t>
            </a:r>
            <a:endParaRPr lang="en-US" altLang="ja-JP" sz="2200" b="0" i="0" smtClean="0">
              <a:gradFill flip="none" rotWithShape="1">
                <a:gsLst>
                  <a:gs pos="0">
                    <a:srgbClr val="2B348E">
                      <a:shade val="30000"/>
                      <a:satMod val="115000"/>
                    </a:srgbClr>
                  </a:gs>
                  <a:gs pos="50000">
                    <a:srgbClr val="2B348E">
                      <a:shade val="67500"/>
                      <a:satMod val="115000"/>
                    </a:srgbClr>
                  </a:gs>
                  <a:gs pos="100000">
                    <a:srgbClr val="2B348E">
                      <a:shade val="100000"/>
                      <a:satMod val="115000"/>
                    </a:srgbClr>
                  </a:gs>
                </a:gsLst>
                <a:lin ang="16200000" scaled="1"/>
                <a:tileRect/>
              </a:gradFill>
              <a:latin typeface="Arial" pitchFamily="34" charset="0"/>
              <a:ea typeface="MS PGothic" pitchFamily="34" charset="-128"/>
              <a:cs typeface="Arial" pitchFamily="34" charset="0"/>
            </a:endParaRPr>
          </a:p>
          <a:p>
            <a:pPr marL="0" indent="0" algn="l" defTabSz="914400">
              <a:lnSpc>
                <a:spcPct val="60000"/>
              </a:lnSpc>
              <a:spcBef>
                <a:spcPts val="3600"/>
              </a:spcBef>
              <a:buNone/>
            </a:pPr>
            <a:r>
              <a:rPr lang="ja-JP" altLang="en-US" sz="2200" b="0" i="0" smtClean="0">
                <a:gradFill flip="none" rotWithShape="1">
                  <a:gsLst>
                    <a:gs pos="0">
                      <a:srgbClr val="2B348E">
                        <a:shade val="30000"/>
                        <a:satMod val="115000"/>
                      </a:srgbClr>
                    </a:gs>
                    <a:gs pos="50000">
                      <a:srgbClr val="2B348E">
                        <a:shade val="67500"/>
                        <a:satMod val="115000"/>
                      </a:srgbClr>
                    </a:gs>
                    <a:gs pos="100000">
                      <a:srgbClr val="2B348E">
                        <a:shade val="100000"/>
                        <a:satMod val="115000"/>
                      </a:srgbClr>
                    </a:gs>
                  </a:gsLst>
                  <a:lin ang="16200000" scaled="1"/>
                  <a:tileRect/>
                </a:gradFill>
                <a:latin typeface="Arial" pitchFamily="34" charset="0"/>
                <a:ea typeface="MS PGothic" pitchFamily="34" charset="-128"/>
                <a:cs typeface="Arial" pitchFamily="34" charset="0"/>
              </a:rPr>
              <a:t>まとめ</a:t>
            </a:r>
            <a:endParaRPr lang="en-US" altLang="ja-JP" sz="2200" b="0" i="0">
              <a:gradFill flip="none" rotWithShape="1">
                <a:gsLst>
                  <a:gs pos="0">
                    <a:srgbClr val="2B348E">
                      <a:shade val="30000"/>
                      <a:satMod val="115000"/>
                    </a:srgbClr>
                  </a:gs>
                  <a:gs pos="50000">
                    <a:srgbClr val="2B348E">
                      <a:shade val="67500"/>
                      <a:satMod val="115000"/>
                    </a:srgbClr>
                  </a:gs>
                  <a:gs pos="100000">
                    <a:srgbClr val="2B348E">
                      <a:shade val="100000"/>
                      <a:satMod val="115000"/>
                    </a:srgbClr>
                  </a:gs>
                </a:gsLst>
                <a:lin ang="16200000" scaled="1"/>
                <a:tileRect/>
              </a:gradFill>
              <a:latin typeface="Arial" pitchFamily="34" charset="0"/>
              <a:ea typeface="MS PGothic" pitchFamily="34" charset="-128"/>
              <a:cs typeface="Arial" pitchFamily="34" charset="0"/>
            </a:endParaRPr>
          </a:p>
        </p:txBody>
      </p:sp>
      <p:sp>
        <p:nvSpPr>
          <p:cNvPr id="14" name="Chevron 13"/>
          <p:cNvSpPr/>
          <p:nvPr/>
        </p:nvSpPr>
        <p:spPr>
          <a:xfrm>
            <a:off x="769752" y="5025756"/>
            <a:ext cx="180514" cy="297837"/>
          </a:xfrm>
          <a:prstGeom prst="chevron">
            <a:avLst/>
          </a:prstGeom>
          <a:gradFill flip="none" rotWithShape="1">
            <a:gsLst>
              <a:gs pos="0">
                <a:schemeClr val="tx1">
                  <a:lumMod val="60000"/>
                  <a:lumOff val="40000"/>
                  <a:shade val="30000"/>
                  <a:satMod val="115000"/>
                </a:schemeClr>
              </a:gs>
              <a:gs pos="50000">
                <a:schemeClr val="tx1">
                  <a:lumMod val="60000"/>
                  <a:lumOff val="40000"/>
                  <a:shade val="67500"/>
                  <a:satMod val="115000"/>
                </a:schemeClr>
              </a:gs>
              <a:gs pos="100000">
                <a:schemeClr val="tx1">
                  <a:lumMod val="60000"/>
                  <a:lumOff val="40000"/>
                  <a:shade val="100000"/>
                  <a:satMod val="115000"/>
                </a:schemeClr>
              </a:gs>
            </a:gsLst>
            <a:lin ang="16200000" scaled="1"/>
            <a:tileRect/>
          </a:gradFill>
          <a:ln w="127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tLang="ja-JP" smtClean="0">
              <a:solidFill>
                <a:schemeClr val="tx1"/>
              </a:solidFill>
              <a:latin typeface="Arial" pitchFamily="34" charset="0"/>
              <a:ea typeface="MS PGothic" pitchFamily="34" charset="-128"/>
              <a:cs typeface="Arial" pitchFamily="34" charset="0"/>
            </a:endParaRPr>
          </a:p>
        </p:txBody>
      </p:sp>
      <p:sp>
        <p:nvSpPr>
          <p:cNvPr id="11" name="Chevron 10"/>
          <p:cNvSpPr/>
          <p:nvPr/>
        </p:nvSpPr>
        <p:spPr>
          <a:xfrm>
            <a:off x="769752" y="1753676"/>
            <a:ext cx="180514" cy="297837"/>
          </a:xfrm>
          <a:prstGeom prst="chevron">
            <a:avLst/>
          </a:prstGeom>
          <a:gradFill flip="none" rotWithShape="1">
            <a:gsLst>
              <a:gs pos="0">
                <a:schemeClr val="tx1">
                  <a:lumMod val="60000"/>
                  <a:lumOff val="40000"/>
                  <a:shade val="30000"/>
                  <a:satMod val="115000"/>
                </a:schemeClr>
              </a:gs>
              <a:gs pos="50000">
                <a:schemeClr val="tx1">
                  <a:lumMod val="60000"/>
                  <a:lumOff val="40000"/>
                  <a:shade val="67500"/>
                  <a:satMod val="115000"/>
                </a:schemeClr>
              </a:gs>
              <a:gs pos="100000">
                <a:schemeClr val="tx1">
                  <a:lumMod val="60000"/>
                  <a:lumOff val="40000"/>
                  <a:shade val="100000"/>
                  <a:satMod val="115000"/>
                </a:schemeClr>
              </a:gs>
            </a:gsLst>
            <a:lin ang="16200000" scaled="1"/>
            <a:tileRect/>
          </a:gradFill>
          <a:ln w="127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tLang="ja-JP" smtClean="0">
              <a:solidFill>
                <a:schemeClr val="tx1"/>
              </a:solidFill>
              <a:latin typeface="Arial" pitchFamily="34" charset="0"/>
              <a:ea typeface="MS PGothic" pitchFamily="34" charset="-128"/>
              <a:cs typeface="Arial" pitchFamily="34" charset="0"/>
            </a:endParaRPr>
          </a:p>
        </p:txBody>
      </p:sp>
      <p:sp>
        <p:nvSpPr>
          <p:cNvPr id="16" name="Chevron 15"/>
          <p:cNvSpPr/>
          <p:nvPr/>
        </p:nvSpPr>
        <p:spPr>
          <a:xfrm>
            <a:off x="782452" y="5680171"/>
            <a:ext cx="180514" cy="297837"/>
          </a:xfrm>
          <a:prstGeom prst="chevron">
            <a:avLst/>
          </a:prstGeom>
          <a:gradFill flip="none" rotWithShape="1">
            <a:gsLst>
              <a:gs pos="0">
                <a:schemeClr val="tx1">
                  <a:lumMod val="60000"/>
                  <a:lumOff val="40000"/>
                  <a:shade val="30000"/>
                  <a:satMod val="115000"/>
                </a:schemeClr>
              </a:gs>
              <a:gs pos="50000">
                <a:schemeClr val="tx1">
                  <a:lumMod val="60000"/>
                  <a:lumOff val="40000"/>
                  <a:shade val="67500"/>
                  <a:satMod val="115000"/>
                </a:schemeClr>
              </a:gs>
              <a:gs pos="100000">
                <a:schemeClr val="tx1">
                  <a:lumMod val="60000"/>
                  <a:lumOff val="40000"/>
                  <a:shade val="100000"/>
                  <a:satMod val="115000"/>
                </a:schemeClr>
              </a:gs>
            </a:gsLst>
            <a:lin ang="16200000" scaled="1"/>
            <a:tileRect/>
          </a:gradFill>
          <a:ln w="127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tLang="ja-JP" smtClean="0">
              <a:solidFill>
                <a:schemeClr val="tx1"/>
              </a:solidFill>
              <a:latin typeface="Arial" pitchFamily="34" charset="0"/>
              <a:ea typeface="MS PGothic" pitchFamily="34" charset="-128"/>
              <a:cs typeface="Arial" pitchFamily="34" charset="0"/>
            </a:endParaRPr>
          </a:p>
        </p:txBody>
      </p:sp>
      <p:sp>
        <p:nvSpPr>
          <p:cNvPr id="17" name="Rectangle 16"/>
          <p:cNvSpPr/>
          <p:nvPr/>
        </p:nvSpPr>
        <p:spPr>
          <a:xfrm>
            <a:off x="653794" y="5537200"/>
            <a:ext cx="6204205" cy="573659"/>
          </a:xfrm>
          <a:prstGeom prst="rect">
            <a:avLst/>
          </a:prstGeom>
          <a:solidFill>
            <a:schemeClr val="bg1">
              <a:alpha val="83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tLang="ja-JP" smtClean="0">
              <a:latin typeface="Arial" pitchFamily="34" charset="0"/>
              <a:ea typeface="MS PGothic" pitchFamily="34" charset="-128"/>
              <a:cs typeface="Arial" pitchFamily="34" charset="0"/>
            </a:endParaRPr>
          </a:p>
        </p:txBody>
      </p:sp>
      <p:sp>
        <p:nvSpPr>
          <p:cNvPr id="18" name="Rectangle 17"/>
          <p:cNvSpPr/>
          <p:nvPr/>
        </p:nvSpPr>
        <p:spPr>
          <a:xfrm flipV="1">
            <a:off x="602994" y="1447799"/>
            <a:ext cx="6204205" cy="3492500"/>
          </a:xfrm>
          <a:prstGeom prst="rect">
            <a:avLst/>
          </a:prstGeom>
          <a:solidFill>
            <a:schemeClr val="bg1">
              <a:alpha val="83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tLang="ja-JP" smtClean="0">
              <a:latin typeface="Arial" pitchFamily="34" charset="0"/>
              <a:ea typeface="MS PGothic" pitchFamily="34" charset="-128"/>
              <a:cs typeface="Arial" pitchFamily="34" charset="0"/>
            </a:endParaRPr>
          </a:p>
        </p:txBody>
      </p:sp>
    </p:spTree>
    <p:extLst>
      <p:ext uri="{BB962C8B-B14F-4D97-AF65-F5344CB8AC3E}">
        <p14:creationId xmlns:p14="http://schemas.microsoft.com/office/powerpoint/2010/main" xmlns="" val="1465829485"/>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300"/>
                                  </p:stCondLst>
                                  <p:childTnLst>
                                    <p:set>
                                      <p:cBhvr>
                                        <p:cTn id="6" dur="1" fill="hold">
                                          <p:stCondLst>
                                            <p:cond delay="0"/>
                                          </p:stCondLst>
                                        </p:cTn>
                                        <p:tgtEl>
                                          <p:spTgt spid="17"/>
                                        </p:tgtEl>
                                        <p:attrNameLst>
                                          <p:attrName>style.visibility</p:attrName>
                                        </p:attrNameLst>
                                      </p:cBhvr>
                                      <p:to>
                                        <p:strVal val="visible"/>
                                      </p:to>
                                    </p:set>
                                    <p:animEffect transition="in" filter="fade">
                                      <p:cBhvr>
                                        <p:cTn id="7" dur="1000"/>
                                        <p:tgtEl>
                                          <p:spTgt spid="17"/>
                                        </p:tgtEl>
                                      </p:cBhvr>
                                    </p:animEffect>
                                  </p:childTnLst>
                                </p:cTn>
                              </p:par>
                              <p:par>
                                <p:cTn id="8" presetID="10" presetClass="entr" presetSubtype="0" fill="hold" grpId="0" nodeType="withEffect">
                                  <p:stCondLst>
                                    <p:cond delay="300"/>
                                  </p:stCondLst>
                                  <p:childTnLst>
                                    <p:set>
                                      <p:cBhvr>
                                        <p:cTn id="9" dur="1" fill="hold">
                                          <p:stCondLst>
                                            <p:cond delay="0"/>
                                          </p:stCondLst>
                                        </p:cTn>
                                        <p:tgtEl>
                                          <p:spTgt spid="18"/>
                                        </p:tgtEl>
                                        <p:attrNameLst>
                                          <p:attrName>style.visibility</p:attrName>
                                        </p:attrNameLst>
                                      </p:cBhvr>
                                      <p:to>
                                        <p:strVal val="visible"/>
                                      </p:to>
                                    </p:set>
                                    <p:animEffect transition="in" filter="fade">
                                      <p:cBhvr>
                                        <p:cTn id="10" dur="10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8"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5102" name="Rectangle 30"/>
          <p:cNvSpPr>
            <a:spLocks noGrp="1" noChangeArrowheads="1"/>
          </p:cNvSpPr>
          <p:nvPr>
            <p:ph type="title"/>
          </p:nvPr>
        </p:nvSpPr>
        <p:spPr/>
        <p:txBody>
          <a:bodyPr/>
          <a:lstStyle/>
          <a:p>
            <a:pPr algn="l" defTabSz="914400">
              <a:spcBef>
                <a:spcPct val="0"/>
              </a:spcBef>
              <a:spcAft>
                <a:spcPts val="0"/>
              </a:spcAft>
              <a:buNone/>
            </a:pPr>
            <a:r>
              <a:rPr lang="ja-JP" altLang="en-US" sz="3200" b="0" i="0" spc="0" baseline="0" smtClean="0">
                <a:gradFill>
                  <a:gsLst>
                    <a:gs pos="0">
                      <a:schemeClr val="tx1"/>
                    </a:gs>
                    <a:gs pos="44000">
                      <a:srgbClr val="01BBBB"/>
                    </a:gs>
                    <a:gs pos="100000">
                      <a:schemeClr val="accent4"/>
                    </a:gs>
                  </a:gsLst>
                  <a:lin ang="4800000" scaled="0"/>
                </a:gradFill>
                <a:latin typeface="Arial" pitchFamily="34" charset="0"/>
                <a:ea typeface="MS PGothic" pitchFamily="34" charset="-128"/>
                <a:cs typeface="Arial" pitchFamily="34" charset="0"/>
              </a:rPr>
              <a:t>シアトル大学：</a:t>
            </a:r>
            <a:r>
              <a:rPr lang="en-US" altLang="ja-JP" sz="3200" b="0" i="0" spc="0" baseline="0" smtClean="0">
                <a:gradFill>
                  <a:gsLst>
                    <a:gs pos="0">
                      <a:schemeClr val="tx1"/>
                    </a:gs>
                    <a:gs pos="44000">
                      <a:srgbClr val="01BBBB"/>
                    </a:gs>
                    <a:gs pos="100000">
                      <a:schemeClr val="accent4"/>
                    </a:gs>
                  </a:gsLst>
                  <a:lin ang="4800000" scaled="0"/>
                </a:gradFill>
                <a:latin typeface="Arial" pitchFamily="34" charset="0"/>
                <a:ea typeface="MS PGothic" pitchFamily="34" charset="-128"/>
                <a:cs typeface="Arial" pitchFamily="34" charset="0"/>
              </a:rPr>
              <a:t/>
            </a:r>
            <a:br>
              <a:rPr lang="en-US" altLang="ja-JP" sz="3200" b="0" i="0" spc="0" baseline="0" smtClean="0">
                <a:gradFill>
                  <a:gsLst>
                    <a:gs pos="0">
                      <a:schemeClr val="tx1"/>
                    </a:gs>
                    <a:gs pos="44000">
                      <a:srgbClr val="01BBBB"/>
                    </a:gs>
                    <a:gs pos="100000">
                      <a:schemeClr val="accent4"/>
                    </a:gs>
                  </a:gsLst>
                  <a:lin ang="4800000" scaled="0"/>
                </a:gradFill>
                <a:latin typeface="Arial" pitchFamily="34" charset="0"/>
                <a:ea typeface="MS PGothic" pitchFamily="34" charset="-128"/>
                <a:cs typeface="Arial" pitchFamily="34" charset="0"/>
              </a:rPr>
            </a:br>
            <a:r>
              <a:rPr lang="ja-JP" altLang="en-US" sz="2400" b="0" i="0" spc="0" baseline="0" smtClean="0">
                <a:gradFill>
                  <a:gsLst>
                    <a:gs pos="0">
                      <a:schemeClr val="tx1"/>
                    </a:gs>
                    <a:gs pos="44000">
                      <a:srgbClr val="01BBBB"/>
                    </a:gs>
                    <a:gs pos="100000">
                      <a:schemeClr val="accent4"/>
                    </a:gs>
                  </a:gsLst>
                  <a:lin ang="4800000" scaled="0"/>
                </a:gradFill>
                <a:latin typeface="Arial" pitchFamily="34" charset="0"/>
                <a:ea typeface="MS PGothic" pitchFamily="34" charset="-128"/>
                <a:cs typeface="Arial" pitchFamily="34" charset="0"/>
              </a:rPr>
              <a:t>効果的な研究調査構想をサポート</a:t>
            </a:r>
            <a:endParaRPr lang="en-US" altLang="ja-JP" sz="2400">
              <a:solidFill>
                <a:srgbClr val="1E1F81"/>
              </a:solidFill>
              <a:latin typeface="Arial" pitchFamily="34" charset="0"/>
              <a:ea typeface="MS PGothic" pitchFamily="34" charset="-128"/>
              <a:cs typeface="Arial" pitchFamily="34" charset="0"/>
            </a:endParaRPr>
          </a:p>
        </p:txBody>
      </p:sp>
      <p:pic>
        <p:nvPicPr>
          <p:cNvPr id="6" name="Picture 23" descr="textbox.png"/>
          <p:cNvPicPr>
            <a:picLocks noChangeAspect="1"/>
          </p:cNvPicPr>
          <p:nvPr/>
        </p:nvPicPr>
        <p:blipFill>
          <a:blip r:embed="rId3" cstate="print"/>
          <a:srcRect t="8450"/>
          <a:stretch>
            <a:fillRect/>
          </a:stretch>
        </p:blipFill>
        <p:spPr bwMode="auto">
          <a:xfrm>
            <a:off x="6172200" y="1676400"/>
            <a:ext cx="2800350" cy="4559300"/>
          </a:xfrm>
          <a:prstGeom prst="rect">
            <a:avLst/>
          </a:prstGeom>
          <a:noFill/>
          <a:ln w="9525">
            <a:noFill/>
            <a:miter lim="800000"/>
            <a:headEnd/>
            <a:tailEnd/>
          </a:ln>
        </p:spPr>
      </p:pic>
      <p:sp>
        <p:nvSpPr>
          <p:cNvPr id="7" name="Rectangle 6"/>
          <p:cNvSpPr/>
          <p:nvPr/>
        </p:nvSpPr>
        <p:spPr>
          <a:xfrm>
            <a:off x="228600" y="1701800"/>
            <a:ext cx="5516563" cy="1349375"/>
          </a:xfrm>
          <a:prstGeom prst="rect">
            <a:avLst/>
          </a:prstGeom>
          <a:solidFill>
            <a:schemeClr val="bg1"/>
          </a:solidFill>
          <a:ln w="12700" cap="flat" cmpd="sng" algn="ctr">
            <a:solidFill>
              <a:schemeClr val="bg1"/>
            </a:solidFill>
            <a:prstDash val="solid"/>
            <a:round/>
            <a:headEnd type="none" w="med" len="med"/>
            <a:tailEnd type="none" w="med" len="med"/>
          </a:ln>
          <a:effectLst>
            <a:outerShdw blurRad="190500" dist="38100" dir="2700000">
              <a:srgbClr val="000000">
                <a:alpha val="31000"/>
              </a:srgb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endParaRPr lang="en-US" altLang="ja-JP">
              <a:latin typeface="Arial" pitchFamily="34" charset="0"/>
              <a:ea typeface="MS PGothic" pitchFamily="34" charset="-128"/>
              <a:cs typeface="Arial" pitchFamily="34" charset="0"/>
            </a:endParaRPr>
          </a:p>
        </p:txBody>
      </p:sp>
      <p:sp>
        <p:nvSpPr>
          <p:cNvPr id="8" name="Rectangle 7"/>
          <p:cNvSpPr/>
          <p:nvPr/>
        </p:nvSpPr>
        <p:spPr>
          <a:xfrm>
            <a:off x="228600" y="3556000"/>
            <a:ext cx="5516563" cy="935038"/>
          </a:xfrm>
          <a:prstGeom prst="rect">
            <a:avLst/>
          </a:prstGeom>
          <a:solidFill>
            <a:schemeClr val="bg1"/>
          </a:solidFill>
          <a:ln w="12700" cap="flat" cmpd="sng" algn="ctr">
            <a:solidFill>
              <a:schemeClr val="bg1"/>
            </a:solidFill>
            <a:prstDash val="solid"/>
            <a:round/>
            <a:headEnd type="none" w="med" len="med"/>
            <a:tailEnd type="none" w="med" len="med"/>
          </a:ln>
          <a:effectLst>
            <a:outerShdw blurRad="190500" dist="38100" dir="2700000">
              <a:srgbClr val="000000">
                <a:alpha val="31000"/>
              </a:srgb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endParaRPr lang="en-US" altLang="ja-JP">
              <a:latin typeface="Arial" pitchFamily="34" charset="0"/>
              <a:ea typeface="MS PGothic" pitchFamily="34" charset="-128"/>
              <a:cs typeface="Arial" pitchFamily="34" charset="0"/>
            </a:endParaRPr>
          </a:p>
        </p:txBody>
      </p:sp>
      <p:sp>
        <p:nvSpPr>
          <p:cNvPr id="9" name="Rectangle 8"/>
          <p:cNvSpPr/>
          <p:nvPr/>
        </p:nvSpPr>
        <p:spPr>
          <a:xfrm>
            <a:off x="228600" y="4978400"/>
            <a:ext cx="5516563" cy="1322388"/>
          </a:xfrm>
          <a:prstGeom prst="rect">
            <a:avLst/>
          </a:prstGeom>
          <a:solidFill>
            <a:schemeClr val="bg1"/>
          </a:solidFill>
          <a:ln w="12700" cap="flat" cmpd="sng" algn="ctr">
            <a:solidFill>
              <a:schemeClr val="bg1"/>
            </a:solidFill>
            <a:prstDash val="solid"/>
            <a:round/>
            <a:headEnd type="none" w="med" len="med"/>
            <a:tailEnd type="none" w="med" len="med"/>
          </a:ln>
          <a:effectLst>
            <a:outerShdw blurRad="190500" dist="38100" dir="2700000">
              <a:srgbClr val="000000">
                <a:alpha val="31000"/>
              </a:srgb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endParaRPr lang="en-US" altLang="ja-JP">
              <a:latin typeface="Arial" pitchFamily="34" charset="0"/>
              <a:ea typeface="MS PGothic" pitchFamily="34" charset="-128"/>
              <a:cs typeface="Arial" pitchFamily="34" charset="0"/>
            </a:endParaRPr>
          </a:p>
        </p:txBody>
      </p:sp>
      <p:pic>
        <p:nvPicPr>
          <p:cNvPr id="10" name="Picture 23" descr="t1.png"/>
          <p:cNvPicPr>
            <a:picLocks noChangeAspect="1"/>
          </p:cNvPicPr>
          <p:nvPr/>
        </p:nvPicPr>
        <p:blipFill>
          <a:blip r:embed="rId4" cstate="print"/>
          <a:srcRect/>
          <a:stretch>
            <a:fillRect/>
          </a:stretch>
        </p:blipFill>
        <p:spPr bwMode="auto">
          <a:xfrm>
            <a:off x="228600" y="3098800"/>
            <a:ext cx="4152900" cy="463550"/>
          </a:xfrm>
          <a:prstGeom prst="rect">
            <a:avLst/>
          </a:prstGeom>
          <a:noFill/>
          <a:ln w="9525">
            <a:noFill/>
            <a:miter lim="800000"/>
            <a:headEnd/>
            <a:tailEnd/>
          </a:ln>
        </p:spPr>
      </p:pic>
      <p:pic>
        <p:nvPicPr>
          <p:cNvPr id="11" name="Picture 22" descr="t1.png"/>
          <p:cNvPicPr>
            <a:picLocks noChangeAspect="1"/>
          </p:cNvPicPr>
          <p:nvPr/>
        </p:nvPicPr>
        <p:blipFill>
          <a:blip r:embed="rId4" cstate="print"/>
          <a:srcRect/>
          <a:stretch>
            <a:fillRect/>
          </a:stretch>
        </p:blipFill>
        <p:spPr bwMode="auto">
          <a:xfrm>
            <a:off x="228600" y="1238250"/>
            <a:ext cx="4152900" cy="463550"/>
          </a:xfrm>
          <a:prstGeom prst="rect">
            <a:avLst/>
          </a:prstGeom>
          <a:noFill/>
          <a:ln w="9525">
            <a:noFill/>
            <a:miter lim="800000"/>
            <a:headEnd/>
            <a:tailEnd/>
          </a:ln>
        </p:spPr>
      </p:pic>
      <p:pic>
        <p:nvPicPr>
          <p:cNvPr id="12" name="Picture 24" descr="t1.png"/>
          <p:cNvPicPr>
            <a:picLocks noChangeAspect="1"/>
          </p:cNvPicPr>
          <p:nvPr/>
        </p:nvPicPr>
        <p:blipFill>
          <a:blip r:embed="rId4" cstate="print"/>
          <a:srcRect/>
          <a:stretch>
            <a:fillRect/>
          </a:stretch>
        </p:blipFill>
        <p:spPr bwMode="auto">
          <a:xfrm>
            <a:off x="228600" y="4521200"/>
            <a:ext cx="4152900" cy="463550"/>
          </a:xfrm>
          <a:prstGeom prst="rect">
            <a:avLst/>
          </a:prstGeom>
          <a:noFill/>
          <a:ln w="9525">
            <a:noFill/>
            <a:miter lim="800000"/>
            <a:headEnd/>
            <a:tailEnd/>
          </a:ln>
        </p:spPr>
      </p:pic>
      <p:sp>
        <p:nvSpPr>
          <p:cNvPr id="15" name="Rectangle 15"/>
          <p:cNvSpPr>
            <a:spLocks noChangeArrowheads="1"/>
          </p:cNvSpPr>
          <p:nvPr/>
        </p:nvSpPr>
        <p:spPr bwMode="auto">
          <a:xfrm>
            <a:off x="477838" y="1300163"/>
            <a:ext cx="576221" cy="292212"/>
          </a:xfrm>
          <a:prstGeom prst="rect">
            <a:avLst/>
          </a:prstGeom>
          <a:noFill/>
          <a:ln w="9525">
            <a:noFill/>
            <a:miter lim="800000"/>
            <a:headEnd/>
            <a:tailEnd/>
          </a:ln>
        </p:spPr>
        <p:txBody>
          <a:bodyPr wrap="none" lIns="82124" tIns="41061" rIns="82124" bIns="41061">
            <a:spAutoFit/>
          </a:bodyPr>
          <a:lstStyle/>
          <a:p>
            <a:pPr algn="l" defTabSz="814365">
              <a:lnSpc>
                <a:spcPct val="85000"/>
              </a:lnSpc>
              <a:spcBef>
                <a:spcPct val="50000"/>
              </a:spcBef>
              <a:buNone/>
            </a:pPr>
            <a:r>
              <a:rPr lang="ja-JP" altLang="en-US" sz="1600" b="0" i="0" smtClean="0">
                <a:solidFill>
                  <a:schemeClr val="tx1"/>
                </a:solidFill>
                <a:latin typeface="Arial" pitchFamily="34" charset="0"/>
                <a:ea typeface="MS PGothic" pitchFamily="34" charset="-128"/>
                <a:cs typeface="Arial" pitchFamily="34" charset="0"/>
              </a:rPr>
              <a:t>状況</a:t>
            </a:r>
            <a:endParaRPr lang="en-US" altLang="ja-JP" sz="1600" b="0" i="0">
              <a:solidFill>
                <a:schemeClr val="tx1"/>
              </a:solidFill>
              <a:latin typeface="Arial" pitchFamily="34" charset="0"/>
              <a:ea typeface="MS PGothic" pitchFamily="34" charset="-128"/>
              <a:cs typeface="Arial" pitchFamily="34" charset="0"/>
            </a:endParaRPr>
          </a:p>
        </p:txBody>
      </p:sp>
      <p:sp>
        <p:nvSpPr>
          <p:cNvPr id="16" name="Rectangle 18"/>
          <p:cNvSpPr>
            <a:spLocks noChangeArrowheads="1"/>
          </p:cNvSpPr>
          <p:nvPr/>
        </p:nvSpPr>
        <p:spPr bwMode="auto">
          <a:xfrm>
            <a:off x="477838" y="3160713"/>
            <a:ext cx="1340854" cy="292212"/>
          </a:xfrm>
          <a:prstGeom prst="rect">
            <a:avLst/>
          </a:prstGeom>
          <a:noFill/>
          <a:ln w="9525">
            <a:noFill/>
            <a:miter lim="800000"/>
            <a:headEnd/>
            <a:tailEnd/>
          </a:ln>
        </p:spPr>
        <p:txBody>
          <a:bodyPr wrap="none" lIns="82124" tIns="41061" rIns="82124" bIns="41061">
            <a:spAutoFit/>
          </a:bodyPr>
          <a:lstStyle/>
          <a:p>
            <a:pPr algn="l" defTabSz="814365">
              <a:lnSpc>
                <a:spcPct val="85000"/>
              </a:lnSpc>
              <a:spcBef>
                <a:spcPct val="50000"/>
              </a:spcBef>
              <a:buNone/>
            </a:pPr>
            <a:r>
              <a:rPr lang="ja-JP" altLang="en-US" sz="1600" b="0" i="0" smtClean="0">
                <a:solidFill>
                  <a:schemeClr val="tx1"/>
                </a:solidFill>
                <a:latin typeface="Arial" pitchFamily="34" charset="0"/>
                <a:ea typeface="MS PGothic" pitchFamily="34" charset="-128"/>
                <a:cs typeface="Arial" pitchFamily="34" charset="0"/>
              </a:rPr>
              <a:t>ソリューション</a:t>
            </a:r>
            <a:endParaRPr lang="en-US" altLang="ja-JP" sz="1600" b="0" i="0">
              <a:solidFill>
                <a:schemeClr val="tx1"/>
              </a:solidFill>
              <a:latin typeface="Arial" pitchFamily="34" charset="0"/>
              <a:ea typeface="MS PGothic" pitchFamily="34" charset="-128"/>
              <a:cs typeface="Arial" pitchFamily="34" charset="0"/>
            </a:endParaRPr>
          </a:p>
        </p:txBody>
      </p:sp>
      <p:sp>
        <p:nvSpPr>
          <p:cNvPr id="17" name="Rectangle 19"/>
          <p:cNvSpPr>
            <a:spLocks noChangeArrowheads="1"/>
          </p:cNvSpPr>
          <p:nvPr/>
        </p:nvSpPr>
        <p:spPr bwMode="auto">
          <a:xfrm>
            <a:off x="477838" y="4603750"/>
            <a:ext cx="576221" cy="292212"/>
          </a:xfrm>
          <a:prstGeom prst="rect">
            <a:avLst/>
          </a:prstGeom>
          <a:noFill/>
          <a:ln w="9525">
            <a:noFill/>
            <a:miter lim="800000"/>
            <a:headEnd/>
            <a:tailEnd/>
          </a:ln>
        </p:spPr>
        <p:txBody>
          <a:bodyPr wrap="none" lIns="82124" tIns="41061" rIns="82124" bIns="41061">
            <a:spAutoFit/>
          </a:bodyPr>
          <a:lstStyle/>
          <a:p>
            <a:pPr algn="l" defTabSz="814365">
              <a:lnSpc>
                <a:spcPct val="85000"/>
              </a:lnSpc>
              <a:spcBef>
                <a:spcPct val="50000"/>
              </a:spcBef>
              <a:buNone/>
            </a:pPr>
            <a:r>
              <a:rPr lang="ja-JP" altLang="en-US" sz="1600" b="0" i="0" smtClean="0">
                <a:solidFill>
                  <a:schemeClr val="tx1"/>
                </a:solidFill>
                <a:latin typeface="Arial" pitchFamily="34" charset="0"/>
                <a:ea typeface="MS PGothic" pitchFamily="34" charset="-128"/>
                <a:cs typeface="Arial" pitchFamily="34" charset="0"/>
              </a:rPr>
              <a:t>結果</a:t>
            </a:r>
            <a:endParaRPr lang="en-US" altLang="ja-JP" sz="1600" b="0" i="0">
              <a:solidFill>
                <a:schemeClr val="tx1"/>
              </a:solidFill>
              <a:latin typeface="Arial" pitchFamily="34" charset="0"/>
              <a:ea typeface="MS PGothic" pitchFamily="34" charset="-128"/>
              <a:cs typeface="Arial" pitchFamily="34" charset="0"/>
            </a:endParaRPr>
          </a:p>
        </p:txBody>
      </p:sp>
      <p:sp>
        <p:nvSpPr>
          <p:cNvPr id="18" name="Rectangle 14"/>
          <p:cNvSpPr>
            <a:spLocks noChangeArrowheads="1"/>
          </p:cNvSpPr>
          <p:nvPr/>
        </p:nvSpPr>
        <p:spPr bwMode="auto">
          <a:xfrm>
            <a:off x="304800" y="1782763"/>
            <a:ext cx="5410200" cy="1268412"/>
          </a:xfrm>
          <a:prstGeom prst="rect">
            <a:avLst/>
          </a:prstGeom>
          <a:noFill/>
          <a:ln w="9525">
            <a:noFill/>
            <a:miter lim="800000"/>
            <a:headEnd/>
            <a:tailEnd/>
          </a:ln>
        </p:spPr>
        <p:txBody>
          <a:bodyPr lIns="82124" tIns="41061" rIns="82124" bIns="41061">
            <a:spAutoFit/>
          </a:bodyPr>
          <a:lstStyle/>
          <a:p>
            <a:pPr marL="285750" indent="-285750" algn="just" defTabSz="814365">
              <a:lnSpc>
                <a:spcPct val="85000"/>
              </a:lnSpc>
              <a:spcBef>
                <a:spcPct val="40000"/>
              </a:spcBef>
              <a:spcAft>
                <a:spcPts val="0"/>
              </a:spcAft>
              <a:buClr>
                <a:srgbClr val="6DB344"/>
              </a:buClr>
              <a:buFont typeface="Arial"/>
              <a:buChar char="•"/>
            </a:pPr>
            <a:r>
              <a:rPr lang="ja-JP" altLang="en-US" sz="1300" b="0" i="0" smtClean="0">
                <a:solidFill>
                  <a:srgbClr val="FFFFFF">
                    <a:lumMod val="50000"/>
                  </a:srgbClr>
                </a:solidFill>
                <a:latin typeface="Arial" pitchFamily="34" charset="0"/>
                <a:ea typeface="MS PGothic" pitchFamily="34" charset="-128"/>
                <a:cs typeface="Arial" pitchFamily="34" charset="0"/>
              </a:rPr>
              <a:t>デスクトップ コンピュータの製品サイクルが短い、デスクトップ アプリケーション環境の管理が難しい、運用コストが高い</a:t>
            </a:r>
          </a:p>
          <a:p>
            <a:pPr marL="285750" indent="-285750" algn="just" defTabSz="814365">
              <a:lnSpc>
                <a:spcPct val="85000"/>
              </a:lnSpc>
              <a:spcBef>
                <a:spcPct val="40000"/>
              </a:spcBef>
              <a:spcAft>
                <a:spcPts val="0"/>
              </a:spcAft>
              <a:buClr>
                <a:srgbClr val="6DB344"/>
              </a:buClr>
              <a:buFont typeface="Arial"/>
              <a:buChar char="•"/>
            </a:pPr>
            <a:r>
              <a:rPr lang="ja-JP" altLang="en-US" sz="1300" b="0" i="0" smtClean="0">
                <a:solidFill>
                  <a:srgbClr val="FFFFFF">
                    <a:lumMod val="50000"/>
                  </a:srgbClr>
                </a:solidFill>
                <a:latin typeface="Arial" pitchFamily="34" charset="0"/>
                <a:ea typeface="MS PGothic" pitchFamily="34" charset="-128"/>
                <a:cs typeface="Arial" pitchFamily="34" charset="0"/>
              </a:rPr>
              <a:t>ユーザから寄せられる具体的なリアルタイムのソフトウェア アプリケーション要求に対応できない</a:t>
            </a:r>
            <a:endParaRPr lang="en-US" altLang="ja-JP" sz="1300" b="0" i="0" dirty="0" smtClean="0">
              <a:solidFill>
                <a:srgbClr val="FFFFFF">
                  <a:lumMod val="50000"/>
                </a:srgbClr>
              </a:solidFill>
              <a:latin typeface="Arial" pitchFamily="34" charset="0"/>
              <a:ea typeface="MS PGothic" pitchFamily="34" charset="-128"/>
              <a:cs typeface="Arial" pitchFamily="34" charset="0"/>
            </a:endParaRPr>
          </a:p>
          <a:p>
            <a:pPr marL="285750" indent="-285750" algn="just" defTabSz="814365">
              <a:lnSpc>
                <a:spcPct val="85000"/>
              </a:lnSpc>
              <a:spcBef>
                <a:spcPct val="40000"/>
              </a:spcBef>
              <a:spcAft>
                <a:spcPts val="0"/>
              </a:spcAft>
              <a:buClr>
                <a:srgbClr val="6DB344"/>
              </a:buClr>
              <a:buFont typeface="Arial"/>
              <a:buChar char="•"/>
            </a:pPr>
            <a:r>
              <a:rPr lang="ja-JP" altLang="en-US" sz="1300" b="0" i="0" smtClean="0">
                <a:solidFill>
                  <a:srgbClr val="FFFFFF">
                    <a:lumMod val="50000"/>
                  </a:srgbClr>
                </a:solidFill>
                <a:latin typeface="Arial" pitchFamily="34" charset="0"/>
                <a:ea typeface="MS PGothic" pitchFamily="34" charset="-128"/>
                <a:cs typeface="Arial" pitchFamily="34" charset="0"/>
              </a:rPr>
              <a:t>データ センター内でデスクトップ、アプリケーション、およびデータ間を接続できない</a:t>
            </a:r>
            <a:endParaRPr lang="en-US" altLang="ja-JP" sz="1300" b="0" i="0" dirty="0">
              <a:solidFill>
                <a:srgbClr val="FFFFFF">
                  <a:lumMod val="50000"/>
                </a:srgbClr>
              </a:solidFill>
              <a:latin typeface="Arial" pitchFamily="34" charset="0"/>
              <a:ea typeface="MS PGothic" pitchFamily="34" charset="-128"/>
              <a:cs typeface="Arial" pitchFamily="34" charset="0"/>
            </a:endParaRPr>
          </a:p>
        </p:txBody>
      </p:sp>
      <p:sp>
        <p:nvSpPr>
          <p:cNvPr id="19" name="Rectangle 16"/>
          <p:cNvSpPr>
            <a:spLocks noChangeArrowheads="1"/>
          </p:cNvSpPr>
          <p:nvPr/>
        </p:nvSpPr>
        <p:spPr bwMode="auto">
          <a:xfrm>
            <a:off x="304800" y="3659096"/>
            <a:ext cx="5410200" cy="673086"/>
          </a:xfrm>
          <a:prstGeom prst="rect">
            <a:avLst/>
          </a:prstGeom>
          <a:noFill/>
          <a:ln w="9525">
            <a:noFill/>
            <a:miter lim="800000"/>
            <a:headEnd/>
            <a:tailEnd/>
          </a:ln>
        </p:spPr>
        <p:txBody>
          <a:bodyPr lIns="82124" tIns="41061" rIns="82124" bIns="41061">
            <a:spAutoFit/>
          </a:bodyPr>
          <a:lstStyle/>
          <a:p>
            <a:pPr marL="285750" indent="-285750" algn="just" defTabSz="814365">
              <a:lnSpc>
                <a:spcPct val="85000"/>
              </a:lnSpc>
              <a:spcBef>
                <a:spcPct val="40000"/>
              </a:spcBef>
              <a:spcAft>
                <a:spcPts val="0"/>
              </a:spcAft>
              <a:buClr>
                <a:srgbClr val="6DB344"/>
              </a:buClr>
              <a:buFont typeface="Arial"/>
              <a:buChar char="•"/>
            </a:pPr>
            <a:r>
              <a:rPr lang="en-US" altLang="ja-JP" sz="1300" b="0" i="0" spc="-20" dirty="0" smtClean="0">
                <a:solidFill>
                  <a:srgbClr val="FFFFFF">
                    <a:lumMod val="50000"/>
                  </a:srgbClr>
                </a:solidFill>
                <a:latin typeface="Arial" pitchFamily="34" charset="0"/>
                <a:ea typeface="MS PGothic" pitchFamily="34" charset="-128"/>
                <a:cs typeface="Arial" pitchFamily="34" charset="0"/>
              </a:rPr>
              <a:t>VMware </a:t>
            </a:r>
            <a:r>
              <a:rPr lang="ja-JP" altLang="en-US" sz="1300" b="0" i="0" spc="-20" smtClean="0">
                <a:solidFill>
                  <a:srgbClr val="FFFFFF">
                    <a:lumMod val="50000"/>
                  </a:srgbClr>
                </a:solidFill>
                <a:latin typeface="Arial" pitchFamily="34" charset="0"/>
                <a:ea typeface="MS PGothic" pitchFamily="34" charset="-128"/>
                <a:cs typeface="Arial" pitchFamily="34" charset="0"/>
              </a:rPr>
              <a:t>と仮想デスクトップ用に最適化された </a:t>
            </a:r>
            <a:r>
              <a:rPr lang="en-US" altLang="ja-JP" sz="1300" b="0" i="0" spc="-20" dirty="0" smtClean="0">
                <a:solidFill>
                  <a:srgbClr val="FFFFFF">
                    <a:lumMod val="50000"/>
                  </a:srgbClr>
                </a:solidFill>
                <a:latin typeface="Arial" pitchFamily="34" charset="0"/>
                <a:ea typeface="MS PGothic" pitchFamily="34" charset="-128"/>
                <a:cs typeface="Arial" pitchFamily="34" charset="0"/>
              </a:rPr>
              <a:t>Cisco Unified Computing </a:t>
            </a:r>
            <a:r>
              <a:rPr lang="en-US" altLang="ja-JP" sz="1300" b="0" i="0" dirty="0" smtClean="0">
                <a:solidFill>
                  <a:srgbClr val="FFFFFF">
                    <a:lumMod val="50000"/>
                  </a:srgbClr>
                </a:solidFill>
                <a:latin typeface="Arial" pitchFamily="34" charset="0"/>
                <a:ea typeface="MS PGothic" pitchFamily="34" charset="-128"/>
                <a:cs typeface="Arial" pitchFamily="34" charset="0"/>
              </a:rPr>
              <a:t>System</a:t>
            </a:r>
            <a:r>
              <a:rPr lang="ja-JP" altLang="en-US" sz="1300" b="0" i="0" smtClean="0">
                <a:solidFill>
                  <a:srgbClr val="FFFFFF">
                    <a:lumMod val="50000"/>
                  </a:srgbClr>
                </a:solidFill>
                <a:latin typeface="Arial" pitchFamily="34" charset="0"/>
                <a:ea typeface="MS PGothic" pitchFamily="34" charset="-128"/>
                <a:cs typeface="Arial" pitchFamily="34" charset="0"/>
              </a:rPr>
              <a:t>（</a:t>
            </a:r>
            <a:r>
              <a:rPr lang="en-US" altLang="ja-JP" sz="1300" b="0" i="0" dirty="0" smtClean="0">
                <a:solidFill>
                  <a:srgbClr val="FFFFFF">
                    <a:lumMod val="50000"/>
                  </a:srgbClr>
                </a:solidFill>
                <a:latin typeface="Arial" pitchFamily="34" charset="0"/>
                <a:ea typeface="MS PGothic" pitchFamily="34" charset="-128"/>
                <a:cs typeface="Arial" pitchFamily="34" charset="0"/>
              </a:rPr>
              <a:t>UCS</a:t>
            </a:r>
            <a:r>
              <a:rPr lang="ja-JP" altLang="en-US" sz="1300" b="0" i="0" smtClean="0">
                <a:solidFill>
                  <a:srgbClr val="FFFFFF">
                    <a:lumMod val="50000"/>
                  </a:srgbClr>
                </a:solidFill>
                <a:latin typeface="Arial" pitchFamily="34" charset="0"/>
                <a:ea typeface="MS PGothic" pitchFamily="34" charset="-128"/>
                <a:cs typeface="Arial" pitchFamily="34" charset="0"/>
              </a:rPr>
              <a:t>）を実装</a:t>
            </a:r>
            <a:endParaRPr lang="en-US" altLang="ja-JP" sz="1300" b="0" i="0" dirty="0" smtClean="0">
              <a:solidFill>
                <a:srgbClr val="FFFFFF">
                  <a:lumMod val="50000"/>
                </a:srgbClr>
              </a:solidFill>
              <a:latin typeface="Arial" pitchFamily="34" charset="0"/>
              <a:ea typeface="MS PGothic" pitchFamily="34" charset="-128"/>
              <a:cs typeface="Arial" pitchFamily="34" charset="0"/>
            </a:endParaRPr>
          </a:p>
          <a:p>
            <a:pPr marL="285750" indent="-285750" algn="l" defTabSz="814365">
              <a:lnSpc>
                <a:spcPct val="85000"/>
              </a:lnSpc>
              <a:spcBef>
                <a:spcPct val="40000"/>
              </a:spcBef>
              <a:buClr>
                <a:srgbClr val="6DB344"/>
              </a:buClr>
              <a:buFont typeface="Arial"/>
              <a:buChar char="•"/>
            </a:pPr>
            <a:r>
              <a:rPr lang="ja-JP" altLang="en-US" sz="1300" b="0" i="0" smtClean="0">
                <a:solidFill>
                  <a:srgbClr val="FFFFFF">
                    <a:lumMod val="50000"/>
                  </a:srgbClr>
                </a:solidFill>
                <a:latin typeface="Arial" pitchFamily="34" charset="0"/>
                <a:ea typeface="MS PGothic" pitchFamily="34" charset="-128"/>
                <a:cs typeface="Arial" pitchFamily="34" charset="0"/>
              </a:rPr>
              <a:t>計画、設計、および実装フェーズでシスコ サービスを利用</a:t>
            </a:r>
            <a:endParaRPr lang="en-US" altLang="ja-JP" sz="1300" dirty="0">
              <a:solidFill>
                <a:schemeClr val="bg1">
                  <a:lumMod val="50000"/>
                </a:schemeClr>
              </a:solidFill>
              <a:latin typeface="Arial" pitchFamily="34" charset="0"/>
              <a:ea typeface="MS PGothic" pitchFamily="34" charset="-128"/>
              <a:cs typeface="Arial" pitchFamily="34" charset="0"/>
            </a:endParaRPr>
          </a:p>
        </p:txBody>
      </p:sp>
      <p:sp>
        <p:nvSpPr>
          <p:cNvPr id="20" name="Rectangle 17"/>
          <p:cNvSpPr>
            <a:spLocks noChangeArrowheads="1"/>
          </p:cNvSpPr>
          <p:nvPr/>
        </p:nvSpPr>
        <p:spPr bwMode="auto">
          <a:xfrm>
            <a:off x="304800" y="5101825"/>
            <a:ext cx="5414048" cy="1093201"/>
          </a:xfrm>
          <a:prstGeom prst="rect">
            <a:avLst/>
          </a:prstGeom>
          <a:noFill/>
          <a:ln w="9525">
            <a:noFill/>
            <a:miter lim="800000"/>
            <a:headEnd/>
            <a:tailEnd/>
          </a:ln>
        </p:spPr>
        <p:txBody>
          <a:bodyPr wrap="square" lIns="82124" tIns="41061" rIns="82124" bIns="41061">
            <a:spAutoFit/>
          </a:bodyPr>
          <a:lstStyle/>
          <a:p>
            <a:pPr marL="285750" indent="-285750" algn="just" defTabSz="814365">
              <a:lnSpc>
                <a:spcPct val="85000"/>
              </a:lnSpc>
              <a:spcBef>
                <a:spcPct val="40000"/>
              </a:spcBef>
              <a:spcAft>
                <a:spcPts val="0"/>
              </a:spcAft>
              <a:buClr>
                <a:srgbClr val="6DB344"/>
              </a:buClr>
              <a:buFont typeface="Arial"/>
              <a:buChar char="•"/>
            </a:pPr>
            <a:r>
              <a:rPr lang="ja-JP" altLang="en-US" sz="1300" b="1" i="0" smtClean="0">
                <a:solidFill>
                  <a:srgbClr val="FFFFFF">
                    <a:lumMod val="50000"/>
                  </a:srgbClr>
                </a:solidFill>
                <a:latin typeface="Arial" pitchFamily="34" charset="0"/>
                <a:ea typeface="MS PGothic" pitchFamily="34" charset="-128"/>
                <a:cs typeface="Arial" pitchFamily="34" charset="0"/>
              </a:rPr>
              <a:t>ソフトウェア アプリケーションとビジネスの要件を必要に応じて展開</a:t>
            </a:r>
            <a:r>
              <a:rPr lang="ja-JP" altLang="en-US" sz="1300" b="0" i="0" smtClean="0">
                <a:solidFill>
                  <a:srgbClr val="FFFFFF">
                    <a:lumMod val="50000"/>
                  </a:srgbClr>
                </a:solidFill>
                <a:latin typeface="Arial" pitchFamily="34" charset="0"/>
                <a:ea typeface="MS PGothic" pitchFamily="34" charset="-128"/>
                <a:cs typeface="Arial" pitchFamily="34" charset="0"/>
              </a:rPr>
              <a:t>可能</a:t>
            </a:r>
            <a:endParaRPr lang="en-US" altLang="ja-JP" sz="1300" b="0" i="0" dirty="0" smtClean="0">
              <a:solidFill>
                <a:srgbClr val="FFFFFF">
                  <a:lumMod val="50000"/>
                </a:srgbClr>
              </a:solidFill>
              <a:latin typeface="Arial" pitchFamily="34" charset="0"/>
              <a:ea typeface="MS PGothic" pitchFamily="34" charset="-128"/>
              <a:cs typeface="Arial" pitchFamily="34" charset="0"/>
            </a:endParaRPr>
          </a:p>
          <a:p>
            <a:pPr marL="285750" indent="-285750" algn="just" defTabSz="814365">
              <a:lnSpc>
                <a:spcPct val="85000"/>
              </a:lnSpc>
              <a:spcBef>
                <a:spcPct val="40000"/>
              </a:spcBef>
              <a:spcAft>
                <a:spcPts val="0"/>
              </a:spcAft>
              <a:buClr>
                <a:srgbClr val="6DB344"/>
              </a:buClr>
              <a:buFont typeface="Arial"/>
              <a:buChar char="•"/>
            </a:pPr>
            <a:r>
              <a:rPr lang="ja-JP" altLang="en-US" sz="1300" b="1" i="0" smtClean="0">
                <a:solidFill>
                  <a:srgbClr val="FFFFFF">
                    <a:lumMod val="50000"/>
                  </a:srgbClr>
                </a:solidFill>
                <a:latin typeface="Arial" pitchFamily="34" charset="0"/>
                <a:ea typeface="MS PGothic" pitchFamily="34" charset="-128"/>
                <a:cs typeface="Arial" pitchFamily="34" charset="0"/>
              </a:rPr>
              <a:t>ユーザへの応答時間が短縮され、</a:t>
            </a:r>
            <a:r>
              <a:rPr lang="ja-JP" altLang="en-US" sz="1300" b="0" i="0" smtClean="0">
                <a:solidFill>
                  <a:srgbClr val="FFFFFF">
                    <a:lumMod val="50000"/>
                  </a:srgbClr>
                </a:solidFill>
                <a:latin typeface="Arial" pitchFamily="34" charset="0"/>
                <a:ea typeface="MS PGothic" pitchFamily="34" charset="-128"/>
                <a:cs typeface="Arial" pitchFamily="34" charset="0"/>
              </a:rPr>
              <a:t>教育と管理上のニーズに容易に対応可能</a:t>
            </a:r>
            <a:endParaRPr lang="en-US" altLang="ja-JP" sz="1300" b="0" i="0" dirty="0" smtClean="0">
              <a:solidFill>
                <a:srgbClr val="FFFFFF">
                  <a:lumMod val="50000"/>
                </a:srgbClr>
              </a:solidFill>
              <a:latin typeface="Arial" pitchFamily="34" charset="0"/>
              <a:ea typeface="MS PGothic" pitchFamily="34" charset="-128"/>
              <a:cs typeface="Arial" pitchFamily="34" charset="0"/>
            </a:endParaRPr>
          </a:p>
          <a:p>
            <a:pPr marL="285750" indent="-285750" algn="just" defTabSz="814365">
              <a:lnSpc>
                <a:spcPct val="85000"/>
              </a:lnSpc>
              <a:spcBef>
                <a:spcPct val="40000"/>
              </a:spcBef>
              <a:spcAft>
                <a:spcPts val="0"/>
              </a:spcAft>
              <a:buClr>
                <a:srgbClr val="6DB344"/>
              </a:buClr>
              <a:buFont typeface="Arial"/>
              <a:buChar char="•"/>
            </a:pPr>
            <a:r>
              <a:rPr lang="ja-JP" altLang="en-US" sz="1300" b="0" i="0" smtClean="0">
                <a:solidFill>
                  <a:srgbClr val="FFFFFF">
                    <a:lumMod val="50000"/>
                  </a:srgbClr>
                </a:solidFill>
                <a:latin typeface="Arial" pitchFamily="34" charset="0"/>
                <a:ea typeface="MS PGothic" pitchFamily="34" charset="-128"/>
                <a:cs typeface="Arial" pitchFamily="34" charset="0"/>
              </a:rPr>
              <a:t>仮想デスクトップへの移行、</a:t>
            </a:r>
            <a:r>
              <a:rPr lang="ja-JP" altLang="en-US" sz="1300" b="1" i="0" smtClean="0">
                <a:solidFill>
                  <a:srgbClr val="FFFFFF">
                    <a:lumMod val="50000"/>
                  </a:srgbClr>
                </a:solidFill>
                <a:latin typeface="Arial" pitchFamily="34" charset="0"/>
                <a:ea typeface="MS PGothic" pitchFamily="34" charset="-128"/>
                <a:cs typeface="Arial" pitchFamily="34" charset="0"/>
              </a:rPr>
              <a:t>運用コストの削減</a:t>
            </a:r>
            <a:r>
              <a:rPr lang="ja-JP" altLang="en-US" sz="1300" b="0" i="0" smtClean="0">
                <a:solidFill>
                  <a:srgbClr val="FFFFFF">
                    <a:lumMod val="50000"/>
                  </a:srgbClr>
                </a:solidFill>
                <a:latin typeface="Arial" pitchFamily="34" charset="0"/>
                <a:ea typeface="MS PGothic" pitchFamily="34" charset="-128"/>
                <a:cs typeface="Arial" pitchFamily="34" charset="0"/>
              </a:rPr>
              <a:t>、デスクトップの製品サイクルの延長</a:t>
            </a:r>
            <a:endParaRPr lang="en-US" altLang="ja-JP" sz="1300" b="0" i="0" dirty="0">
              <a:solidFill>
                <a:srgbClr val="FFFFFF">
                  <a:lumMod val="50000"/>
                </a:srgbClr>
              </a:solidFill>
              <a:latin typeface="Arial" pitchFamily="34" charset="0"/>
              <a:ea typeface="MS PGothic" pitchFamily="34" charset="-128"/>
              <a:cs typeface="Arial" pitchFamily="34" charset="0"/>
            </a:endParaRPr>
          </a:p>
        </p:txBody>
      </p:sp>
      <p:pic>
        <p:nvPicPr>
          <p:cNvPr id="25" name="Picture 22" descr="tab.png"/>
          <p:cNvPicPr>
            <a:picLocks noChangeAspect="1"/>
          </p:cNvPicPr>
          <p:nvPr/>
        </p:nvPicPr>
        <p:blipFill>
          <a:blip r:embed="rId5" cstate="print"/>
          <a:srcRect/>
          <a:stretch>
            <a:fillRect/>
          </a:stretch>
        </p:blipFill>
        <p:spPr bwMode="auto">
          <a:xfrm>
            <a:off x="6172200" y="1143000"/>
            <a:ext cx="2800350" cy="609600"/>
          </a:xfrm>
          <a:prstGeom prst="rect">
            <a:avLst/>
          </a:prstGeom>
          <a:noFill/>
          <a:ln w="9525">
            <a:noFill/>
            <a:miter lim="800000"/>
            <a:headEnd/>
            <a:tailEnd/>
          </a:ln>
        </p:spPr>
      </p:pic>
      <p:sp>
        <p:nvSpPr>
          <p:cNvPr id="26" name="Isosceles Triangle 25"/>
          <p:cNvSpPr/>
          <p:nvPr/>
        </p:nvSpPr>
        <p:spPr>
          <a:xfrm rot="5400000" flipH="1">
            <a:off x="327819" y="1396207"/>
            <a:ext cx="184150" cy="106362"/>
          </a:xfrm>
          <a:prstGeom prst="triangle">
            <a:avLst>
              <a:gd name="adj" fmla="val 51596"/>
            </a:avLst>
          </a:prstGeom>
          <a:gradFill flip="none" rotWithShape="1">
            <a:gsLst>
              <a:gs pos="0">
                <a:schemeClr val="tx2"/>
              </a:gs>
              <a:gs pos="100000">
                <a:schemeClr val="tx2">
                  <a:lumMod val="75000"/>
                </a:schemeClr>
              </a:gs>
            </a:gsLst>
            <a:lin ang="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endParaRPr lang="en-US" altLang="ja-JP">
              <a:latin typeface="Arial" pitchFamily="34" charset="0"/>
              <a:ea typeface="MS PGothic" pitchFamily="34" charset="-128"/>
              <a:cs typeface="Arial" pitchFamily="34" charset="0"/>
            </a:endParaRPr>
          </a:p>
        </p:txBody>
      </p:sp>
      <p:sp>
        <p:nvSpPr>
          <p:cNvPr id="27" name="Isosceles Triangle 26"/>
          <p:cNvSpPr/>
          <p:nvPr/>
        </p:nvSpPr>
        <p:spPr>
          <a:xfrm rot="5400000" flipH="1">
            <a:off x="327819" y="3256757"/>
            <a:ext cx="184150" cy="106362"/>
          </a:xfrm>
          <a:prstGeom prst="triangle">
            <a:avLst>
              <a:gd name="adj" fmla="val 51596"/>
            </a:avLst>
          </a:prstGeom>
          <a:gradFill flip="none" rotWithShape="1">
            <a:gsLst>
              <a:gs pos="0">
                <a:schemeClr val="tx2"/>
              </a:gs>
              <a:gs pos="100000">
                <a:schemeClr val="tx2">
                  <a:lumMod val="75000"/>
                </a:schemeClr>
              </a:gs>
            </a:gsLst>
            <a:lin ang="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endParaRPr lang="en-US" altLang="ja-JP">
              <a:latin typeface="Arial" pitchFamily="34" charset="0"/>
              <a:ea typeface="MS PGothic" pitchFamily="34" charset="-128"/>
              <a:cs typeface="Arial" pitchFamily="34" charset="0"/>
            </a:endParaRPr>
          </a:p>
        </p:txBody>
      </p:sp>
      <p:sp>
        <p:nvSpPr>
          <p:cNvPr id="28" name="Isosceles Triangle 27"/>
          <p:cNvSpPr/>
          <p:nvPr/>
        </p:nvSpPr>
        <p:spPr>
          <a:xfrm rot="5400000" flipH="1">
            <a:off x="327819" y="4699794"/>
            <a:ext cx="184150" cy="106362"/>
          </a:xfrm>
          <a:prstGeom prst="triangle">
            <a:avLst>
              <a:gd name="adj" fmla="val 51596"/>
            </a:avLst>
          </a:prstGeom>
          <a:gradFill flip="none" rotWithShape="1">
            <a:gsLst>
              <a:gs pos="0">
                <a:schemeClr val="tx2"/>
              </a:gs>
              <a:gs pos="100000">
                <a:schemeClr val="tx2">
                  <a:lumMod val="75000"/>
                </a:schemeClr>
              </a:gs>
            </a:gsLst>
            <a:lin ang="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endParaRPr lang="en-US" altLang="ja-JP">
              <a:latin typeface="Arial" pitchFamily="34" charset="0"/>
              <a:ea typeface="MS PGothic" pitchFamily="34" charset="-128"/>
              <a:cs typeface="Arial" pitchFamily="34" charset="0"/>
            </a:endParaRPr>
          </a:p>
        </p:txBody>
      </p:sp>
      <p:pic>
        <p:nvPicPr>
          <p:cNvPr id="29" name="Picture 24" descr="band2.png"/>
          <p:cNvPicPr>
            <a:picLocks noChangeAspect="1"/>
          </p:cNvPicPr>
          <p:nvPr/>
        </p:nvPicPr>
        <p:blipFill>
          <a:blip r:embed="rId6" cstate="print"/>
          <a:srcRect/>
          <a:stretch>
            <a:fillRect/>
          </a:stretch>
        </p:blipFill>
        <p:spPr bwMode="auto">
          <a:xfrm>
            <a:off x="6232525" y="1676400"/>
            <a:ext cx="2679700" cy="63500"/>
          </a:xfrm>
          <a:prstGeom prst="rect">
            <a:avLst/>
          </a:prstGeom>
          <a:noFill/>
          <a:ln w="9525">
            <a:noFill/>
            <a:miter lim="800000"/>
            <a:headEnd/>
            <a:tailEnd/>
          </a:ln>
        </p:spPr>
      </p:pic>
      <p:grpSp>
        <p:nvGrpSpPr>
          <p:cNvPr id="2" name="Group 2"/>
          <p:cNvGrpSpPr>
            <a:grpSpLocks/>
          </p:cNvGrpSpPr>
          <p:nvPr/>
        </p:nvGrpSpPr>
        <p:grpSpPr bwMode="auto">
          <a:xfrm>
            <a:off x="6469063" y="1905000"/>
            <a:ext cx="2230437" cy="4114800"/>
            <a:chOff x="6468570" y="1904653"/>
            <a:chExt cx="2230438" cy="4115147"/>
          </a:xfrm>
        </p:grpSpPr>
        <p:pic>
          <p:nvPicPr>
            <p:cNvPr id="81945" name="Picture 30"/>
            <p:cNvPicPr>
              <a:picLocks noChangeAspect="1"/>
            </p:cNvPicPr>
            <p:nvPr/>
          </p:nvPicPr>
          <p:blipFill>
            <a:blip r:embed="rId7" cstate="print"/>
            <a:srcRect/>
            <a:stretch>
              <a:fillRect/>
            </a:stretch>
          </p:blipFill>
          <p:spPr bwMode="auto">
            <a:xfrm>
              <a:off x="6468570" y="1904653"/>
              <a:ext cx="2230437" cy="2355066"/>
            </a:xfrm>
            <a:prstGeom prst="rect">
              <a:avLst/>
            </a:prstGeom>
            <a:noFill/>
            <a:ln w="9525">
              <a:noFill/>
              <a:miter lim="800000"/>
              <a:headEnd/>
              <a:tailEnd/>
            </a:ln>
          </p:spPr>
        </p:pic>
        <p:pic>
          <p:nvPicPr>
            <p:cNvPr id="81946" name="Picture 42"/>
            <p:cNvPicPr>
              <a:picLocks noChangeAspect="1" noChangeArrowheads="1"/>
            </p:cNvPicPr>
            <p:nvPr/>
          </p:nvPicPr>
          <p:blipFill>
            <a:blip r:embed="rId8" cstate="print"/>
            <a:srcRect/>
            <a:stretch>
              <a:fillRect/>
            </a:stretch>
          </p:blipFill>
          <p:spPr bwMode="auto">
            <a:xfrm>
              <a:off x="6506670" y="5357813"/>
              <a:ext cx="2192338" cy="661987"/>
            </a:xfrm>
            <a:prstGeom prst="rect">
              <a:avLst/>
            </a:prstGeom>
            <a:noFill/>
            <a:ln w="9525" algn="ctr">
              <a:noFill/>
              <a:miter lim="800000"/>
              <a:headEnd/>
              <a:tailEnd/>
            </a:ln>
          </p:spPr>
        </p:pic>
      </p:grpSp>
      <p:sp>
        <p:nvSpPr>
          <p:cNvPr id="4" name="Round Same Side Corner Rectangle 3"/>
          <p:cNvSpPr/>
          <p:nvPr/>
        </p:nvSpPr>
        <p:spPr>
          <a:xfrm>
            <a:off x="218722" y="1643940"/>
            <a:ext cx="5538611" cy="98777"/>
          </a:xfrm>
          <a:prstGeom prst="round2SameRect">
            <a:avLst/>
          </a:prstGeom>
          <a:gradFill flip="none" rotWithShape="1">
            <a:gsLst>
              <a:gs pos="0">
                <a:schemeClr val="accent6">
                  <a:lumMod val="50000"/>
                </a:schemeClr>
              </a:gs>
              <a:gs pos="100000">
                <a:schemeClr val="tx1">
                  <a:lumMod val="50000"/>
                </a:schemeClr>
              </a:gs>
              <a:gs pos="50000">
                <a:schemeClr val="accent1"/>
              </a:gs>
            </a:gsLst>
            <a:lin ang="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tLang="ja-JP" smtClean="0">
              <a:latin typeface="Arial" pitchFamily="34" charset="0"/>
              <a:ea typeface="MS PGothic" pitchFamily="34" charset="-128"/>
              <a:cs typeface="Arial" pitchFamily="34" charset="0"/>
            </a:endParaRPr>
          </a:p>
        </p:txBody>
      </p:sp>
      <p:sp>
        <p:nvSpPr>
          <p:cNvPr id="30" name="Round Same Side Corner Rectangle 29"/>
          <p:cNvSpPr/>
          <p:nvPr/>
        </p:nvSpPr>
        <p:spPr>
          <a:xfrm>
            <a:off x="220603" y="3546118"/>
            <a:ext cx="5538611" cy="98777"/>
          </a:xfrm>
          <a:prstGeom prst="round2SameRect">
            <a:avLst/>
          </a:prstGeom>
          <a:gradFill flip="none" rotWithShape="1">
            <a:gsLst>
              <a:gs pos="0">
                <a:schemeClr val="accent6">
                  <a:lumMod val="50000"/>
                </a:schemeClr>
              </a:gs>
              <a:gs pos="100000">
                <a:schemeClr val="tx1">
                  <a:lumMod val="50000"/>
                </a:schemeClr>
              </a:gs>
              <a:gs pos="50000">
                <a:schemeClr val="accent1"/>
              </a:gs>
            </a:gsLst>
            <a:lin ang="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tLang="ja-JP" smtClean="0">
              <a:latin typeface="Arial" pitchFamily="34" charset="0"/>
              <a:ea typeface="MS PGothic" pitchFamily="34" charset="-128"/>
              <a:cs typeface="Arial" pitchFamily="34" charset="0"/>
            </a:endParaRPr>
          </a:p>
        </p:txBody>
      </p:sp>
      <p:sp>
        <p:nvSpPr>
          <p:cNvPr id="31" name="Round Same Side Corner Rectangle 30"/>
          <p:cNvSpPr/>
          <p:nvPr/>
        </p:nvSpPr>
        <p:spPr>
          <a:xfrm>
            <a:off x="211196" y="4966636"/>
            <a:ext cx="5538611" cy="98777"/>
          </a:xfrm>
          <a:prstGeom prst="round2SameRect">
            <a:avLst/>
          </a:prstGeom>
          <a:gradFill flip="none" rotWithShape="1">
            <a:gsLst>
              <a:gs pos="0">
                <a:schemeClr val="accent6">
                  <a:lumMod val="50000"/>
                </a:schemeClr>
              </a:gs>
              <a:gs pos="100000">
                <a:schemeClr val="tx1">
                  <a:lumMod val="50000"/>
                </a:schemeClr>
              </a:gs>
              <a:gs pos="50000">
                <a:schemeClr val="accent1"/>
              </a:gs>
            </a:gsLst>
            <a:lin ang="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tLang="ja-JP" smtClean="0">
              <a:latin typeface="Arial" pitchFamily="34" charset="0"/>
              <a:ea typeface="MS PGothic" pitchFamily="34" charset="-128"/>
              <a:cs typeface="Arial" pitchFamily="34" charset="0"/>
            </a:endParaRPr>
          </a:p>
        </p:txBody>
      </p:sp>
    </p:spTree>
    <p:extLst>
      <p:ext uri="{BB962C8B-B14F-4D97-AF65-F5344CB8AC3E}">
        <p14:creationId xmlns:p14="http://schemas.microsoft.com/office/powerpoint/2010/main" xmlns="" val="3489353567"/>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down)">
                                      <p:cBhvr>
                                        <p:cTn id="7" dur="500"/>
                                        <p:tgtEl>
                                          <p:spTgt spid="11"/>
                                        </p:tgtEl>
                                      </p:cBhvr>
                                    </p:animEffect>
                                  </p:childTnLst>
                                </p:cTn>
                              </p:par>
                              <p:par>
                                <p:cTn id="8" presetID="22" presetClass="entr" presetSubtype="1"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wipe(up)">
                                      <p:cBhvr>
                                        <p:cTn id="10" dur="500"/>
                                        <p:tgtEl>
                                          <p:spTgt spid="7"/>
                                        </p:tgtEl>
                                      </p:cBhvr>
                                    </p:animEffect>
                                  </p:childTnLst>
                                </p:cTn>
                              </p:par>
                              <p:par>
                                <p:cTn id="11" presetID="22" presetClass="entr" presetSubtype="8" fill="hold" grpId="0" nodeType="with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wipe(left)">
                                      <p:cBhvr>
                                        <p:cTn id="13" dur="500"/>
                                        <p:tgtEl>
                                          <p:spTgt spid="4"/>
                                        </p:tgtEl>
                                      </p:cBhvr>
                                    </p:animEffect>
                                  </p:childTnLst>
                                </p:cTn>
                              </p:par>
                            </p:childTnLst>
                          </p:cTn>
                        </p:par>
                        <p:par>
                          <p:cTn id="14" fill="hold">
                            <p:stCondLst>
                              <p:cond delay="500"/>
                            </p:stCondLst>
                            <p:childTnLst>
                              <p:par>
                                <p:cTn id="15" presetID="49" presetClass="entr" presetSubtype="0" decel="100000" fill="hold" grpId="0" nodeType="afterEffect">
                                  <p:stCondLst>
                                    <p:cond delay="0"/>
                                  </p:stCondLst>
                                  <p:childTnLst>
                                    <p:set>
                                      <p:cBhvr>
                                        <p:cTn id="16" dur="1" fill="hold">
                                          <p:stCondLst>
                                            <p:cond delay="0"/>
                                          </p:stCondLst>
                                        </p:cTn>
                                        <p:tgtEl>
                                          <p:spTgt spid="26"/>
                                        </p:tgtEl>
                                        <p:attrNameLst>
                                          <p:attrName>style.visibility</p:attrName>
                                        </p:attrNameLst>
                                      </p:cBhvr>
                                      <p:to>
                                        <p:strVal val="visible"/>
                                      </p:to>
                                    </p:set>
                                    <p:anim calcmode="lin" valueType="num">
                                      <p:cBhvr>
                                        <p:cTn id="17" dur="500" fill="hold"/>
                                        <p:tgtEl>
                                          <p:spTgt spid="26"/>
                                        </p:tgtEl>
                                        <p:attrNameLst>
                                          <p:attrName>ppt_w</p:attrName>
                                        </p:attrNameLst>
                                      </p:cBhvr>
                                      <p:tavLst>
                                        <p:tav tm="0">
                                          <p:val>
                                            <p:fltVal val="0"/>
                                          </p:val>
                                        </p:tav>
                                        <p:tav tm="100000">
                                          <p:val>
                                            <p:strVal val="#ppt_w"/>
                                          </p:val>
                                        </p:tav>
                                      </p:tavLst>
                                    </p:anim>
                                    <p:anim calcmode="lin" valueType="num">
                                      <p:cBhvr>
                                        <p:cTn id="18" dur="500" fill="hold"/>
                                        <p:tgtEl>
                                          <p:spTgt spid="26"/>
                                        </p:tgtEl>
                                        <p:attrNameLst>
                                          <p:attrName>ppt_h</p:attrName>
                                        </p:attrNameLst>
                                      </p:cBhvr>
                                      <p:tavLst>
                                        <p:tav tm="0">
                                          <p:val>
                                            <p:fltVal val="0"/>
                                          </p:val>
                                        </p:tav>
                                        <p:tav tm="100000">
                                          <p:val>
                                            <p:strVal val="#ppt_h"/>
                                          </p:val>
                                        </p:tav>
                                      </p:tavLst>
                                    </p:anim>
                                    <p:anim calcmode="lin" valueType="num">
                                      <p:cBhvr>
                                        <p:cTn id="19" dur="500" fill="hold"/>
                                        <p:tgtEl>
                                          <p:spTgt spid="26"/>
                                        </p:tgtEl>
                                        <p:attrNameLst>
                                          <p:attrName>style.rotation</p:attrName>
                                        </p:attrNameLst>
                                      </p:cBhvr>
                                      <p:tavLst>
                                        <p:tav tm="0">
                                          <p:val>
                                            <p:fltVal val="360"/>
                                          </p:val>
                                        </p:tav>
                                        <p:tav tm="100000">
                                          <p:val>
                                            <p:fltVal val="0"/>
                                          </p:val>
                                        </p:tav>
                                      </p:tavLst>
                                    </p:anim>
                                    <p:animEffect transition="in" filter="fade">
                                      <p:cBhvr>
                                        <p:cTn id="20" dur="500"/>
                                        <p:tgtEl>
                                          <p:spTgt spid="26"/>
                                        </p:tgtEl>
                                      </p:cBhvr>
                                    </p:animEffect>
                                  </p:childTnLst>
                                </p:cTn>
                              </p:par>
                              <p:par>
                                <p:cTn id="21" presetID="12" presetClass="entr" presetSubtype="8" fill="hold" grpId="0" nodeType="withEffect">
                                  <p:stCondLst>
                                    <p:cond delay="0"/>
                                  </p:stCondLst>
                                  <p:childTnLst>
                                    <p:set>
                                      <p:cBhvr>
                                        <p:cTn id="22" dur="1" fill="hold">
                                          <p:stCondLst>
                                            <p:cond delay="0"/>
                                          </p:stCondLst>
                                        </p:cTn>
                                        <p:tgtEl>
                                          <p:spTgt spid="15"/>
                                        </p:tgtEl>
                                        <p:attrNameLst>
                                          <p:attrName>style.visibility</p:attrName>
                                        </p:attrNameLst>
                                      </p:cBhvr>
                                      <p:to>
                                        <p:strVal val="visible"/>
                                      </p:to>
                                    </p:set>
                                    <p:animEffect transition="in" filter="slide(fromLeft)">
                                      <p:cBhvr>
                                        <p:cTn id="23" dur="500"/>
                                        <p:tgtEl>
                                          <p:spTgt spid="15"/>
                                        </p:tgtEl>
                                      </p:cBhvr>
                                    </p:animEffect>
                                  </p:childTnLst>
                                </p:cTn>
                              </p:par>
                            </p:childTnLst>
                          </p:cTn>
                        </p:par>
                        <p:par>
                          <p:cTn id="24" fill="hold">
                            <p:stCondLst>
                              <p:cond delay="1000"/>
                            </p:stCondLst>
                            <p:childTnLst>
                              <p:par>
                                <p:cTn id="25" presetID="10" presetClass="entr" presetSubtype="0" fill="hold" grpId="0" nodeType="afterEffect">
                                  <p:stCondLst>
                                    <p:cond delay="0"/>
                                  </p:stCondLst>
                                  <p:childTnLst>
                                    <p:set>
                                      <p:cBhvr>
                                        <p:cTn id="26" dur="1" fill="hold">
                                          <p:stCondLst>
                                            <p:cond delay="0"/>
                                          </p:stCondLst>
                                        </p:cTn>
                                        <p:tgtEl>
                                          <p:spTgt spid="18"/>
                                        </p:tgtEl>
                                        <p:attrNameLst>
                                          <p:attrName>style.visibility</p:attrName>
                                        </p:attrNameLst>
                                      </p:cBhvr>
                                      <p:to>
                                        <p:strVal val="visible"/>
                                      </p:to>
                                    </p:set>
                                    <p:animEffect transition="in" filter="fade">
                                      <p:cBhvr>
                                        <p:cTn id="27" dur="500"/>
                                        <p:tgtEl>
                                          <p:spTgt spid="18"/>
                                        </p:tgtEl>
                                      </p:cBhvr>
                                    </p:animEffect>
                                  </p:childTnLst>
                                </p:cTn>
                              </p:par>
                            </p:childTnLst>
                          </p:cTn>
                        </p:par>
                        <p:par>
                          <p:cTn id="28" fill="hold">
                            <p:stCondLst>
                              <p:cond delay="1500"/>
                            </p:stCondLst>
                            <p:childTnLst>
                              <p:par>
                                <p:cTn id="29" presetID="22" presetClass="entr" presetSubtype="4" fill="hold" nodeType="afterEffect">
                                  <p:stCondLst>
                                    <p:cond delay="0"/>
                                  </p:stCondLst>
                                  <p:childTnLst>
                                    <p:set>
                                      <p:cBhvr>
                                        <p:cTn id="30" dur="1" fill="hold">
                                          <p:stCondLst>
                                            <p:cond delay="0"/>
                                          </p:stCondLst>
                                        </p:cTn>
                                        <p:tgtEl>
                                          <p:spTgt spid="10"/>
                                        </p:tgtEl>
                                        <p:attrNameLst>
                                          <p:attrName>style.visibility</p:attrName>
                                        </p:attrNameLst>
                                      </p:cBhvr>
                                      <p:to>
                                        <p:strVal val="visible"/>
                                      </p:to>
                                    </p:set>
                                    <p:animEffect transition="in" filter="wipe(down)">
                                      <p:cBhvr>
                                        <p:cTn id="31" dur="500"/>
                                        <p:tgtEl>
                                          <p:spTgt spid="10"/>
                                        </p:tgtEl>
                                      </p:cBhvr>
                                    </p:animEffect>
                                  </p:childTnLst>
                                </p:cTn>
                              </p:par>
                              <p:par>
                                <p:cTn id="32" presetID="22" presetClass="entr" presetSubtype="1" fill="hold" grpId="0" nodeType="withEffect">
                                  <p:stCondLst>
                                    <p:cond delay="0"/>
                                  </p:stCondLst>
                                  <p:childTnLst>
                                    <p:set>
                                      <p:cBhvr>
                                        <p:cTn id="33" dur="1" fill="hold">
                                          <p:stCondLst>
                                            <p:cond delay="0"/>
                                          </p:stCondLst>
                                        </p:cTn>
                                        <p:tgtEl>
                                          <p:spTgt spid="8"/>
                                        </p:tgtEl>
                                        <p:attrNameLst>
                                          <p:attrName>style.visibility</p:attrName>
                                        </p:attrNameLst>
                                      </p:cBhvr>
                                      <p:to>
                                        <p:strVal val="visible"/>
                                      </p:to>
                                    </p:set>
                                    <p:animEffect transition="in" filter="wipe(up)">
                                      <p:cBhvr>
                                        <p:cTn id="34" dur="500"/>
                                        <p:tgtEl>
                                          <p:spTgt spid="8"/>
                                        </p:tgtEl>
                                      </p:cBhvr>
                                    </p:animEffect>
                                  </p:childTnLst>
                                </p:cTn>
                              </p:par>
                            </p:childTnLst>
                          </p:cTn>
                        </p:par>
                        <p:par>
                          <p:cTn id="35" fill="hold">
                            <p:stCondLst>
                              <p:cond delay="2000"/>
                            </p:stCondLst>
                            <p:childTnLst>
                              <p:par>
                                <p:cTn id="36" presetID="49" presetClass="entr" presetSubtype="0" decel="100000" fill="hold" grpId="0" nodeType="afterEffect">
                                  <p:stCondLst>
                                    <p:cond delay="0"/>
                                  </p:stCondLst>
                                  <p:childTnLst>
                                    <p:set>
                                      <p:cBhvr>
                                        <p:cTn id="37" dur="1" fill="hold">
                                          <p:stCondLst>
                                            <p:cond delay="0"/>
                                          </p:stCondLst>
                                        </p:cTn>
                                        <p:tgtEl>
                                          <p:spTgt spid="27"/>
                                        </p:tgtEl>
                                        <p:attrNameLst>
                                          <p:attrName>style.visibility</p:attrName>
                                        </p:attrNameLst>
                                      </p:cBhvr>
                                      <p:to>
                                        <p:strVal val="visible"/>
                                      </p:to>
                                    </p:set>
                                    <p:anim calcmode="lin" valueType="num">
                                      <p:cBhvr>
                                        <p:cTn id="38" dur="500" fill="hold"/>
                                        <p:tgtEl>
                                          <p:spTgt spid="27"/>
                                        </p:tgtEl>
                                        <p:attrNameLst>
                                          <p:attrName>ppt_w</p:attrName>
                                        </p:attrNameLst>
                                      </p:cBhvr>
                                      <p:tavLst>
                                        <p:tav tm="0">
                                          <p:val>
                                            <p:fltVal val="0"/>
                                          </p:val>
                                        </p:tav>
                                        <p:tav tm="100000">
                                          <p:val>
                                            <p:strVal val="#ppt_w"/>
                                          </p:val>
                                        </p:tav>
                                      </p:tavLst>
                                    </p:anim>
                                    <p:anim calcmode="lin" valueType="num">
                                      <p:cBhvr>
                                        <p:cTn id="39" dur="500" fill="hold"/>
                                        <p:tgtEl>
                                          <p:spTgt spid="27"/>
                                        </p:tgtEl>
                                        <p:attrNameLst>
                                          <p:attrName>ppt_h</p:attrName>
                                        </p:attrNameLst>
                                      </p:cBhvr>
                                      <p:tavLst>
                                        <p:tav tm="0">
                                          <p:val>
                                            <p:fltVal val="0"/>
                                          </p:val>
                                        </p:tav>
                                        <p:tav tm="100000">
                                          <p:val>
                                            <p:strVal val="#ppt_h"/>
                                          </p:val>
                                        </p:tav>
                                      </p:tavLst>
                                    </p:anim>
                                    <p:anim calcmode="lin" valueType="num">
                                      <p:cBhvr>
                                        <p:cTn id="40" dur="500" fill="hold"/>
                                        <p:tgtEl>
                                          <p:spTgt spid="27"/>
                                        </p:tgtEl>
                                        <p:attrNameLst>
                                          <p:attrName>style.rotation</p:attrName>
                                        </p:attrNameLst>
                                      </p:cBhvr>
                                      <p:tavLst>
                                        <p:tav tm="0">
                                          <p:val>
                                            <p:fltVal val="360"/>
                                          </p:val>
                                        </p:tav>
                                        <p:tav tm="100000">
                                          <p:val>
                                            <p:fltVal val="0"/>
                                          </p:val>
                                        </p:tav>
                                      </p:tavLst>
                                    </p:anim>
                                    <p:animEffect transition="in" filter="fade">
                                      <p:cBhvr>
                                        <p:cTn id="41" dur="500"/>
                                        <p:tgtEl>
                                          <p:spTgt spid="27"/>
                                        </p:tgtEl>
                                      </p:cBhvr>
                                    </p:animEffect>
                                  </p:childTnLst>
                                </p:cTn>
                              </p:par>
                              <p:par>
                                <p:cTn id="42" presetID="22" presetClass="entr" presetSubtype="8" fill="hold" grpId="0" nodeType="withEffect">
                                  <p:stCondLst>
                                    <p:cond delay="0"/>
                                  </p:stCondLst>
                                  <p:childTnLst>
                                    <p:set>
                                      <p:cBhvr>
                                        <p:cTn id="43" dur="1" fill="hold">
                                          <p:stCondLst>
                                            <p:cond delay="0"/>
                                          </p:stCondLst>
                                        </p:cTn>
                                        <p:tgtEl>
                                          <p:spTgt spid="30"/>
                                        </p:tgtEl>
                                        <p:attrNameLst>
                                          <p:attrName>style.visibility</p:attrName>
                                        </p:attrNameLst>
                                      </p:cBhvr>
                                      <p:to>
                                        <p:strVal val="visible"/>
                                      </p:to>
                                    </p:set>
                                    <p:animEffect transition="in" filter="wipe(left)">
                                      <p:cBhvr>
                                        <p:cTn id="44" dur="500"/>
                                        <p:tgtEl>
                                          <p:spTgt spid="30"/>
                                        </p:tgtEl>
                                      </p:cBhvr>
                                    </p:animEffect>
                                  </p:childTnLst>
                                </p:cTn>
                              </p:par>
                              <p:par>
                                <p:cTn id="45" presetID="12" presetClass="entr" presetSubtype="8" fill="hold" grpId="0" nodeType="withEffect">
                                  <p:stCondLst>
                                    <p:cond delay="0"/>
                                  </p:stCondLst>
                                  <p:childTnLst>
                                    <p:set>
                                      <p:cBhvr>
                                        <p:cTn id="46" dur="1" fill="hold">
                                          <p:stCondLst>
                                            <p:cond delay="0"/>
                                          </p:stCondLst>
                                        </p:cTn>
                                        <p:tgtEl>
                                          <p:spTgt spid="16"/>
                                        </p:tgtEl>
                                        <p:attrNameLst>
                                          <p:attrName>style.visibility</p:attrName>
                                        </p:attrNameLst>
                                      </p:cBhvr>
                                      <p:to>
                                        <p:strVal val="visible"/>
                                      </p:to>
                                    </p:set>
                                    <p:animEffect transition="in" filter="slide(fromLeft)">
                                      <p:cBhvr>
                                        <p:cTn id="47" dur="500"/>
                                        <p:tgtEl>
                                          <p:spTgt spid="16"/>
                                        </p:tgtEl>
                                      </p:cBhvr>
                                    </p:animEffect>
                                  </p:childTnLst>
                                </p:cTn>
                              </p:par>
                            </p:childTnLst>
                          </p:cTn>
                        </p:par>
                        <p:par>
                          <p:cTn id="48" fill="hold">
                            <p:stCondLst>
                              <p:cond delay="2500"/>
                            </p:stCondLst>
                            <p:childTnLst>
                              <p:par>
                                <p:cTn id="49" presetID="10" presetClass="entr" presetSubtype="0" fill="hold" grpId="0" nodeType="afterEffect">
                                  <p:stCondLst>
                                    <p:cond delay="0"/>
                                  </p:stCondLst>
                                  <p:childTnLst>
                                    <p:set>
                                      <p:cBhvr>
                                        <p:cTn id="50" dur="1" fill="hold">
                                          <p:stCondLst>
                                            <p:cond delay="0"/>
                                          </p:stCondLst>
                                        </p:cTn>
                                        <p:tgtEl>
                                          <p:spTgt spid="19"/>
                                        </p:tgtEl>
                                        <p:attrNameLst>
                                          <p:attrName>style.visibility</p:attrName>
                                        </p:attrNameLst>
                                      </p:cBhvr>
                                      <p:to>
                                        <p:strVal val="visible"/>
                                      </p:to>
                                    </p:set>
                                    <p:animEffect transition="in" filter="fade">
                                      <p:cBhvr>
                                        <p:cTn id="51" dur="500"/>
                                        <p:tgtEl>
                                          <p:spTgt spid="19"/>
                                        </p:tgtEl>
                                      </p:cBhvr>
                                    </p:animEffect>
                                  </p:childTnLst>
                                </p:cTn>
                              </p:par>
                            </p:childTnLst>
                          </p:cTn>
                        </p:par>
                        <p:par>
                          <p:cTn id="52" fill="hold">
                            <p:stCondLst>
                              <p:cond delay="3000"/>
                            </p:stCondLst>
                            <p:childTnLst>
                              <p:par>
                                <p:cTn id="53" presetID="22" presetClass="entr" presetSubtype="4" fill="hold" nodeType="afterEffect">
                                  <p:stCondLst>
                                    <p:cond delay="0"/>
                                  </p:stCondLst>
                                  <p:childTnLst>
                                    <p:set>
                                      <p:cBhvr>
                                        <p:cTn id="54" dur="1" fill="hold">
                                          <p:stCondLst>
                                            <p:cond delay="0"/>
                                          </p:stCondLst>
                                        </p:cTn>
                                        <p:tgtEl>
                                          <p:spTgt spid="12"/>
                                        </p:tgtEl>
                                        <p:attrNameLst>
                                          <p:attrName>style.visibility</p:attrName>
                                        </p:attrNameLst>
                                      </p:cBhvr>
                                      <p:to>
                                        <p:strVal val="visible"/>
                                      </p:to>
                                    </p:set>
                                    <p:animEffect transition="in" filter="wipe(down)">
                                      <p:cBhvr>
                                        <p:cTn id="55" dur="500"/>
                                        <p:tgtEl>
                                          <p:spTgt spid="12"/>
                                        </p:tgtEl>
                                      </p:cBhvr>
                                    </p:animEffect>
                                  </p:childTnLst>
                                </p:cTn>
                              </p:par>
                              <p:par>
                                <p:cTn id="56" presetID="22" presetClass="entr" presetSubtype="1" fill="hold" grpId="0" nodeType="withEffect">
                                  <p:stCondLst>
                                    <p:cond delay="0"/>
                                  </p:stCondLst>
                                  <p:childTnLst>
                                    <p:set>
                                      <p:cBhvr>
                                        <p:cTn id="57" dur="1" fill="hold">
                                          <p:stCondLst>
                                            <p:cond delay="0"/>
                                          </p:stCondLst>
                                        </p:cTn>
                                        <p:tgtEl>
                                          <p:spTgt spid="9"/>
                                        </p:tgtEl>
                                        <p:attrNameLst>
                                          <p:attrName>style.visibility</p:attrName>
                                        </p:attrNameLst>
                                      </p:cBhvr>
                                      <p:to>
                                        <p:strVal val="visible"/>
                                      </p:to>
                                    </p:set>
                                    <p:animEffect transition="in" filter="wipe(up)">
                                      <p:cBhvr>
                                        <p:cTn id="58" dur="500"/>
                                        <p:tgtEl>
                                          <p:spTgt spid="9"/>
                                        </p:tgtEl>
                                      </p:cBhvr>
                                    </p:animEffect>
                                  </p:childTnLst>
                                </p:cTn>
                              </p:par>
                            </p:childTnLst>
                          </p:cTn>
                        </p:par>
                        <p:par>
                          <p:cTn id="59" fill="hold">
                            <p:stCondLst>
                              <p:cond delay="3500"/>
                            </p:stCondLst>
                            <p:childTnLst>
                              <p:par>
                                <p:cTn id="60" presetID="49" presetClass="entr" presetSubtype="0" decel="100000" fill="hold" grpId="0" nodeType="afterEffect">
                                  <p:stCondLst>
                                    <p:cond delay="0"/>
                                  </p:stCondLst>
                                  <p:childTnLst>
                                    <p:set>
                                      <p:cBhvr>
                                        <p:cTn id="61" dur="1" fill="hold">
                                          <p:stCondLst>
                                            <p:cond delay="0"/>
                                          </p:stCondLst>
                                        </p:cTn>
                                        <p:tgtEl>
                                          <p:spTgt spid="28"/>
                                        </p:tgtEl>
                                        <p:attrNameLst>
                                          <p:attrName>style.visibility</p:attrName>
                                        </p:attrNameLst>
                                      </p:cBhvr>
                                      <p:to>
                                        <p:strVal val="visible"/>
                                      </p:to>
                                    </p:set>
                                    <p:anim calcmode="lin" valueType="num">
                                      <p:cBhvr>
                                        <p:cTn id="62" dur="500" fill="hold"/>
                                        <p:tgtEl>
                                          <p:spTgt spid="28"/>
                                        </p:tgtEl>
                                        <p:attrNameLst>
                                          <p:attrName>ppt_w</p:attrName>
                                        </p:attrNameLst>
                                      </p:cBhvr>
                                      <p:tavLst>
                                        <p:tav tm="0">
                                          <p:val>
                                            <p:fltVal val="0"/>
                                          </p:val>
                                        </p:tav>
                                        <p:tav tm="100000">
                                          <p:val>
                                            <p:strVal val="#ppt_w"/>
                                          </p:val>
                                        </p:tav>
                                      </p:tavLst>
                                    </p:anim>
                                    <p:anim calcmode="lin" valueType="num">
                                      <p:cBhvr>
                                        <p:cTn id="63" dur="500" fill="hold"/>
                                        <p:tgtEl>
                                          <p:spTgt spid="28"/>
                                        </p:tgtEl>
                                        <p:attrNameLst>
                                          <p:attrName>ppt_h</p:attrName>
                                        </p:attrNameLst>
                                      </p:cBhvr>
                                      <p:tavLst>
                                        <p:tav tm="0">
                                          <p:val>
                                            <p:fltVal val="0"/>
                                          </p:val>
                                        </p:tav>
                                        <p:tav tm="100000">
                                          <p:val>
                                            <p:strVal val="#ppt_h"/>
                                          </p:val>
                                        </p:tav>
                                      </p:tavLst>
                                    </p:anim>
                                    <p:anim calcmode="lin" valueType="num">
                                      <p:cBhvr>
                                        <p:cTn id="64" dur="500" fill="hold"/>
                                        <p:tgtEl>
                                          <p:spTgt spid="28"/>
                                        </p:tgtEl>
                                        <p:attrNameLst>
                                          <p:attrName>style.rotation</p:attrName>
                                        </p:attrNameLst>
                                      </p:cBhvr>
                                      <p:tavLst>
                                        <p:tav tm="0">
                                          <p:val>
                                            <p:fltVal val="360"/>
                                          </p:val>
                                        </p:tav>
                                        <p:tav tm="100000">
                                          <p:val>
                                            <p:fltVal val="0"/>
                                          </p:val>
                                        </p:tav>
                                      </p:tavLst>
                                    </p:anim>
                                    <p:animEffect transition="in" filter="fade">
                                      <p:cBhvr>
                                        <p:cTn id="65" dur="500"/>
                                        <p:tgtEl>
                                          <p:spTgt spid="28"/>
                                        </p:tgtEl>
                                      </p:cBhvr>
                                    </p:animEffect>
                                  </p:childTnLst>
                                </p:cTn>
                              </p:par>
                              <p:par>
                                <p:cTn id="66" presetID="22" presetClass="entr" presetSubtype="8" fill="hold" grpId="0" nodeType="with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wipe(left)">
                                      <p:cBhvr>
                                        <p:cTn id="68" dur="500"/>
                                        <p:tgtEl>
                                          <p:spTgt spid="31"/>
                                        </p:tgtEl>
                                      </p:cBhvr>
                                    </p:animEffect>
                                  </p:childTnLst>
                                </p:cTn>
                              </p:par>
                              <p:par>
                                <p:cTn id="69" presetID="12" presetClass="entr" presetSubtype="8" fill="hold" grpId="0" nodeType="withEffect">
                                  <p:stCondLst>
                                    <p:cond delay="0"/>
                                  </p:stCondLst>
                                  <p:childTnLst>
                                    <p:set>
                                      <p:cBhvr>
                                        <p:cTn id="70" dur="1" fill="hold">
                                          <p:stCondLst>
                                            <p:cond delay="0"/>
                                          </p:stCondLst>
                                        </p:cTn>
                                        <p:tgtEl>
                                          <p:spTgt spid="17"/>
                                        </p:tgtEl>
                                        <p:attrNameLst>
                                          <p:attrName>style.visibility</p:attrName>
                                        </p:attrNameLst>
                                      </p:cBhvr>
                                      <p:to>
                                        <p:strVal val="visible"/>
                                      </p:to>
                                    </p:set>
                                    <p:animEffect transition="in" filter="slide(fromLeft)">
                                      <p:cBhvr>
                                        <p:cTn id="71" dur="500"/>
                                        <p:tgtEl>
                                          <p:spTgt spid="17"/>
                                        </p:tgtEl>
                                      </p:cBhvr>
                                    </p:animEffect>
                                  </p:childTnLst>
                                </p:cTn>
                              </p:par>
                            </p:childTnLst>
                          </p:cTn>
                        </p:par>
                        <p:par>
                          <p:cTn id="72" fill="hold">
                            <p:stCondLst>
                              <p:cond delay="4000"/>
                            </p:stCondLst>
                            <p:childTnLst>
                              <p:par>
                                <p:cTn id="73" presetID="10" presetClass="entr" presetSubtype="0" fill="hold" grpId="0" nodeType="afterEffect">
                                  <p:stCondLst>
                                    <p:cond delay="0"/>
                                  </p:stCondLst>
                                  <p:childTnLst>
                                    <p:set>
                                      <p:cBhvr>
                                        <p:cTn id="74" dur="1" fill="hold">
                                          <p:stCondLst>
                                            <p:cond delay="0"/>
                                          </p:stCondLst>
                                        </p:cTn>
                                        <p:tgtEl>
                                          <p:spTgt spid="20"/>
                                        </p:tgtEl>
                                        <p:attrNameLst>
                                          <p:attrName>style.visibility</p:attrName>
                                        </p:attrNameLst>
                                      </p:cBhvr>
                                      <p:to>
                                        <p:strVal val="visible"/>
                                      </p:to>
                                    </p:set>
                                    <p:animEffect transition="in" filter="fade">
                                      <p:cBhvr>
                                        <p:cTn id="75" dur="500"/>
                                        <p:tgtEl>
                                          <p:spTgt spid="20"/>
                                        </p:tgtEl>
                                      </p:cBhvr>
                                    </p:animEffect>
                                  </p:childTnLst>
                                </p:cTn>
                              </p:par>
                            </p:childTnLst>
                          </p:cTn>
                        </p:par>
                        <p:par>
                          <p:cTn id="76" fill="hold">
                            <p:stCondLst>
                              <p:cond delay="4500"/>
                            </p:stCondLst>
                            <p:childTnLst>
                              <p:par>
                                <p:cTn id="77" presetID="22" presetClass="entr" presetSubtype="4" fill="hold" nodeType="afterEffect">
                                  <p:stCondLst>
                                    <p:cond delay="0"/>
                                  </p:stCondLst>
                                  <p:childTnLst>
                                    <p:set>
                                      <p:cBhvr>
                                        <p:cTn id="78" dur="1" fill="hold">
                                          <p:stCondLst>
                                            <p:cond delay="0"/>
                                          </p:stCondLst>
                                        </p:cTn>
                                        <p:tgtEl>
                                          <p:spTgt spid="25"/>
                                        </p:tgtEl>
                                        <p:attrNameLst>
                                          <p:attrName>style.visibility</p:attrName>
                                        </p:attrNameLst>
                                      </p:cBhvr>
                                      <p:to>
                                        <p:strVal val="visible"/>
                                      </p:to>
                                    </p:set>
                                    <p:animEffect transition="in" filter="wipe(down)">
                                      <p:cBhvr>
                                        <p:cTn id="79" dur="500"/>
                                        <p:tgtEl>
                                          <p:spTgt spid="25"/>
                                        </p:tgtEl>
                                      </p:cBhvr>
                                    </p:animEffect>
                                  </p:childTnLst>
                                </p:cTn>
                              </p:par>
                              <p:par>
                                <p:cTn id="80" presetID="22" presetClass="entr" presetSubtype="1" fill="hold" nodeType="withEffect">
                                  <p:stCondLst>
                                    <p:cond delay="0"/>
                                  </p:stCondLst>
                                  <p:childTnLst>
                                    <p:set>
                                      <p:cBhvr>
                                        <p:cTn id="81" dur="1" fill="hold">
                                          <p:stCondLst>
                                            <p:cond delay="0"/>
                                          </p:stCondLst>
                                        </p:cTn>
                                        <p:tgtEl>
                                          <p:spTgt spid="6"/>
                                        </p:tgtEl>
                                        <p:attrNameLst>
                                          <p:attrName>style.visibility</p:attrName>
                                        </p:attrNameLst>
                                      </p:cBhvr>
                                      <p:to>
                                        <p:strVal val="visible"/>
                                      </p:to>
                                    </p:set>
                                    <p:animEffect transition="in" filter="wipe(up)">
                                      <p:cBhvr>
                                        <p:cTn id="82" dur="500"/>
                                        <p:tgtEl>
                                          <p:spTgt spid="6"/>
                                        </p:tgtEl>
                                      </p:cBhvr>
                                    </p:animEffect>
                                  </p:childTnLst>
                                </p:cTn>
                              </p:par>
                              <p:par>
                                <p:cTn id="83" presetID="16" presetClass="entr" presetSubtype="37" fill="hold" nodeType="withEffect">
                                  <p:stCondLst>
                                    <p:cond delay="0"/>
                                  </p:stCondLst>
                                  <p:childTnLst>
                                    <p:set>
                                      <p:cBhvr>
                                        <p:cTn id="84" dur="1" fill="hold">
                                          <p:stCondLst>
                                            <p:cond delay="0"/>
                                          </p:stCondLst>
                                        </p:cTn>
                                        <p:tgtEl>
                                          <p:spTgt spid="29"/>
                                        </p:tgtEl>
                                        <p:attrNameLst>
                                          <p:attrName>style.visibility</p:attrName>
                                        </p:attrNameLst>
                                      </p:cBhvr>
                                      <p:to>
                                        <p:strVal val="visible"/>
                                      </p:to>
                                    </p:set>
                                    <p:animEffect transition="in" filter="barn(outVertical)">
                                      <p:cBhvr>
                                        <p:cTn id="85" dur="500"/>
                                        <p:tgtEl>
                                          <p:spTgt spid="29"/>
                                        </p:tgtEl>
                                      </p:cBhvr>
                                    </p:animEffect>
                                  </p:childTnLst>
                                </p:cTn>
                              </p:par>
                              <p:par>
                                <p:cTn id="86" presetID="10" presetClass="entr" presetSubtype="0" fill="hold" nodeType="withEffect">
                                  <p:stCondLst>
                                    <p:cond delay="0"/>
                                  </p:stCondLst>
                                  <p:childTnLst>
                                    <p:set>
                                      <p:cBhvr>
                                        <p:cTn id="87" dur="1" fill="hold">
                                          <p:stCondLst>
                                            <p:cond delay="0"/>
                                          </p:stCondLst>
                                        </p:cTn>
                                        <p:tgtEl>
                                          <p:spTgt spid="2"/>
                                        </p:tgtEl>
                                        <p:attrNameLst>
                                          <p:attrName>style.visibility</p:attrName>
                                        </p:attrNameLst>
                                      </p:cBhvr>
                                      <p:to>
                                        <p:strVal val="visible"/>
                                      </p:to>
                                    </p:set>
                                    <p:animEffect transition="in" filter="fade">
                                      <p:cBhvr>
                                        <p:cTn id="88"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9" grpId="0" animBg="1"/>
      <p:bldP spid="15" grpId="0"/>
      <p:bldP spid="16" grpId="0"/>
      <p:bldP spid="17" grpId="0"/>
      <p:bldP spid="18" grpId="0"/>
      <p:bldP spid="19" grpId="0"/>
      <p:bldP spid="20" grpId="0"/>
      <p:bldP spid="26" grpId="0" animBg="1"/>
      <p:bldP spid="27" grpId="0" animBg="1"/>
      <p:bldP spid="28" grpId="0" animBg="1"/>
      <p:bldP spid="4" grpId="0" animBg="1"/>
      <p:bldP spid="30" grpId="0" animBg="1"/>
      <p:bldP spid="31"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5102" name="Rectangle 30"/>
          <p:cNvSpPr>
            <a:spLocks noGrp="1" noChangeArrowheads="1"/>
          </p:cNvSpPr>
          <p:nvPr>
            <p:ph type="title"/>
          </p:nvPr>
        </p:nvSpPr>
        <p:spPr/>
        <p:txBody>
          <a:bodyPr/>
          <a:lstStyle/>
          <a:p>
            <a:pPr algn="l" defTabSz="914400">
              <a:spcBef>
                <a:spcPct val="0"/>
              </a:spcBef>
              <a:buNone/>
            </a:pPr>
            <a:r>
              <a:rPr lang="ja-JP" altLang="en-US" sz="3200" b="0" i="0" spc="0" baseline="0" smtClean="0">
                <a:gradFill>
                  <a:gsLst>
                    <a:gs pos="0">
                      <a:schemeClr val="tx1"/>
                    </a:gs>
                    <a:gs pos="44000">
                      <a:srgbClr val="01BBBB"/>
                    </a:gs>
                    <a:gs pos="100000">
                      <a:schemeClr val="accent4"/>
                    </a:gs>
                  </a:gsLst>
                  <a:lin ang="4800000" scaled="0"/>
                </a:gradFill>
                <a:latin typeface="Arial" pitchFamily="34" charset="0"/>
                <a:ea typeface="MS PGothic" pitchFamily="34" charset="-128"/>
                <a:cs typeface="Arial" pitchFamily="34" charset="0"/>
              </a:rPr>
              <a:t>パーク</a:t>
            </a:r>
            <a:r>
              <a:rPr lang="en-US" altLang="ja-JP" sz="3200" b="0" i="0" spc="0" baseline="0" smtClean="0">
                <a:gradFill>
                  <a:gsLst>
                    <a:gs pos="0">
                      <a:schemeClr val="tx1"/>
                    </a:gs>
                    <a:gs pos="44000">
                      <a:srgbClr val="01BBBB"/>
                    </a:gs>
                    <a:gs pos="100000">
                      <a:schemeClr val="accent4"/>
                    </a:gs>
                  </a:gsLst>
                  <a:lin ang="4800000" scaled="0"/>
                </a:gradFill>
                <a:latin typeface="Arial" pitchFamily="34" charset="0"/>
                <a:ea typeface="MS PGothic" pitchFamily="34" charset="-128"/>
                <a:cs typeface="Arial" pitchFamily="34" charset="0"/>
              </a:rPr>
              <a:t> </a:t>
            </a:r>
            <a:r>
              <a:rPr lang="ja-JP" altLang="en-US" sz="3200" b="0" i="0" spc="0" baseline="0" smtClean="0">
                <a:gradFill>
                  <a:gsLst>
                    <a:gs pos="0">
                      <a:schemeClr val="tx1"/>
                    </a:gs>
                    <a:gs pos="44000">
                      <a:srgbClr val="01BBBB"/>
                    </a:gs>
                    <a:gs pos="100000">
                      <a:schemeClr val="accent4"/>
                    </a:gs>
                  </a:gsLst>
                  <a:lin ang="4800000" scaled="0"/>
                </a:gradFill>
                <a:latin typeface="Arial" pitchFamily="34" charset="0"/>
                <a:ea typeface="MS PGothic" pitchFamily="34" charset="-128"/>
                <a:cs typeface="Arial" pitchFamily="34" charset="0"/>
              </a:rPr>
              <a:t>ヒルズ学区：</a:t>
            </a:r>
            <a:r>
              <a:rPr lang="en-US" altLang="ja-JP" sz="3600" b="0" i="0" spc="0" baseline="0" smtClean="0">
                <a:gradFill>
                  <a:gsLst>
                    <a:gs pos="0">
                      <a:schemeClr val="tx1"/>
                    </a:gs>
                    <a:gs pos="44000">
                      <a:srgbClr val="01BBBB"/>
                    </a:gs>
                    <a:gs pos="100000">
                      <a:schemeClr val="accent4"/>
                    </a:gs>
                  </a:gsLst>
                  <a:lin ang="4800000" scaled="0"/>
                </a:gradFill>
                <a:latin typeface="Arial" pitchFamily="34" charset="0"/>
                <a:ea typeface="MS PGothic" pitchFamily="34" charset="-128"/>
                <a:cs typeface="Arial" pitchFamily="34" charset="0"/>
              </a:rPr>
              <a:t/>
            </a:r>
            <a:br>
              <a:rPr lang="en-US" altLang="ja-JP" sz="3600" b="0" i="0" spc="0" baseline="0" smtClean="0">
                <a:gradFill>
                  <a:gsLst>
                    <a:gs pos="0">
                      <a:schemeClr val="tx1"/>
                    </a:gs>
                    <a:gs pos="44000">
                      <a:srgbClr val="01BBBB"/>
                    </a:gs>
                    <a:gs pos="100000">
                      <a:schemeClr val="accent4"/>
                    </a:gs>
                  </a:gsLst>
                  <a:lin ang="4800000" scaled="0"/>
                </a:gradFill>
                <a:latin typeface="Arial" pitchFamily="34" charset="0"/>
                <a:ea typeface="MS PGothic" pitchFamily="34" charset="-128"/>
                <a:cs typeface="Arial" pitchFamily="34" charset="0"/>
              </a:rPr>
            </a:br>
            <a:r>
              <a:rPr lang="ja-JP" altLang="en-US" sz="2400" b="0" i="0" spc="0" baseline="0" smtClean="0">
                <a:gradFill>
                  <a:gsLst>
                    <a:gs pos="0">
                      <a:schemeClr val="tx1"/>
                    </a:gs>
                    <a:gs pos="44000">
                      <a:srgbClr val="01BBBB"/>
                    </a:gs>
                    <a:gs pos="100000">
                      <a:schemeClr val="accent4"/>
                    </a:gs>
                  </a:gsLst>
                  <a:lin ang="4800000" scaled="0"/>
                </a:gradFill>
                <a:latin typeface="Arial" pitchFamily="34" charset="0"/>
                <a:ea typeface="MS PGothic" pitchFamily="34" charset="-128"/>
                <a:cs typeface="Arial" pitchFamily="34" charset="0"/>
              </a:rPr>
              <a:t>生徒に次世代の学習環境を提供 </a:t>
            </a:r>
            <a:endParaRPr lang="en-US" altLang="ja-JP" sz="2400">
              <a:solidFill>
                <a:srgbClr val="1E1F81"/>
              </a:solidFill>
              <a:latin typeface="Arial" pitchFamily="34" charset="0"/>
              <a:ea typeface="MS PGothic" pitchFamily="34" charset="-128"/>
              <a:cs typeface="Arial" pitchFamily="34" charset="0"/>
            </a:endParaRPr>
          </a:p>
        </p:txBody>
      </p:sp>
      <p:pic>
        <p:nvPicPr>
          <p:cNvPr id="6" name="Picture 23" descr="textbox.png"/>
          <p:cNvPicPr>
            <a:picLocks noChangeAspect="1"/>
          </p:cNvPicPr>
          <p:nvPr/>
        </p:nvPicPr>
        <p:blipFill>
          <a:blip r:embed="rId3" cstate="print"/>
          <a:srcRect t="8450"/>
          <a:stretch>
            <a:fillRect/>
          </a:stretch>
        </p:blipFill>
        <p:spPr bwMode="auto">
          <a:xfrm>
            <a:off x="6172200" y="1676400"/>
            <a:ext cx="2800350" cy="4559300"/>
          </a:xfrm>
          <a:prstGeom prst="rect">
            <a:avLst/>
          </a:prstGeom>
          <a:noFill/>
          <a:ln w="9525">
            <a:noFill/>
            <a:miter lim="800000"/>
            <a:headEnd/>
            <a:tailEnd/>
          </a:ln>
        </p:spPr>
      </p:pic>
      <p:sp>
        <p:nvSpPr>
          <p:cNvPr id="7" name="Rectangle 6"/>
          <p:cNvSpPr/>
          <p:nvPr/>
        </p:nvSpPr>
        <p:spPr>
          <a:xfrm>
            <a:off x="228600" y="1701800"/>
            <a:ext cx="5516563" cy="1349375"/>
          </a:xfrm>
          <a:prstGeom prst="rect">
            <a:avLst/>
          </a:prstGeom>
          <a:solidFill>
            <a:schemeClr val="bg1"/>
          </a:solidFill>
          <a:ln w="12700" cap="flat" cmpd="sng" algn="ctr">
            <a:solidFill>
              <a:schemeClr val="bg1"/>
            </a:solidFill>
            <a:prstDash val="solid"/>
            <a:round/>
            <a:headEnd type="none" w="med" len="med"/>
            <a:tailEnd type="none" w="med" len="med"/>
          </a:ln>
          <a:effectLst>
            <a:outerShdw blurRad="190500" dist="38100" dir="2700000">
              <a:srgbClr val="000000">
                <a:alpha val="31000"/>
              </a:srgb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endParaRPr lang="en-US" altLang="ja-JP">
              <a:latin typeface="Arial" pitchFamily="34" charset="0"/>
              <a:ea typeface="MS PGothic" pitchFamily="34" charset="-128"/>
              <a:cs typeface="Arial" pitchFamily="34" charset="0"/>
            </a:endParaRPr>
          </a:p>
        </p:txBody>
      </p:sp>
      <p:sp>
        <p:nvSpPr>
          <p:cNvPr id="8" name="Rectangle 7"/>
          <p:cNvSpPr/>
          <p:nvPr/>
        </p:nvSpPr>
        <p:spPr>
          <a:xfrm>
            <a:off x="228600" y="3556000"/>
            <a:ext cx="5516563" cy="935038"/>
          </a:xfrm>
          <a:prstGeom prst="rect">
            <a:avLst/>
          </a:prstGeom>
          <a:solidFill>
            <a:schemeClr val="bg1"/>
          </a:solidFill>
          <a:ln w="12700" cap="flat" cmpd="sng" algn="ctr">
            <a:solidFill>
              <a:schemeClr val="bg1"/>
            </a:solidFill>
            <a:prstDash val="solid"/>
            <a:round/>
            <a:headEnd type="none" w="med" len="med"/>
            <a:tailEnd type="none" w="med" len="med"/>
          </a:ln>
          <a:effectLst>
            <a:outerShdw blurRad="190500" dist="38100" dir="2700000">
              <a:srgbClr val="000000">
                <a:alpha val="31000"/>
              </a:srgb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endParaRPr lang="en-US" altLang="ja-JP">
              <a:latin typeface="Arial" pitchFamily="34" charset="0"/>
              <a:ea typeface="MS PGothic" pitchFamily="34" charset="-128"/>
              <a:cs typeface="Arial" pitchFamily="34" charset="0"/>
            </a:endParaRPr>
          </a:p>
        </p:txBody>
      </p:sp>
      <p:sp>
        <p:nvSpPr>
          <p:cNvPr id="9" name="Rectangle 8"/>
          <p:cNvSpPr/>
          <p:nvPr/>
        </p:nvSpPr>
        <p:spPr>
          <a:xfrm>
            <a:off x="228600" y="4978400"/>
            <a:ext cx="5516563" cy="1322388"/>
          </a:xfrm>
          <a:prstGeom prst="rect">
            <a:avLst/>
          </a:prstGeom>
          <a:solidFill>
            <a:schemeClr val="bg1"/>
          </a:solidFill>
          <a:ln w="12700" cap="flat" cmpd="sng" algn="ctr">
            <a:solidFill>
              <a:schemeClr val="bg1"/>
            </a:solidFill>
            <a:prstDash val="solid"/>
            <a:round/>
            <a:headEnd type="none" w="med" len="med"/>
            <a:tailEnd type="none" w="med" len="med"/>
          </a:ln>
          <a:effectLst>
            <a:outerShdw blurRad="190500" dist="38100" dir="2700000">
              <a:srgbClr val="000000">
                <a:alpha val="31000"/>
              </a:srgb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endParaRPr lang="en-US" altLang="ja-JP">
              <a:latin typeface="Arial" pitchFamily="34" charset="0"/>
              <a:ea typeface="MS PGothic" pitchFamily="34" charset="-128"/>
              <a:cs typeface="Arial" pitchFamily="34" charset="0"/>
            </a:endParaRPr>
          </a:p>
        </p:txBody>
      </p:sp>
      <p:pic>
        <p:nvPicPr>
          <p:cNvPr id="10" name="Picture 23" descr="t1.png"/>
          <p:cNvPicPr>
            <a:picLocks noChangeAspect="1"/>
          </p:cNvPicPr>
          <p:nvPr/>
        </p:nvPicPr>
        <p:blipFill>
          <a:blip r:embed="rId4" cstate="print"/>
          <a:srcRect/>
          <a:stretch>
            <a:fillRect/>
          </a:stretch>
        </p:blipFill>
        <p:spPr bwMode="auto">
          <a:xfrm>
            <a:off x="228600" y="3098800"/>
            <a:ext cx="4152900" cy="463550"/>
          </a:xfrm>
          <a:prstGeom prst="rect">
            <a:avLst/>
          </a:prstGeom>
          <a:noFill/>
          <a:ln w="9525">
            <a:noFill/>
            <a:miter lim="800000"/>
            <a:headEnd/>
            <a:tailEnd/>
          </a:ln>
        </p:spPr>
      </p:pic>
      <p:pic>
        <p:nvPicPr>
          <p:cNvPr id="11" name="Picture 22" descr="t1.png"/>
          <p:cNvPicPr>
            <a:picLocks noChangeAspect="1"/>
          </p:cNvPicPr>
          <p:nvPr/>
        </p:nvPicPr>
        <p:blipFill>
          <a:blip r:embed="rId4" cstate="print"/>
          <a:srcRect/>
          <a:stretch>
            <a:fillRect/>
          </a:stretch>
        </p:blipFill>
        <p:spPr bwMode="auto">
          <a:xfrm>
            <a:off x="228600" y="1238250"/>
            <a:ext cx="4152900" cy="463550"/>
          </a:xfrm>
          <a:prstGeom prst="rect">
            <a:avLst/>
          </a:prstGeom>
          <a:noFill/>
          <a:ln w="9525">
            <a:noFill/>
            <a:miter lim="800000"/>
            <a:headEnd/>
            <a:tailEnd/>
          </a:ln>
        </p:spPr>
      </p:pic>
      <p:pic>
        <p:nvPicPr>
          <p:cNvPr id="12" name="Picture 24" descr="t1.png"/>
          <p:cNvPicPr>
            <a:picLocks noChangeAspect="1"/>
          </p:cNvPicPr>
          <p:nvPr/>
        </p:nvPicPr>
        <p:blipFill>
          <a:blip r:embed="rId4" cstate="print"/>
          <a:srcRect/>
          <a:stretch>
            <a:fillRect/>
          </a:stretch>
        </p:blipFill>
        <p:spPr bwMode="auto">
          <a:xfrm>
            <a:off x="228600" y="4521200"/>
            <a:ext cx="4152900" cy="463550"/>
          </a:xfrm>
          <a:prstGeom prst="rect">
            <a:avLst/>
          </a:prstGeom>
          <a:noFill/>
          <a:ln w="9525">
            <a:noFill/>
            <a:miter lim="800000"/>
            <a:headEnd/>
            <a:tailEnd/>
          </a:ln>
        </p:spPr>
      </p:pic>
      <p:sp>
        <p:nvSpPr>
          <p:cNvPr id="15" name="Rectangle 15"/>
          <p:cNvSpPr>
            <a:spLocks noChangeArrowheads="1"/>
          </p:cNvSpPr>
          <p:nvPr/>
        </p:nvSpPr>
        <p:spPr bwMode="auto">
          <a:xfrm>
            <a:off x="477838" y="1300163"/>
            <a:ext cx="576221" cy="292212"/>
          </a:xfrm>
          <a:prstGeom prst="rect">
            <a:avLst/>
          </a:prstGeom>
          <a:noFill/>
          <a:ln w="9525">
            <a:noFill/>
            <a:miter lim="800000"/>
            <a:headEnd/>
            <a:tailEnd/>
          </a:ln>
        </p:spPr>
        <p:txBody>
          <a:bodyPr wrap="none" lIns="82124" tIns="41061" rIns="82124" bIns="41061">
            <a:spAutoFit/>
          </a:bodyPr>
          <a:lstStyle/>
          <a:p>
            <a:pPr algn="l" defTabSz="814365">
              <a:lnSpc>
                <a:spcPct val="85000"/>
              </a:lnSpc>
              <a:spcBef>
                <a:spcPct val="50000"/>
              </a:spcBef>
              <a:buNone/>
            </a:pPr>
            <a:r>
              <a:rPr lang="ja-JP" altLang="en-US" sz="1600" b="0" i="0" smtClean="0">
                <a:solidFill>
                  <a:schemeClr val="tx1"/>
                </a:solidFill>
                <a:latin typeface="Arial" pitchFamily="34" charset="0"/>
                <a:ea typeface="MS PGothic" pitchFamily="34" charset="-128"/>
                <a:cs typeface="Arial" pitchFamily="34" charset="0"/>
              </a:rPr>
              <a:t>状況</a:t>
            </a:r>
            <a:endParaRPr lang="en-US" altLang="ja-JP" sz="1600" b="0" i="0">
              <a:solidFill>
                <a:schemeClr val="tx1"/>
              </a:solidFill>
              <a:latin typeface="Arial" pitchFamily="34" charset="0"/>
              <a:ea typeface="MS PGothic" pitchFamily="34" charset="-128"/>
              <a:cs typeface="Arial" pitchFamily="34" charset="0"/>
            </a:endParaRPr>
          </a:p>
        </p:txBody>
      </p:sp>
      <p:sp>
        <p:nvSpPr>
          <p:cNvPr id="16" name="Rectangle 18"/>
          <p:cNvSpPr>
            <a:spLocks noChangeArrowheads="1"/>
          </p:cNvSpPr>
          <p:nvPr/>
        </p:nvSpPr>
        <p:spPr bwMode="auto">
          <a:xfrm>
            <a:off x="477838" y="3160713"/>
            <a:ext cx="1340854" cy="292212"/>
          </a:xfrm>
          <a:prstGeom prst="rect">
            <a:avLst/>
          </a:prstGeom>
          <a:noFill/>
          <a:ln w="9525">
            <a:noFill/>
            <a:miter lim="800000"/>
            <a:headEnd/>
            <a:tailEnd/>
          </a:ln>
        </p:spPr>
        <p:txBody>
          <a:bodyPr wrap="none" lIns="82124" tIns="41061" rIns="82124" bIns="41061">
            <a:spAutoFit/>
          </a:bodyPr>
          <a:lstStyle/>
          <a:p>
            <a:pPr algn="l" defTabSz="814365">
              <a:lnSpc>
                <a:spcPct val="85000"/>
              </a:lnSpc>
              <a:spcBef>
                <a:spcPct val="50000"/>
              </a:spcBef>
              <a:buNone/>
            </a:pPr>
            <a:r>
              <a:rPr lang="ja-JP" altLang="en-US" sz="1600" b="0" i="0" smtClean="0">
                <a:solidFill>
                  <a:schemeClr val="tx1"/>
                </a:solidFill>
                <a:latin typeface="Arial" pitchFamily="34" charset="0"/>
                <a:ea typeface="MS PGothic" pitchFamily="34" charset="-128"/>
                <a:cs typeface="Arial" pitchFamily="34" charset="0"/>
              </a:rPr>
              <a:t>ソリューション</a:t>
            </a:r>
            <a:endParaRPr lang="en-US" altLang="ja-JP" sz="1600" b="0" i="0">
              <a:solidFill>
                <a:schemeClr val="tx1"/>
              </a:solidFill>
              <a:latin typeface="Arial" pitchFamily="34" charset="0"/>
              <a:ea typeface="MS PGothic" pitchFamily="34" charset="-128"/>
              <a:cs typeface="Arial" pitchFamily="34" charset="0"/>
            </a:endParaRPr>
          </a:p>
        </p:txBody>
      </p:sp>
      <p:sp>
        <p:nvSpPr>
          <p:cNvPr id="17" name="Rectangle 19"/>
          <p:cNvSpPr>
            <a:spLocks noChangeArrowheads="1"/>
          </p:cNvSpPr>
          <p:nvPr/>
        </p:nvSpPr>
        <p:spPr bwMode="auto">
          <a:xfrm>
            <a:off x="477838" y="4603750"/>
            <a:ext cx="576221" cy="292212"/>
          </a:xfrm>
          <a:prstGeom prst="rect">
            <a:avLst/>
          </a:prstGeom>
          <a:noFill/>
          <a:ln w="9525">
            <a:noFill/>
            <a:miter lim="800000"/>
            <a:headEnd/>
            <a:tailEnd/>
          </a:ln>
        </p:spPr>
        <p:txBody>
          <a:bodyPr wrap="none" lIns="82124" tIns="41061" rIns="82124" bIns="41061">
            <a:spAutoFit/>
          </a:bodyPr>
          <a:lstStyle/>
          <a:p>
            <a:pPr algn="l" defTabSz="814365">
              <a:lnSpc>
                <a:spcPct val="85000"/>
              </a:lnSpc>
              <a:spcBef>
                <a:spcPct val="50000"/>
              </a:spcBef>
              <a:buNone/>
            </a:pPr>
            <a:r>
              <a:rPr lang="ja-JP" altLang="en-US" sz="1600" b="0" i="0" smtClean="0">
                <a:solidFill>
                  <a:schemeClr val="tx1"/>
                </a:solidFill>
                <a:latin typeface="Arial" pitchFamily="34" charset="0"/>
                <a:ea typeface="MS PGothic" pitchFamily="34" charset="-128"/>
                <a:cs typeface="Arial" pitchFamily="34" charset="0"/>
              </a:rPr>
              <a:t>結果</a:t>
            </a:r>
            <a:endParaRPr lang="en-US" altLang="ja-JP" sz="1600" b="0" i="0">
              <a:solidFill>
                <a:schemeClr val="tx1"/>
              </a:solidFill>
              <a:latin typeface="Arial" pitchFamily="34" charset="0"/>
              <a:ea typeface="MS PGothic" pitchFamily="34" charset="-128"/>
              <a:cs typeface="Arial" pitchFamily="34" charset="0"/>
            </a:endParaRPr>
          </a:p>
        </p:txBody>
      </p:sp>
      <p:sp>
        <p:nvSpPr>
          <p:cNvPr id="18" name="Rectangle 14"/>
          <p:cNvSpPr>
            <a:spLocks noChangeArrowheads="1"/>
          </p:cNvSpPr>
          <p:nvPr/>
        </p:nvSpPr>
        <p:spPr bwMode="auto">
          <a:xfrm>
            <a:off x="304799" y="1782763"/>
            <a:ext cx="5401519" cy="953162"/>
          </a:xfrm>
          <a:prstGeom prst="rect">
            <a:avLst/>
          </a:prstGeom>
          <a:noFill/>
          <a:ln w="9525">
            <a:noFill/>
            <a:miter lim="800000"/>
            <a:headEnd/>
            <a:tailEnd/>
          </a:ln>
        </p:spPr>
        <p:txBody>
          <a:bodyPr wrap="square" lIns="82124" tIns="41061" rIns="82124" bIns="41061">
            <a:spAutoFit/>
          </a:bodyPr>
          <a:lstStyle/>
          <a:p>
            <a:pPr marL="285750" indent="-285750" algn="just" defTabSz="814365">
              <a:lnSpc>
                <a:spcPct val="90000"/>
              </a:lnSpc>
              <a:spcBef>
                <a:spcPct val="40000"/>
              </a:spcBef>
              <a:spcAft>
                <a:spcPts val="0"/>
              </a:spcAft>
              <a:buClr>
                <a:srgbClr val="6DB344"/>
              </a:buClr>
              <a:buFont typeface="Arial"/>
              <a:buChar char="•"/>
            </a:pPr>
            <a:r>
              <a:rPr lang="en-US" altLang="ja-JP" sz="1300" b="0" i="0" spc="-30" dirty="0" smtClean="0">
                <a:solidFill>
                  <a:srgbClr val="FFFFFF">
                    <a:lumMod val="50000"/>
                  </a:srgbClr>
                </a:solidFill>
                <a:latin typeface="Arial" pitchFamily="34" charset="0"/>
                <a:ea typeface="MS PGothic" pitchFamily="34" charset="-128"/>
                <a:cs typeface="Arial" pitchFamily="34" charset="0"/>
              </a:rPr>
              <a:t>15 </a:t>
            </a:r>
            <a:r>
              <a:rPr lang="ja-JP" altLang="en-US" sz="1300" b="0" i="0" spc="-30" smtClean="0">
                <a:solidFill>
                  <a:srgbClr val="FFFFFF">
                    <a:lumMod val="50000"/>
                  </a:srgbClr>
                </a:solidFill>
                <a:latin typeface="Arial" pitchFamily="34" charset="0"/>
                <a:ea typeface="MS PGothic" pitchFamily="34" charset="-128"/>
                <a:cs typeface="Arial" pitchFamily="34" charset="0"/>
              </a:rPr>
              <a:t>校で </a:t>
            </a:r>
            <a:r>
              <a:rPr lang="en-US" altLang="ja-JP" sz="1300" b="0" i="0" spc="-30" dirty="0" smtClean="0">
                <a:solidFill>
                  <a:srgbClr val="FFFFFF">
                    <a:lumMod val="50000"/>
                  </a:srgbClr>
                </a:solidFill>
                <a:latin typeface="Arial" pitchFamily="34" charset="0"/>
                <a:ea typeface="MS PGothic" pitchFamily="34" charset="-128"/>
                <a:cs typeface="Arial" pitchFamily="34" charset="0"/>
              </a:rPr>
              <a:t>4,500 </a:t>
            </a:r>
            <a:r>
              <a:rPr lang="ja-JP" altLang="en-US" sz="1300" b="0" i="0" spc="-30" smtClean="0">
                <a:solidFill>
                  <a:srgbClr val="FFFFFF">
                    <a:lumMod val="50000"/>
                  </a:srgbClr>
                </a:solidFill>
                <a:latin typeface="Arial" pitchFamily="34" charset="0"/>
                <a:ea typeface="MS PGothic" pitchFamily="34" charset="-128"/>
                <a:cs typeface="Arial" pitchFamily="34" charset="0"/>
              </a:rPr>
              <a:t>台のコンピュータをコスト効果の高い方法でアップグレード</a:t>
            </a:r>
            <a:endParaRPr lang="en-US" altLang="ja-JP" sz="1300" b="0" i="0" spc="-30" dirty="0" smtClean="0">
              <a:solidFill>
                <a:srgbClr val="FFFFFF">
                  <a:lumMod val="50000"/>
                </a:srgbClr>
              </a:solidFill>
              <a:latin typeface="Arial" pitchFamily="34" charset="0"/>
              <a:ea typeface="MS PGothic" pitchFamily="34" charset="-128"/>
              <a:cs typeface="Arial" pitchFamily="34" charset="0"/>
            </a:endParaRPr>
          </a:p>
          <a:p>
            <a:pPr marL="285750" indent="-285750" algn="just" defTabSz="814365">
              <a:lnSpc>
                <a:spcPct val="85000"/>
              </a:lnSpc>
              <a:spcBef>
                <a:spcPct val="40000"/>
              </a:spcBef>
              <a:spcAft>
                <a:spcPts val="0"/>
              </a:spcAft>
              <a:buClr>
                <a:srgbClr val="6DB344"/>
              </a:buClr>
              <a:buFont typeface="Arial"/>
              <a:buChar char="•"/>
            </a:pPr>
            <a:r>
              <a:rPr lang="ja-JP" altLang="en-US" sz="1300" b="0" i="0" smtClean="0">
                <a:solidFill>
                  <a:srgbClr val="FFFFFF">
                    <a:lumMod val="50000"/>
                  </a:srgbClr>
                </a:solidFill>
                <a:latin typeface="Arial" pitchFamily="34" charset="0"/>
                <a:ea typeface="MS PGothic" pitchFamily="34" charset="-128"/>
                <a:cs typeface="Arial" pitchFamily="34" charset="0"/>
              </a:rPr>
              <a:t>メンテナンス、修理、およびアップグレードに伴うダウンタイムを短縮</a:t>
            </a:r>
            <a:endParaRPr lang="en-US" altLang="ja-JP" sz="1300" b="0" i="0" dirty="0" smtClean="0">
              <a:solidFill>
                <a:srgbClr val="FFFFFF">
                  <a:lumMod val="50000"/>
                </a:srgbClr>
              </a:solidFill>
              <a:latin typeface="Arial" pitchFamily="34" charset="0"/>
              <a:ea typeface="MS PGothic" pitchFamily="34" charset="-128"/>
              <a:cs typeface="Arial" pitchFamily="34" charset="0"/>
            </a:endParaRPr>
          </a:p>
          <a:p>
            <a:pPr marL="285750" indent="-285750" algn="just" defTabSz="814365">
              <a:lnSpc>
                <a:spcPct val="90000"/>
              </a:lnSpc>
              <a:spcBef>
                <a:spcPct val="40000"/>
              </a:spcBef>
              <a:spcAft>
                <a:spcPts val="0"/>
              </a:spcAft>
              <a:buClr>
                <a:srgbClr val="6DB344"/>
              </a:buClr>
              <a:buFont typeface="Arial"/>
              <a:buChar char="•"/>
            </a:pPr>
            <a:r>
              <a:rPr lang="ja-JP" altLang="en-US" sz="1300" b="0" i="0" smtClean="0">
                <a:solidFill>
                  <a:srgbClr val="FFFFFF">
                    <a:lumMod val="50000"/>
                  </a:srgbClr>
                </a:solidFill>
                <a:latin typeface="Arial" pitchFamily="34" charset="0"/>
                <a:ea typeface="MS PGothic" pitchFamily="34" charset="-128"/>
                <a:cs typeface="Arial" pitchFamily="34" charset="0"/>
              </a:rPr>
              <a:t>将来のキャパシティ要件やテクノロジー要件に合わせて拡張できる柔軟性の高いソリューションを実装</a:t>
            </a:r>
            <a:endParaRPr lang="en-US" altLang="ja-JP" sz="1300" dirty="0">
              <a:solidFill>
                <a:schemeClr val="bg1">
                  <a:lumMod val="50000"/>
                </a:schemeClr>
              </a:solidFill>
              <a:latin typeface="Arial" pitchFamily="34" charset="0"/>
              <a:ea typeface="MS PGothic" pitchFamily="34" charset="-128"/>
              <a:cs typeface="Arial" pitchFamily="34" charset="0"/>
            </a:endParaRPr>
          </a:p>
        </p:txBody>
      </p:sp>
      <p:sp>
        <p:nvSpPr>
          <p:cNvPr id="19" name="Rectangle 16"/>
          <p:cNvSpPr>
            <a:spLocks noChangeArrowheads="1"/>
          </p:cNvSpPr>
          <p:nvPr/>
        </p:nvSpPr>
        <p:spPr bwMode="auto">
          <a:xfrm>
            <a:off x="264458" y="3688407"/>
            <a:ext cx="5418711" cy="443023"/>
          </a:xfrm>
          <a:prstGeom prst="rect">
            <a:avLst/>
          </a:prstGeom>
          <a:noFill/>
          <a:ln w="9525">
            <a:noFill/>
            <a:miter lim="800000"/>
            <a:headEnd/>
            <a:tailEnd/>
          </a:ln>
        </p:spPr>
        <p:txBody>
          <a:bodyPr wrap="square" lIns="82124" tIns="41061" rIns="82124" bIns="41061">
            <a:spAutoFit/>
          </a:bodyPr>
          <a:lstStyle/>
          <a:p>
            <a:pPr marL="285750" indent="-285750" algn="just" defTabSz="814365">
              <a:lnSpc>
                <a:spcPct val="90000"/>
              </a:lnSpc>
              <a:spcBef>
                <a:spcPct val="40000"/>
              </a:spcBef>
              <a:spcAft>
                <a:spcPts val="0"/>
              </a:spcAft>
              <a:buClr>
                <a:srgbClr val="6DB344"/>
              </a:buClr>
              <a:buFont typeface="Arial"/>
              <a:buChar char="•"/>
            </a:pPr>
            <a:r>
              <a:rPr lang="en-US" altLang="ja-JP" sz="1300" b="0" i="0" dirty="0" smtClean="0">
                <a:solidFill>
                  <a:srgbClr val="FFFFFF">
                    <a:lumMod val="50000"/>
                  </a:srgbClr>
                </a:solidFill>
                <a:latin typeface="Arial" pitchFamily="34" charset="0"/>
                <a:ea typeface="MS PGothic" pitchFamily="34" charset="-128"/>
                <a:cs typeface="Arial" pitchFamily="34" charset="0"/>
              </a:rPr>
              <a:t>Citrix </a:t>
            </a:r>
            <a:r>
              <a:rPr lang="en-US" altLang="ja-JP" sz="1300" b="0" i="0" dirty="0" err="1" smtClean="0">
                <a:solidFill>
                  <a:srgbClr val="FFFFFF">
                    <a:lumMod val="50000"/>
                  </a:srgbClr>
                </a:solidFill>
                <a:latin typeface="Arial" pitchFamily="34" charset="0"/>
                <a:ea typeface="MS PGothic" pitchFamily="34" charset="-128"/>
                <a:cs typeface="Arial" pitchFamily="34" charset="0"/>
              </a:rPr>
              <a:t>XenDesktop</a:t>
            </a:r>
            <a:r>
              <a:rPr lang="en-US" altLang="ja-JP" sz="1300" b="0" i="0" dirty="0" smtClean="0">
                <a:solidFill>
                  <a:srgbClr val="FFFFFF">
                    <a:lumMod val="50000"/>
                  </a:srgbClr>
                </a:solidFill>
                <a:latin typeface="Arial" pitchFamily="34" charset="0"/>
                <a:ea typeface="MS PGothic" pitchFamily="34" charset="-128"/>
                <a:cs typeface="Arial" pitchFamily="34" charset="0"/>
              </a:rPr>
              <a:t> </a:t>
            </a:r>
            <a:r>
              <a:rPr lang="ja-JP" altLang="en-US" sz="1300" b="0" i="0" smtClean="0">
                <a:solidFill>
                  <a:srgbClr val="FFFFFF">
                    <a:lumMod val="50000"/>
                  </a:srgbClr>
                </a:solidFill>
                <a:latin typeface="Arial" pitchFamily="34" charset="0"/>
                <a:ea typeface="MS PGothic" pitchFamily="34" charset="-128"/>
                <a:cs typeface="Arial" pitchFamily="34" charset="0"/>
              </a:rPr>
              <a:t>を備えたシスコ デスクトップ仮想化ソリューション、</a:t>
            </a:r>
            <a:r>
              <a:rPr lang="en-US" altLang="ja-JP" sz="1300" b="0" i="0" dirty="0" smtClean="0">
                <a:solidFill>
                  <a:srgbClr val="FFFFFF">
                    <a:lumMod val="50000"/>
                  </a:srgbClr>
                </a:solidFill>
                <a:latin typeface="Arial" pitchFamily="34" charset="0"/>
                <a:ea typeface="MS PGothic" pitchFamily="34" charset="-128"/>
                <a:cs typeface="Arial" pitchFamily="34" charset="0"/>
              </a:rPr>
              <a:t>Unified Computing System </a:t>
            </a:r>
            <a:r>
              <a:rPr lang="ja-JP" altLang="en-US" sz="1300" b="0" i="0" smtClean="0">
                <a:solidFill>
                  <a:srgbClr val="FFFFFF">
                    <a:lumMod val="50000"/>
                  </a:srgbClr>
                </a:solidFill>
                <a:latin typeface="Arial" pitchFamily="34" charset="0"/>
                <a:ea typeface="MS PGothic" pitchFamily="34" charset="-128"/>
                <a:cs typeface="Arial" pitchFamily="34" charset="0"/>
              </a:rPr>
              <a:t>プラットフォームを使用</a:t>
            </a:r>
            <a:endParaRPr lang="en-US" altLang="ja-JP" sz="1300" dirty="0">
              <a:solidFill>
                <a:schemeClr val="bg1">
                  <a:lumMod val="50000"/>
                </a:schemeClr>
              </a:solidFill>
              <a:latin typeface="Arial" pitchFamily="34" charset="0"/>
              <a:ea typeface="MS PGothic" pitchFamily="34" charset="-128"/>
              <a:cs typeface="Arial" pitchFamily="34" charset="0"/>
            </a:endParaRPr>
          </a:p>
        </p:txBody>
      </p:sp>
      <p:sp>
        <p:nvSpPr>
          <p:cNvPr id="20" name="Rectangle 17"/>
          <p:cNvSpPr>
            <a:spLocks noChangeArrowheads="1"/>
          </p:cNvSpPr>
          <p:nvPr/>
        </p:nvSpPr>
        <p:spPr bwMode="auto">
          <a:xfrm>
            <a:off x="304800" y="5090250"/>
            <a:ext cx="5401519" cy="943159"/>
          </a:xfrm>
          <a:prstGeom prst="rect">
            <a:avLst/>
          </a:prstGeom>
          <a:noFill/>
          <a:ln w="9525">
            <a:noFill/>
            <a:miter lim="800000"/>
            <a:headEnd/>
            <a:tailEnd/>
          </a:ln>
        </p:spPr>
        <p:txBody>
          <a:bodyPr wrap="square" lIns="82124" tIns="41061" rIns="82124" bIns="41061">
            <a:spAutoFit/>
          </a:bodyPr>
          <a:lstStyle/>
          <a:p>
            <a:pPr marL="285750" indent="-285750" algn="just" defTabSz="814365">
              <a:lnSpc>
                <a:spcPct val="85000"/>
              </a:lnSpc>
              <a:spcBef>
                <a:spcPct val="40000"/>
              </a:spcBef>
              <a:spcAft>
                <a:spcPts val="0"/>
              </a:spcAft>
              <a:buClr>
                <a:srgbClr val="6DB344"/>
              </a:buClr>
              <a:buFont typeface="Arial"/>
              <a:buChar char="•"/>
            </a:pPr>
            <a:r>
              <a:rPr lang="ja-JP" altLang="en-US" sz="1300" b="0" i="0" smtClean="0">
                <a:solidFill>
                  <a:srgbClr val="FFFFFF">
                    <a:lumMod val="50000"/>
                  </a:srgbClr>
                </a:solidFill>
                <a:latin typeface="Arial" pitchFamily="34" charset="0"/>
                <a:ea typeface="MS PGothic" pitchFamily="34" charset="-128"/>
                <a:cs typeface="Arial" pitchFamily="34" charset="0"/>
              </a:rPr>
              <a:t>メンテナンスとテクノロジー更新サイクル時の時間とコストを大幅に削減</a:t>
            </a:r>
          </a:p>
          <a:p>
            <a:pPr marL="285750" indent="-285750" algn="just" defTabSz="814365">
              <a:lnSpc>
                <a:spcPct val="90000"/>
              </a:lnSpc>
              <a:spcBef>
                <a:spcPct val="40000"/>
              </a:spcBef>
              <a:spcAft>
                <a:spcPts val="0"/>
              </a:spcAft>
              <a:buClr>
                <a:srgbClr val="6DB344"/>
              </a:buClr>
              <a:buFont typeface="Arial"/>
              <a:buChar char="•"/>
            </a:pPr>
            <a:r>
              <a:rPr lang="ja-JP" altLang="en-US" sz="1300" b="0" i="0" smtClean="0">
                <a:solidFill>
                  <a:srgbClr val="FFFFFF">
                    <a:lumMod val="50000"/>
                  </a:srgbClr>
                </a:solidFill>
                <a:latin typeface="Arial" pitchFamily="34" charset="0"/>
                <a:ea typeface="MS PGothic" pitchFamily="34" charset="-128"/>
                <a:cs typeface="Arial" pitchFamily="34" charset="0"/>
              </a:rPr>
              <a:t>生徒を対象としたテクノロジーが改善され、機能とキャパシティを必要に応じて容易に追加可能</a:t>
            </a:r>
            <a:endParaRPr lang="en-US" altLang="ja-JP" sz="1300" b="0" i="0" dirty="0" smtClean="0">
              <a:solidFill>
                <a:srgbClr val="FFFFFF">
                  <a:lumMod val="50000"/>
                </a:srgbClr>
              </a:solidFill>
              <a:latin typeface="Arial" pitchFamily="34" charset="0"/>
              <a:ea typeface="MS PGothic" pitchFamily="34" charset="-128"/>
              <a:cs typeface="Arial" pitchFamily="34" charset="0"/>
            </a:endParaRPr>
          </a:p>
          <a:p>
            <a:pPr marL="285750" indent="-285750" algn="just" defTabSz="814365">
              <a:lnSpc>
                <a:spcPct val="85000"/>
              </a:lnSpc>
              <a:spcBef>
                <a:spcPct val="40000"/>
              </a:spcBef>
              <a:spcAft>
                <a:spcPts val="0"/>
              </a:spcAft>
              <a:buClr>
                <a:srgbClr val="6DB344"/>
              </a:buClr>
              <a:buFont typeface="Arial"/>
              <a:buChar char="•"/>
            </a:pPr>
            <a:r>
              <a:rPr lang="ja-JP" altLang="en-US" sz="1300" b="0" i="0" smtClean="0">
                <a:solidFill>
                  <a:srgbClr val="FFFFFF">
                    <a:lumMod val="50000"/>
                  </a:srgbClr>
                </a:solidFill>
                <a:latin typeface="Arial" pitchFamily="34" charset="0"/>
                <a:ea typeface="MS PGothic" pitchFamily="34" charset="-128"/>
                <a:cs typeface="Arial" pitchFamily="34" charset="0"/>
              </a:rPr>
              <a:t>電力削減による省エネ</a:t>
            </a:r>
            <a:endParaRPr lang="en-US" altLang="ja-JP" sz="1300" dirty="0">
              <a:solidFill>
                <a:schemeClr val="bg1">
                  <a:lumMod val="50000"/>
                </a:schemeClr>
              </a:solidFill>
              <a:latin typeface="Arial" pitchFamily="34" charset="0"/>
              <a:ea typeface="MS PGothic" pitchFamily="34" charset="-128"/>
              <a:cs typeface="Arial" pitchFamily="34" charset="0"/>
            </a:endParaRPr>
          </a:p>
        </p:txBody>
      </p:sp>
      <p:pic>
        <p:nvPicPr>
          <p:cNvPr id="25" name="Picture 22" descr="tab.png"/>
          <p:cNvPicPr>
            <a:picLocks noChangeAspect="1"/>
          </p:cNvPicPr>
          <p:nvPr/>
        </p:nvPicPr>
        <p:blipFill>
          <a:blip r:embed="rId5" cstate="print"/>
          <a:srcRect/>
          <a:stretch>
            <a:fillRect/>
          </a:stretch>
        </p:blipFill>
        <p:spPr bwMode="auto">
          <a:xfrm>
            <a:off x="6172200" y="1143000"/>
            <a:ext cx="2800350" cy="609600"/>
          </a:xfrm>
          <a:prstGeom prst="rect">
            <a:avLst/>
          </a:prstGeom>
          <a:noFill/>
          <a:ln w="9525">
            <a:noFill/>
            <a:miter lim="800000"/>
            <a:headEnd/>
            <a:tailEnd/>
          </a:ln>
        </p:spPr>
      </p:pic>
      <p:sp>
        <p:nvSpPr>
          <p:cNvPr id="26" name="Isosceles Triangle 25"/>
          <p:cNvSpPr/>
          <p:nvPr/>
        </p:nvSpPr>
        <p:spPr>
          <a:xfrm rot="5400000" flipH="1">
            <a:off x="327819" y="1396207"/>
            <a:ext cx="184150" cy="106362"/>
          </a:xfrm>
          <a:prstGeom prst="triangle">
            <a:avLst>
              <a:gd name="adj" fmla="val 51596"/>
            </a:avLst>
          </a:prstGeom>
          <a:gradFill flip="none" rotWithShape="1">
            <a:gsLst>
              <a:gs pos="0">
                <a:schemeClr val="tx2"/>
              </a:gs>
              <a:gs pos="100000">
                <a:schemeClr val="tx2">
                  <a:lumMod val="75000"/>
                </a:schemeClr>
              </a:gs>
            </a:gsLst>
            <a:lin ang="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endParaRPr lang="en-US" altLang="ja-JP">
              <a:latin typeface="Arial" pitchFamily="34" charset="0"/>
              <a:ea typeface="MS PGothic" pitchFamily="34" charset="-128"/>
              <a:cs typeface="Arial" pitchFamily="34" charset="0"/>
            </a:endParaRPr>
          </a:p>
        </p:txBody>
      </p:sp>
      <p:sp>
        <p:nvSpPr>
          <p:cNvPr id="27" name="Isosceles Triangle 26"/>
          <p:cNvSpPr/>
          <p:nvPr/>
        </p:nvSpPr>
        <p:spPr>
          <a:xfrm rot="5400000" flipH="1">
            <a:off x="327819" y="3256757"/>
            <a:ext cx="184150" cy="106362"/>
          </a:xfrm>
          <a:prstGeom prst="triangle">
            <a:avLst>
              <a:gd name="adj" fmla="val 51596"/>
            </a:avLst>
          </a:prstGeom>
          <a:gradFill flip="none" rotWithShape="1">
            <a:gsLst>
              <a:gs pos="0">
                <a:schemeClr val="tx2"/>
              </a:gs>
              <a:gs pos="100000">
                <a:schemeClr val="tx2">
                  <a:lumMod val="75000"/>
                </a:schemeClr>
              </a:gs>
            </a:gsLst>
            <a:lin ang="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endParaRPr lang="en-US" altLang="ja-JP">
              <a:latin typeface="Arial" pitchFamily="34" charset="0"/>
              <a:ea typeface="MS PGothic" pitchFamily="34" charset="-128"/>
              <a:cs typeface="Arial" pitchFamily="34" charset="0"/>
            </a:endParaRPr>
          </a:p>
        </p:txBody>
      </p:sp>
      <p:sp>
        <p:nvSpPr>
          <p:cNvPr id="28" name="Isosceles Triangle 27"/>
          <p:cNvSpPr/>
          <p:nvPr/>
        </p:nvSpPr>
        <p:spPr>
          <a:xfrm rot="5400000" flipH="1">
            <a:off x="327819" y="4699794"/>
            <a:ext cx="184150" cy="106362"/>
          </a:xfrm>
          <a:prstGeom prst="triangle">
            <a:avLst>
              <a:gd name="adj" fmla="val 51596"/>
            </a:avLst>
          </a:prstGeom>
          <a:gradFill flip="none" rotWithShape="1">
            <a:gsLst>
              <a:gs pos="0">
                <a:schemeClr val="tx2"/>
              </a:gs>
              <a:gs pos="100000">
                <a:schemeClr val="tx2">
                  <a:lumMod val="75000"/>
                </a:schemeClr>
              </a:gs>
            </a:gsLst>
            <a:lin ang="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endParaRPr lang="en-US" altLang="ja-JP">
              <a:latin typeface="Arial" pitchFamily="34" charset="0"/>
              <a:ea typeface="MS PGothic" pitchFamily="34" charset="-128"/>
              <a:cs typeface="Arial" pitchFamily="34" charset="0"/>
            </a:endParaRPr>
          </a:p>
        </p:txBody>
      </p:sp>
      <p:pic>
        <p:nvPicPr>
          <p:cNvPr id="29" name="Picture 24" descr="band2.png"/>
          <p:cNvPicPr>
            <a:picLocks noChangeAspect="1"/>
          </p:cNvPicPr>
          <p:nvPr/>
        </p:nvPicPr>
        <p:blipFill>
          <a:blip r:embed="rId6" cstate="print"/>
          <a:srcRect/>
          <a:stretch>
            <a:fillRect/>
          </a:stretch>
        </p:blipFill>
        <p:spPr bwMode="auto">
          <a:xfrm>
            <a:off x="6232525" y="1676400"/>
            <a:ext cx="2679700" cy="63500"/>
          </a:xfrm>
          <a:prstGeom prst="rect">
            <a:avLst/>
          </a:prstGeom>
          <a:noFill/>
          <a:ln w="9525">
            <a:noFill/>
            <a:miter lim="800000"/>
            <a:headEnd/>
            <a:tailEnd/>
          </a:ln>
        </p:spPr>
      </p:pic>
      <p:pic>
        <p:nvPicPr>
          <p:cNvPr id="61442" name="Picture 2"/>
          <p:cNvPicPr>
            <a:picLocks noChangeAspect="1" noChangeArrowheads="1"/>
          </p:cNvPicPr>
          <p:nvPr/>
        </p:nvPicPr>
        <p:blipFill>
          <a:blip r:embed="rId7" cstate="print"/>
          <a:srcRect/>
          <a:stretch>
            <a:fillRect/>
          </a:stretch>
        </p:blipFill>
        <p:spPr bwMode="auto">
          <a:xfrm>
            <a:off x="6261007" y="5138457"/>
            <a:ext cx="2619375" cy="857250"/>
          </a:xfrm>
          <a:prstGeom prst="rect">
            <a:avLst/>
          </a:prstGeom>
          <a:noFill/>
          <a:ln w="9525">
            <a:noFill/>
            <a:miter lim="800000"/>
            <a:headEnd/>
            <a:tailEnd/>
          </a:ln>
        </p:spPr>
      </p:pic>
      <p:pic>
        <p:nvPicPr>
          <p:cNvPr id="61443" name="Picture 3" descr="C:\Users\gserda\Documents\Edu Photos\AM61977.jpg"/>
          <p:cNvPicPr>
            <a:picLocks noChangeAspect="1" noChangeArrowheads="1"/>
          </p:cNvPicPr>
          <p:nvPr/>
        </p:nvPicPr>
        <p:blipFill>
          <a:blip r:embed="rId8" cstate="print"/>
          <a:srcRect r="25882" b="1912"/>
          <a:stretch>
            <a:fillRect/>
          </a:stretch>
        </p:blipFill>
        <p:spPr bwMode="auto">
          <a:xfrm>
            <a:off x="6333564" y="1994648"/>
            <a:ext cx="2433533" cy="2147046"/>
          </a:xfrm>
          <a:prstGeom prst="rect">
            <a:avLst/>
          </a:prstGeom>
          <a:noFill/>
        </p:spPr>
      </p:pic>
      <p:sp>
        <p:nvSpPr>
          <p:cNvPr id="33" name="Round Same Side Corner Rectangle 32"/>
          <p:cNvSpPr/>
          <p:nvPr/>
        </p:nvSpPr>
        <p:spPr>
          <a:xfrm>
            <a:off x="218722" y="1643940"/>
            <a:ext cx="5538611" cy="98777"/>
          </a:xfrm>
          <a:prstGeom prst="round2SameRect">
            <a:avLst/>
          </a:prstGeom>
          <a:gradFill flip="none" rotWithShape="1">
            <a:gsLst>
              <a:gs pos="0">
                <a:schemeClr val="accent6">
                  <a:lumMod val="50000"/>
                </a:schemeClr>
              </a:gs>
              <a:gs pos="100000">
                <a:schemeClr val="tx1">
                  <a:lumMod val="50000"/>
                </a:schemeClr>
              </a:gs>
              <a:gs pos="50000">
                <a:schemeClr val="accent1"/>
              </a:gs>
            </a:gsLst>
            <a:lin ang="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tLang="ja-JP" smtClean="0">
              <a:latin typeface="Arial" pitchFamily="34" charset="0"/>
              <a:ea typeface="MS PGothic" pitchFamily="34" charset="-128"/>
              <a:cs typeface="Arial" pitchFamily="34" charset="0"/>
            </a:endParaRPr>
          </a:p>
        </p:txBody>
      </p:sp>
      <p:sp>
        <p:nvSpPr>
          <p:cNvPr id="34" name="Round Same Side Corner Rectangle 33"/>
          <p:cNvSpPr/>
          <p:nvPr/>
        </p:nvSpPr>
        <p:spPr>
          <a:xfrm>
            <a:off x="220603" y="3546118"/>
            <a:ext cx="5538611" cy="98777"/>
          </a:xfrm>
          <a:prstGeom prst="round2SameRect">
            <a:avLst/>
          </a:prstGeom>
          <a:gradFill flip="none" rotWithShape="1">
            <a:gsLst>
              <a:gs pos="0">
                <a:schemeClr val="accent6">
                  <a:lumMod val="50000"/>
                </a:schemeClr>
              </a:gs>
              <a:gs pos="100000">
                <a:schemeClr val="tx1">
                  <a:lumMod val="50000"/>
                </a:schemeClr>
              </a:gs>
              <a:gs pos="50000">
                <a:schemeClr val="accent1"/>
              </a:gs>
            </a:gsLst>
            <a:lin ang="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tLang="ja-JP" smtClean="0">
              <a:latin typeface="Arial" pitchFamily="34" charset="0"/>
              <a:ea typeface="MS PGothic" pitchFamily="34" charset="-128"/>
              <a:cs typeface="Arial" pitchFamily="34" charset="0"/>
            </a:endParaRPr>
          </a:p>
        </p:txBody>
      </p:sp>
      <p:sp>
        <p:nvSpPr>
          <p:cNvPr id="35" name="Round Same Side Corner Rectangle 34"/>
          <p:cNvSpPr/>
          <p:nvPr/>
        </p:nvSpPr>
        <p:spPr>
          <a:xfrm>
            <a:off x="211196" y="4966636"/>
            <a:ext cx="5538611" cy="98777"/>
          </a:xfrm>
          <a:prstGeom prst="round2SameRect">
            <a:avLst/>
          </a:prstGeom>
          <a:gradFill flip="none" rotWithShape="1">
            <a:gsLst>
              <a:gs pos="0">
                <a:schemeClr val="accent6">
                  <a:lumMod val="50000"/>
                </a:schemeClr>
              </a:gs>
              <a:gs pos="100000">
                <a:schemeClr val="tx1">
                  <a:lumMod val="50000"/>
                </a:schemeClr>
              </a:gs>
              <a:gs pos="50000">
                <a:schemeClr val="accent1"/>
              </a:gs>
            </a:gsLst>
            <a:lin ang="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tLang="ja-JP" smtClean="0">
              <a:latin typeface="Arial" pitchFamily="34" charset="0"/>
              <a:ea typeface="MS PGothic" pitchFamily="34" charset="-128"/>
              <a:cs typeface="Arial" pitchFamily="34" charset="0"/>
            </a:endParaRPr>
          </a:p>
        </p:txBody>
      </p:sp>
    </p:spTree>
    <p:extLst>
      <p:ext uri="{BB962C8B-B14F-4D97-AF65-F5344CB8AC3E}">
        <p14:creationId xmlns:p14="http://schemas.microsoft.com/office/powerpoint/2010/main" xmlns="" val="1470073368"/>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down)">
                                      <p:cBhvr>
                                        <p:cTn id="7" dur="500"/>
                                        <p:tgtEl>
                                          <p:spTgt spid="11"/>
                                        </p:tgtEl>
                                      </p:cBhvr>
                                    </p:animEffect>
                                  </p:childTnLst>
                                </p:cTn>
                              </p:par>
                              <p:par>
                                <p:cTn id="8" presetID="22" presetClass="entr" presetSubtype="1"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wipe(up)">
                                      <p:cBhvr>
                                        <p:cTn id="10" dur="500"/>
                                        <p:tgtEl>
                                          <p:spTgt spid="7"/>
                                        </p:tgtEl>
                                      </p:cBhvr>
                                    </p:animEffect>
                                  </p:childTnLst>
                                </p:cTn>
                              </p:par>
                            </p:childTnLst>
                          </p:cTn>
                        </p:par>
                        <p:par>
                          <p:cTn id="11" fill="hold">
                            <p:stCondLst>
                              <p:cond delay="500"/>
                            </p:stCondLst>
                            <p:childTnLst>
                              <p:par>
                                <p:cTn id="12" presetID="49" presetClass="entr" presetSubtype="0" decel="100000" fill="hold" grpId="0" nodeType="afterEffect">
                                  <p:stCondLst>
                                    <p:cond delay="0"/>
                                  </p:stCondLst>
                                  <p:childTnLst>
                                    <p:set>
                                      <p:cBhvr>
                                        <p:cTn id="13" dur="1" fill="hold">
                                          <p:stCondLst>
                                            <p:cond delay="0"/>
                                          </p:stCondLst>
                                        </p:cTn>
                                        <p:tgtEl>
                                          <p:spTgt spid="26"/>
                                        </p:tgtEl>
                                        <p:attrNameLst>
                                          <p:attrName>style.visibility</p:attrName>
                                        </p:attrNameLst>
                                      </p:cBhvr>
                                      <p:to>
                                        <p:strVal val="visible"/>
                                      </p:to>
                                    </p:set>
                                    <p:anim calcmode="lin" valueType="num">
                                      <p:cBhvr>
                                        <p:cTn id="14" dur="500" fill="hold"/>
                                        <p:tgtEl>
                                          <p:spTgt spid="26"/>
                                        </p:tgtEl>
                                        <p:attrNameLst>
                                          <p:attrName>ppt_w</p:attrName>
                                        </p:attrNameLst>
                                      </p:cBhvr>
                                      <p:tavLst>
                                        <p:tav tm="0">
                                          <p:val>
                                            <p:fltVal val="0"/>
                                          </p:val>
                                        </p:tav>
                                        <p:tav tm="100000">
                                          <p:val>
                                            <p:strVal val="#ppt_w"/>
                                          </p:val>
                                        </p:tav>
                                      </p:tavLst>
                                    </p:anim>
                                    <p:anim calcmode="lin" valueType="num">
                                      <p:cBhvr>
                                        <p:cTn id="15" dur="500" fill="hold"/>
                                        <p:tgtEl>
                                          <p:spTgt spid="26"/>
                                        </p:tgtEl>
                                        <p:attrNameLst>
                                          <p:attrName>ppt_h</p:attrName>
                                        </p:attrNameLst>
                                      </p:cBhvr>
                                      <p:tavLst>
                                        <p:tav tm="0">
                                          <p:val>
                                            <p:fltVal val="0"/>
                                          </p:val>
                                        </p:tav>
                                        <p:tav tm="100000">
                                          <p:val>
                                            <p:strVal val="#ppt_h"/>
                                          </p:val>
                                        </p:tav>
                                      </p:tavLst>
                                    </p:anim>
                                    <p:anim calcmode="lin" valueType="num">
                                      <p:cBhvr>
                                        <p:cTn id="16" dur="500" fill="hold"/>
                                        <p:tgtEl>
                                          <p:spTgt spid="26"/>
                                        </p:tgtEl>
                                        <p:attrNameLst>
                                          <p:attrName>style.rotation</p:attrName>
                                        </p:attrNameLst>
                                      </p:cBhvr>
                                      <p:tavLst>
                                        <p:tav tm="0">
                                          <p:val>
                                            <p:fltVal val="360"/>
                                          </p:val>
                                        </p:tav>
                                        <p:tav tm="100000">
                                          <p:val>
                                            <p:fltVal val="0"/>
                                          </p:val>
                                        </p:tav>
                                      </p:tavLst>
                                    </p:anim>
                                    <p:animEffect transition="in" filter="fade">
                                      <p:cBhvr>
                                        <p:cTn id="17" dur="500"/>
                                        <p:tgtEl>
                                          <p:spTgt spid="26"/>
                                        </p:tgtEl>
                                      </p:cBhvr>
                                    </p:animEffect>
                                  </p:childTnLst>
                                </p:cTn>
                              </p:par>
                              <p:par>
                                <p:cTn id="18" presetID="22" presetClass="entr" presetSubtype="8" fill="hold" grpId="0" nodeType="withEffect">
                                  <p:stCondLst>
                                    <p:cond delay="0"/>
                                  </p:stCondLst>
                                  <p:childTnLst>
                                    <p:set>
                                      <p:cBhvr>
                                        <p:cTn id="19" dur="1" fill="hold">
                                          <p:stCondLst>
                                            <p:cond delay="0"/>
                                          </p:stCondLst>
                                        </p:cTn>
                                        <p:tgtEl>
                                          <p:spTgt spid="33"/>
                                        </p:tgtEl>
                                        <p:attrNameLst>
                                          <p:attrName>style.visibility</p:attrName>
                                        </p:attrNameLst>
                                      </p:cBhvr>
                                      <p:to>
                                        <p:strVal val="visible"/>
                                      </p:to>
                                    </p:set>
                                    <p:animEffect transition="in" filter="wipe(left)">
                                      <p:cBhvr>
                                        <p:cTn id="20" dur="500"/>
                                        <p:tgtEl>
                                          <p:spTgt spid="33"/>
                                        </p:tgtEl>
                                      </p:cBhvr>
                                    </p:animEffect>
                                  </p:childTnLst>
                                </p:cTn>
                              </p:par>
                              <p:par>
                                <p:cTn id="21" presetID="12" presetClass="entr" presetSubtype="8" fill="hold" grpId="0" nodeType="withEffect">
                                  <p:stCondLst>
                                    <p:cond delay="0"/>
                                  </p:stCondLst>
                                  <p:childTnLst>
                                    <p:set>
                                      <p:cBhvr>
                                        <p:cTn id="22" dur="1" fill="hold">
                                          <p:stCondLst>
                                            <p:cond delay="0"/>
                                          </p:stCondLst>
                                        </p:cTn>
                                        <p:tgtEl>
                                          <p:spTgt spid="15"/>
                                        </p:tgtEl>
                                        <p:attrNameLst>
                                          <p:attrName>style.visibility</p:attrName>
                                        </p:attrNameLst>
                                      </p:cBhvr>
                                      <p:to>
                                        <p:strVal val="visible"/>
                                      </p:to>
                                    </p:set>
                                    <p:animEffect transition="in" filter="slide(fromLeft)">
                                      <p:cBhvr>
                                        <p:cTn id="23" dur="500"/>
                                        <p:tgtEl>
                                          <p:spTgt spid="15"/>
                                        </p:tgtEl>
                                      </p:cBhvr>
                                    </p:animEffect>
                                  </p:childTnLst>
                                </p:cTn>
                              </p:par>
                            </p:childTnLst>
                          </p:cTn>
                        </p:par>
                        <p:par>
                          <p:cTn id="24" fill="hold">
                            <p:stCondLst>
                              <p:cond delay="1000"/>
                            </p:stCondLst>
                            <p:childTnLst>
                              <p:par>
                                <p:cTn id="25" presetID="10" presetClass="entr" presetSubtype="0" fill="hold" grpId="0" nodeType="afterEffect">
                                  <p:stCondLst>
                                    <p:cond delay="0"/>
                                  </p:stCondLst>
                                  <p:childTnLst>
                                    <p:set>
                                      <p:cBhvr>
                                        <p:cTn id="26" dur="1" fill="hold">
                                          <p:stCondLst>
                                            <p:cond delay="0"/>
                                          </p:stCondLst>
                                        </p:cTn>
                                        <p:tgtEl>
                                          <p:spTgt spid="18"/>
                                        </p:tgtEl>
                                        <p:attrNameLst>
                                          <p:attrName>style.visibility</p:attrName>
                                        </p:attrNameLst>
                                      </p:cBhvr>
                                      <p:to>
                                        <p:strVal val="visible"/>
                                      </p:to>
                                    </p:set>
                                    <p:animEffect transition="in" filter="fade">
                                      <p:cBhvr>
                                        <p:cTn id="27" dur="500"/>
                                        <p:tgtEl>
                                          <p:spTgt spid="18"/>
                                        </p:tgtEl>
                                      </p:cBhvr>
                                    </p:animEffect>
                                  </p:childTnLst>
                                </p:cTn>
                              </p:par>
                            </p:childTnLst>
                          </p:cTn>
                        </p:par>
                        <p:par>
                          <p:cTn id="28" fill="hold">
                            <p:stCondLst>
                              <p:cond delay="1500"/>
                            </p:stCondLst>
                            <p:childTnLst>
                              <p:par>
                                <p:cTn id="29" presetID="22" presetClass="entr" presetSubtype="4" fill="hold" nodeType="afterEffect">
                                  <p:stCondLst>
                                    <p:cond delay="0"/>
                                  </p:stCondLst>
                                  <p:childTnLst>
                                    <p:set>
                                      <p:cBhvr>
                                        <p:cTn id="30" dur="1" fill="hold">
                                          <p:stCondLst>
                                            <p:cond delay="0"/>
                                          </p:stCondLst>
                                        </p:cTn>
                                        <p:tgtEl>
                                          <p:spTgt spid="10"/>
                                        </p:tgtEl>
                                        <p:attrNameLst>
                                          <p:attrName>style.visibility</p:attrName>
                                        </p:attrNameLst>
                                      </p:cBhvr>
                                      <p:to>
                                        <p:strVal val="visible"/>
                                      </p:to>
                                    </p:set>
                                    <p:animEffect transition="in" filter="wipe(down)">
                                      <p:cBhvr>
                                        <p:cTn id="31" dur="500"/>
                                        <p:tgtEl>
                                          <p:spTgt spid="10"/>
                                        </p:tgtEl>
                                      </p:cBhvr>
                                    </p:animEffect>
                                  </p:childTnLst>
                                </p:cTn>
                              </p:par>
                              <p:par>
                                <p:cTn id="32" presetID="22" presetClass="entr" presetSubtype="1" fill="hold" grpId="0" nodeType="withEffect">
                                  <p:stCondLst>
                                    <p:cond delay="0"/>
                                  </p:stCondLst>
                                  <p:childTnLst>
                                    <p:set>
                                      <p:cBhvr>
                                        <p:cTn id="33" dur="1" fill="hold">
                                          <p:stCondLst>
                                            <p:cond delay="0"/>
                                          </p:stCondLst>
                                        </p:cTn>
                                        <p:tgtEl>
                                          <p:spTgt spid="8"/>
                                        </p:tgtEl>
                                        <p:attrNameLst>
                                          <p:attrName>style.visibility</p:attrName>
                                        </p:attrNameLst>
                                      </p:cBhvr>
                                      <p:to>
                                        <p:strVal val="visible"/>
                                      </p:to>
                                    </p:set>
                                    <p:animEffect transition="in" filter="wipe(up)">
                                      <p:cBhvr>
                                        <p:cTn id="34" dur="500"/>
                                        <p:tgtEl>
                                          <p:spTgt spid="8"/>
                                        </p:tgtEl>
                                      </p:cBhvr>
                                    </p:animEffect>
                                  </p:childTnLst>
                                </p:cTn>
                              </p:par>
                            </p:childTnLst>
                          </p:cTn>
                        </p:par>
                        <p:par>
                          <p:cTn id="35" fill="hold">
                            <p:stCondLst>
                              <p:cond delay="2000"/>
                            </p:stCondLst>
                            <p:childTnLst>
                              <p:par>
                                <p:cTn id="36" presetID="49" presetClass="entr" presetSubtype="0" decel="100000" fill="hold" grpId="0" nodeType="afterEffect">
                                  <p:stCondLst>
                                    <p:cond delay="0"/>
                                  </p:stCondLst>
                                  <p:childTnLst>
                                    <p:set>
                                      <p:cBhvr>
                                        <p:cTn id="37" dur="1" fill="hold">
                                          <p:stCondLst>
                                            <p:cond delay="0"/>
                                          </p:stCondLst>
                                        </p:cTn>
                                        <p:tgtEl>
                                          <p:spTgt spid="27"/>
                                        </p:tgtEl>
                                        <p:attrNameLst>
                                          <p:attrName>style.visibility</p:attrName>
                                        </p:attrNameLst>
                                      </p:cBhvr>
                                      <p:to>
                                        <p:strVal val="visible"/>
                                      </p:to>
                                    </p:set>
                                    <p:anim calcmode="lin" valueType="num">
                                      <p:cBhvr>
                                        <p:cTn id="38" dur="500" fill="hold"/>
                                        <p:tgtEl>
                                          <p:spTgt spid="27"/>
                                        </p:tgtEl>
                                        <p:attrNameLst>
                                          <p:attrName>ppt_w</p:attrName>
                                        </p:attrNameLst>
                                      </p:cBhvr>
                                      <p:tavLst>
                                        <p:tav tm="0">
                                          <p:val>
                                            <p:fltVal val="0"/>
                                          </p:val>
                                        </p:tav>
                                        <p:tav tm="100000">
                                          <p:val>
                                            <p:strVal val="#ppt_w"/>
                                          </p:val>
                                        </p:tav>
                                      </p:tavLst>
                                    </p:anim>
                                    <p:anim calcmode="lin" valueType="num">
                                      <p:cBhvr>
                                        <p:cTn id="39" dur="500" fill="hold"/>
                                        <p:tgtEl>
                                          <p:spTgt spid="27"/>
                                        </p:tgtEl>
                                        <p:attrNameLst>
                                          <p:attrName>ppt_h</p:attrName>
                                        </p:attrNameLst>
                                      </p:cBhvr>
                                      <p:tavLst>
                                        <p:tav tm="0">
                                          <p:val>
                                            <p:fltVal val="0"/>
                                          </p:val>
                                        </p:tav>
                                        <p:tav tm="100000">
                                          <p:val>
                                            <p:strVal val="#ppt_h"/>
                                          </p:val>
                                        </p:tav>
                                      </p:tavLst>
                                    </p:anim>
                                    <p:anim calcmode="lin" valueType="num">
                                      <p:cBhvr>
                                        <p:cTn id="40" dur="500" fill="hold"/>
                                        <p:tgtEl>
                                          <p:spTgt spid="27"/>
                                        </p:tgtEl>
                                        <p:attrNameLst>
                                          <p:attrName>style.rotation</p:attrName>
                                        </p:attrNameLst>
                                      </p:cBhvr>
                                      <p:tavLst>
                                        <p:tav tm="0">
                                          <p:val>
                                            <p:fltVal val="360"/>
                                          </p:val>
                                        </p:tav>
                                        <p:tav tm="100000">
                                          <p:val>
                                            <p:fltVal val="0"/>
                                          </p:val>
                                        </p:tav>
                                      </p:tavLst>
                                    </p:anim>
                                    <p:animEffect transition="in" filter="fade">
                                      <p:cBhvr>
                                        <p:cTn id="41" dur="500"/>
                                        <p:tgtEl>
                                          <p:spTgt spid="27"/>
                                        </p:tgtEl>
                                      </p:cBhvr>
                                    </p:animEffect>
                                  </p:childTnLst>
                                </p:cTn>
                              </p:par>
                              <p:par>
                                <p:cTn id="42" presetID="12" presetClass="entr" presetSubtype="8" fill="hold" grpId="0" nodeType="withEffect">
                                  <p:stCondLst>
                                    <p:cond delay="0"/>
                                  </p:stCondLst>
                                  <p:childTnLst>
                                    <p:set>
                                      <p:cBhvr>
                                        <p:cTn id="43" dur="1" fill="hold">
                                          <p:stCondLst>
                                            <p:cond delay="0"/>
                                          </p:stCondLst>
                                        </p:cTn>
                                        <p:tgtEl>
                                          <p:spTgt spid="16"/>
                                        </p:tgtEl>
                                        <p:attrNameLst>
                                          <p:attrName>style.visibility</p:attrName>
                                        </p:attrNameLst>
                                      </p:cBhvr>
                                      <p:to>
                                        <p:strVal val="visible"/>
                                      </p:to>
                                    </p:set>
                                    <p:animEffect transition="in" filter="slide(fromLeft)">
                                      <p:cBhvr>
                                        <p:cTn id="44" dur="500"/>
                                        <p:tgtEl>
                                          <p:spTgt spid="16"/>
                                        </p:tgtEl>
                                      </p:cBhvr>
                                    </p:animEffect>
                                  </p:childTnLst>
                                </p:cTn>
                              </p:par>
                              <p:par>
                                <p:cTn id="45" presetID="22" presetClass="entr" presetSubtype="8" fill="hold" grpId="0" nodeType="withEffect">
                                  <p:stCondLst>
                                    <p:cond delay="0"/>
                                  </p:stCondLst>
                                  <p:childTnLst>
                                    <p:set>
                                      <p:cBhvr>
                                        <p:cTn id="46" dur="1" fill="hold">
                                          <p:stCondLst>
                                            <p:cond delay="0"/>
                                          </p:stCondLst>
                                        </p:cTn>
                                        <p:tgtEl>
                                          <p:spTgt spid="34"/>
                                        </p:tgtEl>
                                        <p:attrNameLst>
                                          <p:attrName>style.visibility</p:attrName>
                                        </p:attrNameLst>
                                      </p:cBhvr>
                                      <p:to>
                                        <p:strVal val="visible"/>
                                      </p:to>
                                    </p:set>
                                    <p:animEffect transition="in" filter="wipe(left)">
                                      <p:cBhvr>
                                        <p:cTn id="47" dur="500"/>
                                        <p:tgtEl>
                                          <p:spTgt spid="34"/>
                                        </p:tgtEl>
                                      </p:cBhvr>
                                    </p:animEffect>
                                  </p:childTnLst>
                                </p:cTn>
                              </p:par>
                            </p:childTnLst>
                          </p:cTn>
                        </p:par>
                        <p:par>
                          <p:cTn id="48" fill="hold">
                            <p:stCondLst>
                              <p:cond delay="2500"/>
                            </p:stCondLst>
                            <p:childTnLst>
                              <p:par>
                                <p:cTn id="49" presetID="10" presetClass="entr" presetSubtype="0" fill="hold" grpId="0" nodeType="afterEffect">
                                  <p:stCondLst>
                                    <p:cond delay="0"/>
                                  </p:stCondLst>
                                  <p:childTnLst>
                                    <p:set>
                                      <p:cBhvr>
                                        <p:cTn id="50" dur="1" fill="hold">
                                          <p:stCondLst>
                                            <p:cond delay="0"/>
                                          </p:stCondLst>
                                        </p:cTn>
                                        <p:tgtEl>
                                          <p:spTgt spid="19"/>
                                        </p:tgtEl>
                                        <p:attrNameLst>
                                          <p:attrName>style.visibility</p:attrName>
                                        </p:attrNameLst>
                                      </p:cBhvr>
                                      <p:to>
                                        <p:strVal val="visible"/>
                                      </p:to>
                                    </p:set>
                                    <p:animEffect transition="in" filter="fade">
                                      <p:cBhvr>
                                        <p:cTn id="51" dur="500"/>
                                        <p:tgtEl>
                                          <p:spTgt spid="19"/>
                                        </p:tgtEl>
                                      </p:cBhvr>
                                    </p:animEffect>
                                  </p:childTnLst>
                                </p:cTn>
                              </p:par>
                            </p:childTnLst>
                          </p:cTn>
                        </p:par>
                        <p:par>
                          <p:cTn id="52" fill="hold">
                            <p:stCondLst>
                              <p:cond delay="3000"/>
                            </p:stCondLst>
                            <p:childTnLst>
                              <p:par>
                                <p:cTn id="53" presetID="22" presetClass="entr" presetSubtype="4" fill="hold" nodeType="afterEffect">
                                  <p:stCondLst>
                                    <p:cond delay="0"/>
                                  </p:stCondLst>
                                  <p:childTnLst>
                                    <p:set>
                                      <p:cBhvr>
                                        <p:cTn id="54" dur="1" fill="hold">
                                          <p:stCondLst>
                                            <p:cond delay="0"/>
                                          </p:stCondLst>
                                        </p:cTn>
                                        <p:tgtEl>
                                          <p:spTgt spid="12"/>
                                        </p:tgtEl>
                                        <p:attrNameLst>
                                          <p:attrName>style.visibility</p:attrName>
                                        </p:attrNameLst>
                                      </p:cBhvr>
                                      <p:to>
                                        <p:strVal val="visible"/>
                                      </p:to>
                                    </p:set>
                                    <p:animEffect transition="in" filter="wipe(down)">
                                      <p:cBhvr>
                                        <p:cTn id="55" dur="500"/>
                                        <p:tgtEl>
                                          <p:spTgt spid="12"/>
                                        </p:tgtEl>
                                      </p:cBhvr>
                                    </p:animEffect>
                                  </p:childTnLst>
                                </p:cTn>
                              </p:par>
                              <p:par>
                                <p:cTn id="56" presetID="22" presetClass="entr" presetSubtype="1" fill="hold" grpId="0" nodeType="withEffect">
                                  <p:stCondLst>
                                    <p:cond delay="0"/>
                                  </p:stCondLst>
                                  <p:childTnLst>
                                    <p:set>
                                      <p:cBhvr>
                                        <p:cTn id="57" dur="1" fill="hold">
                                          <p:stCondLst>
                                            <p:cond delay="0"/>
                                          </p:stCondLst>
                                        </p:cTn>
                                        <p:tgtEl>
                                          <p:spTgt spid="9"/>
                                        </p:tgtEl>
                                        <p:attrNameLst>
                                          <p:attrName>style.visibility</p:attrName>
                                        </p:attrNameLst>
                                      </p:cBhvr>
                                      <p:to>
                                        <p:strVal val="visible"/>
                                      </p:to>
                                    </p:set>
                                    <p:animEffect transition="in" filter="wipe(up)">
                                      <p:cBhvr>
                                        <p:cTn id="58" dur="500"/>
                                        <p:tgtEl>
                                          <p:spTgt spid="9"/>
                                        </p:tgtEl>
                                      </p:cBhvr>
                                    </p:animEffect>
                                  </p:childTnLst>
                                </p:cTn>
                              </p:par>
                              <p:par>
                                <p:cTn id="59" presetID="22" presetClass="entr" presetSubtype="8" fill="hold" grpId="0" nodeType="withEffect">
                                  <p:stCondLst>
                                    <p:cond delay="0"/>
                                  </p:stCondLst>
                                  <p:childTnLst>
                                    <p:set>
                                      <p:cBhvr>
                                        <p:cTn id="60" dur="1" fill="hold">
                                          <p:stCondLst>
                                            <p:cond delay="0"/>
                                          </p:stCondLst>
                                        </p:cTn>
                                        <p:tgtEl>
                                          <p:spTgt spid="35"/>
                                        </p:tgtEl>
                                        <p:attrNameLst>
                                          <p:attrName>style.visibility</p:attrName>
                                        </p:attrNameLst>
                                      </p:cBhvr>
                                      <p:to>
                                        <p:strVal val="visible"/>
                                      </p:to>
                                    </p:set>
                                    <p:animEffect transition="in" filter="wipe(left)">
                                      <p:cBhvr>
                                        <p:cTn id="61" dur="500"/>
                                        <p:tgtEl>
                                          <p:spTgt spid="35"/>
                                        </p:tgtEl>
                                      </p:cBhvr>
                                    </p:animEffect>
                                  </p:childTnLst>
                                </p:cTn>
                              </p:par>
                            </p:childTnLst>
                          </p:cTn>
                        </p:par>
                        <p:par>
                          <p:cTn id="62" fill="hold">
                            <p:stCondLst>
                              <p:cond delay="3500"/>
                            </p:stCondLst>
                            <p:childTnLst>
                              <p:par>
                                <p:cTn id="63" presetID="49" presetClass="entr" presetSubtype="0" decel="100000" fill="hold" grpId="0" nodeType="afterEffect">
                                  <p:stCondLst>
                                    <p:cond delay="0"/>
                                  </p:stCondLst>
                                  <p:childTnLst>
                                    <p:set>
                                      <p:cBhvr>
                                        <p:cTn id="64" dur="1" fill="hold">
                                          <p:stCondLst>
                                            <p:cond delay="0"/>
                                          </p:stCondLst>
                                        </p:cTn>
                                        <p:tgtEl>
                                          <p:spTgt spid="28"/>
                                        </p:tgtEl>
                                        <p:attrNameLst>
                                          <p:attrName>style.visibility</p:attrName>
                                        </p:attrNameLst>
                                      </p:cBhvr>
                                      <p:to>
                                        <p:strVal val="visible"/>
                                      </p:to>
                                    </p:set>
                                    <p:anim calcmode="lin" valueType="num">
                                      <p:cBhvr>
                                        <p:cTn id="65" dur="500" fill="hold"/>
                                        <p:tgtEl>
                                          <p:spTgt spid="28"/>
                                        </p:tgtEl>
                                        <p:attrNameLst>
                                          <p:attrName>ppt_w</p:attrName>
                                        </p:attrNameLst>
                                      </p:cBhvr>
                                      <p:tavLst>
                                        <p:tav tm="0">
                                          <p:val>
                                            <p:fltVal val="0"/>
                                          </p:val>
                                        </p:tav>
                                        <p:tav tm="100000">
                                          <p:val>
                                            <p:strVal val="#ppt_w"/>
                                          </p:val>
                                        </p:tav>
                                      </p:tavLst>
                                    </p:anim>
                                    <p:anim calcmode="lin" valueType="num">
                                      <p:cBhvr>
                                        <p:cTn id="66" dur="500" fill="hold"/>
                                        <p:tgtEl>
                                          <p:spTgt spid="28"/>
                                        </p:tgtEl>
                                        <p:attrNameLst>
                                          <p:attrName>ppt_h</p:attrName>
                                        </p:attrNameLst>
                                      </p:cBhvr>
                                      <p:tavLst>
                                        <p:tav tm="0">
                                          <p:val>
                                            <p:fltVal val="0"/>
                                          </p:val>
                                        </p:tav>
                                        <p:tav tm="100000">
                                          <p:val>
                                            <p:strVal val="#ppt_h"/>
                                          </p:val>
                                        </p:tav>
                                      </p:tavLst>
                                    </p:anim>
                                    <p:anim calcmode="lin" valueType="num">
                                      <p:cBhvr>
                                        <p:cTn id="67" dur="500" fill="hold"/>
                                        <p:tgtEl>
                                          <p:spTgt spid="28"/>
                                        </p:tgtEl>
                                        <p:attrNameLst>
                                          <p:attrName>style.rotation</p:attrName>
                                        </p:attrNameLst>
                                      </p:cBhvr>
                                      <p:tavLst>
                                        <p:tav tm="0">
                                          <p:val>
                                            <p:fltVal val="360"/>
                                          </p:val>
                                        </p:tav>
                                        <p:tav tm="100000">
                                          <p:val>
                                            <p:fltVal val="0"/>
                                          </p:val>
                                        </p:tav>
                                      </p:tavLst>
                                    </p:anim>
                                    <p:animEffect transition="in" filter="fade">
                                      <p:cBhvr>
                                        <p:cTn id="68" dur="500"/>
                                        <p:tgtEl>
                                          <p:spTgt spid="28"/>
                                        </p:tgtEl>
                                      </p:cBhvr>
                                    </p:animEffect>
                                  </p:childTnLst>
                                </p:cTn>
                              </p:par>
                              <p:par>
                                <p:cTn id="69" presetID="12" presetClass="entr" presetSubtype="8" fill="hold" grpId="0" nodeType="withEffect">
                                  <p:stCondLst>
                                    <p:cond delay="0"/>
                                  </p:stCondLst>
                                  <p:childTnLst>
                                    <p:set>
                                      <p:cBhvr>
                                        <p:cTn id="70" dur="1" fill="hold">
                                          <p:stCondLst>
                                            <p:cond delay="0"/>
                                          </p:stCondLst>
                                        </p:cTn>
                                        <p:tgtEl>
                                          <p:spTgt spid="17"/>
                                        </p:tgtEl>
                                        <p:attrNameLst>
                                          <p:attrName>style.visibility</p:attrName>
                                        </p:attrNameLst>
                                      </p:cBhvr>
                                      <p:to>
                                        <p:strVal val="visible"/>
                                      </p:to>
                                    </p:set>
                                    <p:animEffect transition="in" filter="slide(fromLeft)">
                                      <p:cBhvr>
                                        <p:cTn id="71" dur="500"/>
                                        <p:tgtEl>
                                          <p:spTgt spid="17"/>
                                        </p:tgtEl>
                                      </p:cBhvr>
                                    </p:animEffect>
                                  </p:childTnLst>
                                </p:cTn>
                              </p:par>
                            </p:childTnLst>
                          </p:cTn>
                        </p:par>
                        <p:par>
                          <p:cTn id="72" fill="hold">
                            <p:stCondLst>
                              <p:cond delay="4000"/>
                            </p:stCondLst>
                            <p:childTnLst>
                              <p:par>
                                <p:cTn id="73" presetID="10" presetClass="entr" presetSubtype="0" fill="hold" grpId="0" nodeType="afterEffect">
                                  <p:stCondLst>
                                    <p:cond delay="0"/>
                                  </p:stCondLst>
                                  <p:childTnLst>
                                    <p:set>
                                      <p:cBhvr>
                                        <p:cTn id="74" dur="1" fill="hold">
                                          <p:stCondLst>
                                            <p:cond delay="0"/>
                                          </p:stCondLst>
                                        </p:cTn>
                                        <p:tgtEl>
                                          <p:spTgt spid="20"/>
                                        </p:tgtEl>
                                        <p:attrNameLst>
                                          <p:attrName>style.visibility</p:attrName>
                                        </p:attrNameLst>
                                      </p:cBhvr>
                                      <p:to>
                                        <p:strVal val="visible"/>
                                      </p:to>
                                    </p:set>
                                    <p:animEffect transition="in" filter="fade">
                                      <p:cBhvr>
                                        <p:cTn id="75" dur="500"/>
                                        <p:tgtEl>
                                          <p:spTgt spid="20"/>
                                        </p:tgtEl>
                                      </p:cBhvr>
                                    </p:animEffect>
                                  </p:childTnLst>
                                </p:cTn>
                              </p:par>
                            </p:childTnLst>
                          </p:cTn>
                        </p:par>
                        <p:par>
                          <p:cTn id="76" fill="hold">
                            <p:stCondLst>
                              <p:cond delay="4500"/>
                            </p:stCondLst>
                            <p:childTnLst>
                              <p:par>
                                <p:cTn id="77" presetID="22" presetClass="entr" presetSubtype="4" fill="hold" nodeType="afterEffect">
                                  <p:stCondLst>
                                    <p:cond delay="0"/>
                                  </p:stCondLst>
                                  <p:childTnLst>
                                    <p:set>
                                      <p:cBhvr>
                                        <p:cTn id="78" dur="1" fill="hold">
                                          <p:stCondLst>
                                            <p:cond delay="0"/>
                                          </p:stCondLst>
                                        </p:cTn>
                                        <p:tgtEl>
                                          <p:spTgt spid="25"/>
                                        </p:tgtEl>
                                        <p:attrNameLst>
                                          <p:attrName>style.visibility</p:attrName>
                                        </p:attrNameLst>
                                      </p:cBhvr>
                                      <p:to>
                                        <p:strVal val="visible"/>
                                      </p:to>
                                    </p:set>
                                    <p:animEffect transition="in" filter="wipe(down)">
                                      <p:cBhvr>
                                        <p:cTn id="79" dur="500"/>
                                        <p:tgtEl>
                                          <p:spTgt spid="25"/>
                                        </p:tgtEl>
                                      </p:cBhvr>
                                    </p:animEffect>
                                  </p:childTnLst>
                                </p:cTn>
                              </p:par>
                              <p:par>
                                <p:cTn id="80" presetID="22" presetClass="entr" presetSubtype="1" fill="hold" nodeType="withEffect">
                                  <p:stCondLst>
                                    <p:cond delay="0"/>
                                  </p:stCondLst>
                                  <p:childTnLst>
                                    <p:set>
                                      <p:cBhvr>
                                        <p:cTn id="81" dur="1" fill="hold">
                                          <p:stCondLst>
                                            <p:cond delay="0"/>
                                          </p:stCondLst>
                                        </p:cTn>
                                        <p:tgtEl>
                                          <p:spTgt spid="6"/>
                                        </p:tgtEl>
                                        <p:attrNameLst>
                                          <p:attrName>style.visibility</p:attrName>
                                        </p:attrNameLst>
                                      </p:cBhvr>
                                      <p:to>
                                        <p:strVal val="visible"/>
                                      </p:to>
                                    </p:set>
                                    <p:animEffect transition="in" filter="wipe(up)">
                                      <p:cBhvr>
                                        <p:cTn id="82" dur="500"/>
                                        <p:tgtEl>
                                          <p:spTgt spid="6"/>
                                        </p:tgtEl>
                                      </p:cBhvr>
                                    </p:animEffect>
                                  </p:childTnLst>
                                </p:cTn>
                              </p:par>
                              <p:par>
                                <p:cTn id="83" presetID="16" presetClass="entr" presetSubtype="37" fill="hold" nodeType="withEffect">
                                  <p:stCondLst>
                                    <p:cond delay="0"/>
                                  </p:stCondLst>
                                  <p:childTnLst>
                                    <p:set>
                                      <p:cBhvr>
                                        <p:cTn id="84" dur="1" fill="hold">
                                          <p:stCondLst>
                                            <p:cond delay="0"/>
                                          </p:stCondLst>
                                        </p:cTn>
                                        <p:tgtEl>
                                          <p:spTgt spid="29"/>
                                        </p:tgtEl>
                                        <p:attrNameLst>
                                          <p:attrName>style.visibility</p:attrName>
                                        </p:attrNameLst>
                                      </p:cBhvr>
                                      <p:to>
                                        <p:strVal val="visible"/>
                                      </p:to>
                                    </p:set>
                                    <p:animEffect transition="in" filter="barn(outVertical)">
                                      <p:cBhvr>
                                        <p:cTn id="85"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9" grpId="0" animBg="1"/>
      <p:bldP spid="15" grpId="0"/>
      <p:bldP spid="16" grpId="0"/>
      <p:bldP spid="17" grpId="0"/>
      <p:bldP spid="18" grpId="0"/>
      <p:bldP spid="19" grpId="0"/>
      <p:bldP spid="20" grpId="0"/>
      <p:bldP spid="26" grpId="0" animBg="1"/>
      <p:bldP spid="27" grpId="0" animBg="1"/>
      <p:bldP spid="28" grpId="0" animBg="1"/>
      <p:bldP spid="33" grpId="0" animBg="1"/>
      <p:bldP spid="34" grpId="0" animBg="1"/>
      <p:bldP spid="35"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 Same Side Corner Rectangle 3"/>
          <p:cNvSpPr/>
          <p:nvPr/>
        </p:nvSpPr>
        <p:spPr>
          <a:xfrm flipH="1" flipV="1">
            <a:off x="0" y="1409926"/>
            <a:ext cx="9144000" cy="5462587"/>
          </a:xfrm>
          <a:prstGeom prst="round2SameRect">
            <a:avLst>
              <a:gd name="adj1" fmla="val 0"/>
              <a:gd name="adj2" fmla="val 0"/>
            </a:avLst>
          </a:prstGeom>
          <a:gradFill flip="none" rotWithShape="0">
            <a:gsLst>
              <a:gs pos="100000">
                <a:srgbClr val="9B9B9B">
                  <a:alpha val="0"/>
                </a:srgbClr>
              </a:gs>
              <a:gs pos="0">
                <a:srgbClr val="E4E4E4">
                  <a:alpha val="44000"/>
                </a:srgbClr>
              </a:gs>
              <a:gs pos="39000">
                <a:srgbClr val="DBDBDB">
                  <a:alpha val="34000"/>
                </a:srgbClr>
              </a:gs>
              <a:gs pos="73000">
                <a:schemeClr val="bg1">
                  <a:lumMod val="65000"/>
                </a:schemeClr>
              </a:gs>
            </a:gsLst>
            <a:lin ang="810000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tLang="ja-JP">
              <a:latin typeface="Arial" pitchFamily="34" charset="0"/>
              <a:ea typeface="MS PGothic" pitchFamily="34" charset="-128"/>
              <a:cs typeface="Arial" pitchFamily="34" charset="0"/>
            </a:endParaRPr>
          </a:p>
        </p:txBody>
      </p:sp>
      <p:sp>
        <p:nvSpPr>
          <p:cNvPr id="6" name="Rectangle 5"/>
          <p:cNvSpPr/>
          <p:nvPr/>
        </p:nvSpPr>
        <p:spPr>
          <a:xfrm flipV="1">
            <a:off x="0" y="1353208"/>
            <a:ext cx="9144000" cy="4279671"/>
          </a:xfrm>
          <a:prstGeom prst="rect">
            <a:avLst/>
          </a:prstGeom>
          <a:gradFill>
            <a:gsLst>
              <a:gs pos="0">
                <a:schemeClr val="bg2">
                  <a:alpha val="0"/>
                </a:schemeClr>
              </a:gs>
              <a:gs pos="100000">
                <a:schemeClr val="bg1"/>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tLang="ja-JP" smtClean="0">
              <a:latin typeface="Arial" pitchFamily="34" charset="0"/>
              <a:ea typeface="MS PGothic" pitchFamily="34" charset="-128"/>
              <a:cs typeface="Arial" pitchFamily="34" charset="0"/>
            </a:endParaRPr>
          </a:p>
        </p:txBody>
      </p:sp>
      <p:sp>
        <p:nvSpPr>
          <p:cNvPr id="5" name="Round Same Side Corner Rectangle 4"/>
          <p:cNvSpPr/>
          <p:nvPr/>
        </p:nvSpPr>
        <p:spPr>
          <a:xfrm flipH="1" flipV="1">
            <a:off x="450849" y="1596570"/>
            <a:ext cx="8359321" cy="4733887"/>
          </a:xfrm>
          <a:prstGeom prst="round2SameRect">
            <a:avLst>
              <a:gd name="adj1" fmla="val 4028"/>
              <a:gd name="adj2" fmla="val 0"/>
            </a:avLst>
          </a:prstGeom>
          <a:gradFill>
            <a:gsLst>
              <a:gs pos="50000">
                <a:srgbClr val="FCFCFC"/>
              </a:gs>
              <a:gs pos="43000">
                <a:schemeClr val="bg1"/>
              </a:gs>
              <a:gs pos="100000">
                <a:srgbClr val="DBDBDB"/>
              </a:gs>
            </a:gsLst>
            <a:lin ang="8100000" scaled="1"/>
          </a:gradFill>
          <a:ln>
            <a:noFill/>
          </a:ln>
          <a:effectLst>
            <a:outerShdw blurRad="25400" dist="12700" dir="16200000" rotWithShape="0">
              <a:prstClr val="black">
                <a:alpha val="14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tLang="ja-JP">
              <a:latin typeface="Arial" pitchFamily="34" charset="0"/>
              <a:ea typeface="MS PGothic" pitchFamily="34" charset="-128"/>
              <a:cs typeface="Arial" pitchFamily="34" charset="0"/>
            </a:endParaRPr>
          </a:p>
        </p:txBody>
      </p:sp>
      <p:sp>
        <p:nvSpPr>
          <p:cNvPr id="2" name="Title 1"/>
          <p:cNvSpPr>
            <a:spLocks noGrp="1"/>
          </p:cNvSpPr>
          <p:nvPr>
            <p:ph type="title"/>
          </p:nvPr>
        </p:nvSpPr>
        <p:spPr/>
        <p:txBody>
          <a:bodyPr/>
          <a:lstStyle/>
          <a:p>
            <a:pPr algn="l" defTabSz="914400">
              <a:lnSpc>
                <a:spcPct val="80000"/>
              </a:lnSpc>
              <a:spcBef>
                <a:spcPct val="0"/>
              </a:spcBef>
              <a:buNone/>
            </a:pPr>
            <a:r>
              <a:rPr lang="ja-JP" altLang="en-US" sz="3200" b="0" i="0" spc="0" baseline="0" smtClean="0">
                <a:solidFill>
                  <a:srgbClr val="12188E"/>
                </a:solidFill>
                <a:latin typeface="Arial" pitchFamily="34" charset="0"/>
                <a:ea typeface="MS PGothic" pitchFamily="34" charset="-128"/>
                <a:cs typeface="Arial" pitchFamily="34" charset="0"/>
              </a:rPr>
              <a:t>議題</a:t>
            </a:r>
            <a:endParaRPr lang="en-US" altLang="ja-JP">
              <a:solidFill>
                <a:srgbClr val="12188E"/>
              </a:solidFill>
              <a:latin typeface="Arial" pitchFamily="34" charset="0"/>
              <a:ea typeface="MS PGothic" pitchFamily="34" charset="-128"/>
              <a:cs typeface="Arial" pitchFamily="34" charset="0"/>
            </a:endParaRPr>
          </a:p>
        </p:txBody>
      </p:sp>
      <p:sp>
        <p:nvSpPr>
          <p:cNvPr id="13" name="Rectangle 12"/>
          <p:cNvSpPr/>
          <p:nvPr/>
        </p:nvSpPr>
        <p:spPr>
          <a:xfrm flipV="1">
            <a:off x="0" y="1505608"/>
            <a:ext cx="9144000" cy="4279671"/>
          </a:xfrm>
          <a:prstGeom prst="rect">
            <a:avLst/>
          </a:prstGeom>
          <a:gradFill>
            <a:gsLst>
              <a:gs pos="0">
                <a:schemeClr val="bg2">
                  <a:alpha val="0"/>
                </a:schemeClr>
              </a:gs>
              <a:gs pos="100000">
                <a:schemeClr val="bg1"/>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tLang="ja-JP" smtClean="0">
              <a:latin typeface="Arial" pitchFamily="34" charset="0"/>
              <a:ea typeface="MS PGothic" pitchFamily="34" charset="-128"/>
              <a:cs typeface="Arial" pitchFamily="34" charset="0"/>
            </a:endParaRPr>
          </a:p>
        </p:txBody>
      </p:sp>
      <p:sp>
        <p:nvSpPr>
          <p:cNvPr id="7" name="Chevron 6"/>
          <p:cNvSpPr/>
          <p:nvPr/>
        </p:nvSpPr>
        <p:spPr>
          <a:xfrm>
            <a:off x="769752" y="2408092"/>
            <a:ext cx="180514" cy="297837"/>
          </a:xfrm>
          <a:prstGeom prst="chevron">
            <a:avLst/>
          </a:prstGeom>
          <a:gradFill flip="none" rotWithShape="1">
            <a:gsLst>
              <a:gs pos="0">
                <a:schemeClr val="tx1">
                  <a:lumMod val="60000"/>
                  <a:lumOff val="40000"/>
                  <a:shade val="30000"/>
                  <a:satMod val="115000"/>
                </a:schemeClr>
              </a:gs>
              <a:gs pos="50000">
                <a:schemeClr val="tx1">
                  <a:lumMod val="60000"/>
                  <a:lumOff val="40000"/>
                  <a:shade val="67500"/>
                  <a:satMod val="115000"/>
                </a:schemeClr>
              </a:gs>
              <a:gs pos="100000">
                <a:schemeClr val="tx1">
                  <a:lumMod val="60000"/>
                  <a:lumOff val="40000"/>
                  <a:shade val="100000"/>
                  <a:satMod val="115000"/>
                </a:schemeClr>
              </a:gs>
            </a:gsLst>
            <a:lin ang="16200000" scaled="1"/>
            <a:tileRect/>
          </a:gradFill>
          <a:ln w="127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tLang="ja-JP" smtClean="0">
              <a:solidFill>
                <a:schemeClr val="tx1"/>
              </a:solidFill>
              <a:latin typeface="Arial" pitchFamily="34" charset="0"/>
              <a:ea typeface="MS PGothic" pitchFamily="34" charset="-128"/>
              <a:cs typeface="Arial" pitchFamily="34" charset="0"/>
            </a:endParaRPr>
          </a:p>
        </p:txBody>
      </p:sp>
      <p:sp>
        <p:nvSpPr>
          <p:cNvPr id="8" name="Chevron 7"/>
          <p:cNvSpPr/>
          <p:nvPr/>
        </p:nvSpPr>
        <p:spPr>
          <a:xfrm>
            <a:off x="769752" y="3062508"/>
            <a:ext cx="180514" cy="297837"/>
          </a:xfrm>
          <a:prstGeom prst="chevron">
            <a:avLst/>
          </a:prstGeom>
          <a:gradFill flip="none" rotWithShape="1">
            <a:gsLst>
              <a:gs pos="0">
                <a:schemeClr val="tx1">
                  <a:lumMod val="60000"/>
                  <a:lumOff val="40000"/>
                  <a:shade val="30000"/>
                  <a:satMod val="115000"/>
                </a:schemeClr>
              </a:gs>
              <a:gs pos="50000">
                <a:schemeClr val="tx1">
                  <a:lumMod val="60000"/>
                  <a:lumOff val="40000"/>
                  <a:shade val="67500"/>
                  <a:satMod val="115000"/>
                </a:schemeClr>
              </a:gs>
              <a:gs pos="100000">
                <a:schemeClr val="tx1">
                  <a:lumMod val="60000"/>
                  <a:lumOff val="40000"/>
                  <a:shade val="100000"/>
                  <a:satMod val="115000"/>
                </a:schemeClr>
              </a:gs>
            </a:gsLst>
            <a:lin ang="16200000" scaled="1"/>
            <a:tileRect/>
          </a:gradFill>
          <a:ln w="127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tLang="ja-JP" smtClean="0">
              <a:solidFill>
                <a:schemeClr val="tx1"/>
              </a:solidFill>
              <a:latin typeface="Arial" pitchFamily="34" charset="0"/>
              <a:ea typeface="MS PGothic" pitchFamily="34" charset="-128"/>
              <a:cs typeface="Arial" pitchFamily="34" charset="0"/>
            </a:endParaRPr>
          </a:p>
        </p:txBody>
      </p:sp>
      <p:sp>
        <p:nvSpPr>
          <p:cNvPr id="9" name="Chevron 8"/>
          <p:cNvSpPr/>
          <p:nvPr/>
        </p:nvSpPr>
        <p:spPr>
          <a:xfrm>
            <a:off x="769752" y="4371340"/>
            <a:ext cx="180514" cy="297837"/>
          </a:xfrm>
          <a:prstGeom prst="chevron">
            <a:avLst/>
          </a:prstGeom>
          <a:gradFill flip="none" rotWithShape="1">
            <a:gsLst>
              <a:gs pos="0">
                <a:schemeClr val="tx1">
                  <a:lumMod val="60000"/>
                  <a:lumOff val="40000"/>
                  <a:shade val="30000"/>
                  <a:satMod val="115000"/>
                </a:schemeClr>
              </a:gs>
              <a:gs pos="50000">
                <a:schemeClr val="tx1">
                  <a:lumMod val="60000"/>
                  <a:lumOff val="40000"/>
                  <a:shade val="67500"/>
                  <a:satMod val="115000"/>
                </a:schemeClr>
              </a:gs>
              <a:gs pos="100000">
                <a:schemeClr val="tx1">
                  <a:lumMod val="60000"/>
                  <a:lumOff val="40000"/>
                  <a:shade val="100000"/>
                  <a:satMod val="115000"/>
                </a:schemeClr>
              </a:gs>
            </a:gsLst>
            <a:lin ang="16200000" scaled="1"/>
            <a:tileRect/>
          </a:gradFill>
          <a:ln w="127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tLang="ja-JP" smtClean="0">
              <a:solidFill>
                <a:schemeClr val="tx1"/>
              </a:solidFill>
              <a:latin typeface="Arial" pitchFamily="34" charset="0"/>
              <a:ea typeface="MS PGothic" pitchFamily="34" charset="-128"/>
              <a:cs typeface="Arial" pitchFamily="34" charset="0"/>
            </a:endParaRPr>
          </a:p>
        </p:txBody>
      </p:sp>
      <p:sp>
        <p:nvSpPr>
          <p:cNvPr id="10" name="Chevron 9"/>
          <p:cNvSpPr/>
          <p:nvPr/>
        </p:nvSpPr>
        <p:spPr>
          <a:xfrm>
            <a:off x="769752" y="3716924"/>
            <a:ext cx="180514" cy="297837"/>
          </a:xfrm>
          <a:prstGeom prst="chevron">
            <a:avLst/>
          </a:prstGeom>
          <a:gradFill flip="none" rotWithShape="1">
            <a:gsLst>
              <a:gs pos="0">
                <a:schemeClr val="tx1">
                  <a:lumMod val="60000"/>
                  <a:lumOff val="40000"/>
                  <a:shade val="30000"/>
                  <a:satMod val="115000"/>
                </a:schemeClr>
              </a:gs>
              <a:gs pos="50000">
                <a:schemeClr val="tx1">
                  <a:lumMod val="60000"/>
                  <a:lumOff val="40000"/>
                  <a:shade val="67500"/>
                  <a:satMod val="115000"/>
                </a:schemeClr>
              </a:gs>
              <a:gs pos="100000">
                <a:schemeClr val="tx1">
                  <a:lumMod val="60000"/>
                  <a:lumOff val="40000"/>
                  <a:shade val="100000"/>
                  <a:satMod val="115000"/>
                </a:schemeClr>
              </a:gs>
            </a:gsLst>
            <a:lin ang="16200000" scaled="1"/>
            <a:tileRect/>
          </a:gradFill>
          <a:ln w="127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tLang="ja-JP" smtClean="0">
              <a:solidFill>
                <a:schemeClr val="tx1"/>
              </a:solidFill>
              <a:latin typeface="Arial" pitchFamily="34" charset="0"/>
              <a:ea typeface="MS PGothic" pitchFamily="34" charset="-128"/>
              <a:cs typeface="Arial" pitchFamily="34" charset="0"/>
            </a:endParaRPr>
          </a:p>
        </p:txBody>
      </p:sp>
      <p:sp>
        <p:nvSpPr>
          <p:cNvPr id="3" name="Text Placeholder 2"/>
          <p:cNvSpPr>
            <a:spLocks noGrp="1"/>
          </p:cNvSpPr>
          <p:nvPr>
            <p:ph type="body" sz="quarter" idx="4294967295"/>
          </p:nvPr>
        </p:nvSpPr>
        <p:spPr>
          <a:xfrm>
            <a:off x="1014025" y="1790700"/>
            <a:ext cx="8578850" cy="4345927"/>
          </a:xfrm>
        </p:spPr>
        <p:txBody>
          <a:bodyPr/>
          <a:lstStyle/>
          <a:p>
            <a:pPr marL="0" indent="0" algn="l" defTabSz="914400">
              <a:lnSpc>
                <a:spcPct val="60000"/>
              </a:lnSpc>
              <a:spcBef>
                <a:spcPts val="3600"/>
              </a:spcBef>
              <a:buNone/>
            </a:pPr>
            <a:r>
              <a:rPr lang="ja-JP" altLang="en-US" sz="2200" b="0" i="0" smtClean="0">
                <a:gradFill flip="none" rotWithShape="1">
                  <a:gsLst>
                    <a:gs pos="0">
                      <a:srgbClr val="2B348E">
                        <a:shade val="30000"/>
                        <a:satMod val="115000"/>
                      </a:srgbClr>
                    </a:gs>
                    <a:gs pos="50000">
                      <a:srgbClr val="2B348E">
                        <a:shade val="67500"/>
                        <a:satMod val="115000"/>
                      </a:srgbClr>
                    </a:gs>
                    <a:gs pos="100000">
                      <a:srgbClr val="2B348E">
                        <a:shade val="100000"/>
                        <a:satMod val="115000"/>
                      </a:srgbClr>
                    </a:gs>
                  </a:gsLst>
                  <a:lin ang="16200000" scaled="1"/>
                  <a:tileRect/>
                </a:gradFill>
                <a:latin typeface="Arial" pitchFamily="34" charset="0"/>
                <a:ea typeface="MS PGothic" pitchFamily="34" charset="-128"/>
                <a:cs typeface="Arial" pitchFamily="34" charset="0"/>
              </a:rPr>
              <a:t>教育現場の傾向と課題</a:t>
            </a:r>
          </a:p>
          <a:p>
            <a:pPr marL="0" indent="0" algn="l" defTabSz="914400">
              <a:lnSpc>
                <a:spcPct val="60000"/>
              </a:lnSpc>
              <a:spcBef>
                <a:spcPts val="3600"/>
              </a:spcBef>
              <a:buNone/>
            </a:pPr>
            <a:r>
              <a:rPr lang="ja-JP" altLang="en-US" sz="2200" b="0" i="0" smtClean="0">
                <a:gradFill flip="none" rotWithShape="1">
                  <a:gsLst>
                    <a:gs pos="0">
                      <a:srgbClr val="2B348E">
                        <a:shade val="30000"/>
                        <a:satMod val="115000"/>
                      </a:srgbClr>
                    </a:gs>
                    <a:gs pos="50000">
                      <a:srgbClr val="2B348E">
                        <a:shade val="67500"/>
                        <a:satMod val="115000"/>
                      </a:srgbClr>
                    </a:gs>
                    <a:gs pos="100000">
                      <a:srgbClr val="2B348E">
                        <a:shade val="100000"/>
                        <a:satMod val="115000"/>
                      </a:srgbClr>
                    </a:gs>
                  </a:gsLst>
                  <a:lin ang="16200000" scaled="1"/>
                  <a:tileRect/>
                </a:gradFill>
                <a:latin typeface="Arial" pitchFamily="34" charset="0"/>
                <a:ea typeface="MS PGothic" pitchFamily="34" charset="-128"/>
                <a:cs typeface="Arial" pitchFamily="34" charset="0"/>
              </a:rPr>
              <a:t>教育現場での使用例</a:t>
            </a:r>
            <a:endParaRPr lang="en-US" altLang="ja-JP" sz="2200" b="0" i="0" smtClean="0">
              <a:gradFill flip="none" rotWithShape="1">
                <a:gsLst>
                  <a:gs pos="0">
                    <a:srgbClr val="2B348E">
                      <a:shade val="30000"/>
                      <a:satMod val="115000"/>
                    </a:srgbClr>
                  </a:gs>
                  <a:gs pos="50000">
                    <a:srgbClr val="2B348E">
                      <a:shade val="67500"/>
                      <a:satMod val="115000"/>
                    </a:srgbClr>
                  </a:gs>
                  <a:gs pos="100000">
                    <a:srgbClr val="2B348E">
                      <a:shade val="100000"/>
                      <a:satMod val="115000"/>
                    </a:srgbClr>
                  </a:gs>
                </a:gsLst>
                <a:lin ang="16200000" scaled="1"/>
                <a:tileRect/>
              </a:gradFill>
              <a:latin typeface="Arial" pitchFamily="34" charset="0"/>
              <a:ea typeface="MS PGothic" pitchFamily="34" charset="-128"/>
              <a:cs typeface="Arial" pitchFamily="34" charset="0"/>
            </a:endParaRPr>
          </a:p>
          <a:p>
            <a:pPr marL="0" indent="0" algn="l" defTabSz="914400">
              <a:lnSpc>
                <a:spcPct val="60000"/>
              </a:lnSpc>
              <a:spcBef>
                <a:spcPts val="3600"/>
              </a:spcBef>
              <a:buNone/>
            </a:pPr>
            <a:r>
              <a:rPr lang="ja-JP" altLang="en-US" sz="2200" b="0" i="0" smtClean="0">
                <a:gradFill flip="none" rotWithShape="1">
                  <a:gsLst>
                    <a:gs pos="0">
                      <a:srgbClr val="2B348E">
                        <a:shade val="30000"/>
                        <a:satMod val="115000"/>
                      </a:srgbClr>
                    </a:gs>
                    <a:gs pos="50000">
                      <a:srgbClr val="2B348E">
                        <a:shade val="67500"/>
                        <a:satMod val="115000"/>
                      </a:srgbClr>
                    </a:gs>
                    <a:gs pos="100000">
                      <a:srgbClr val="2B348E">
                        <a:shade val="100000"/>
                        <a:satMod val="115000"/>
                      </a:srgbClr>
                    </a:gs>
                  </a:gsLst>
                  <a:lin ang="16200000" scaled="1"/>
                  <a:tileRect/>
                </a:gradFill>
                <a:latin typeface="Arial" pitchFamily="34" charset="0"/>
                <a:ea typeface="MS PGothic" pitchFamily="34" charset="-128"/>
                <a:cs typeface="Arial" pitchFamily="34" charset="0"/>
              </a:rPr>
              <a:t>シスコが掲げる仮想化の展望</a:t>
            </a:r>
            <a:endParaRPr lang="en-US" altLang="ja-JP" sz="2200" b="0" i="0" smtClean="0">
              <a:gradFill flip="none" rotWithShape="1">
                <a:gsLst>
                  <a:gs pos="0">
                    <a:srgbClr val="2B348E">
                      <a:shade val="30000"/>
                      <a:satMod val="115000"/>
                    </a:srgbClr>
                  </a:gs>
                  <a:gs pos="50000">
                    <a:srgbClr val="2B348E">
                      <a:shade val="67500"/>
                      <a:satMod val="115000"/>
                    </a:srgbClr>
                  </a:gs>
                  <a:gs pos="100000">
                    <a:srgbClr val="2B348E">
                      <a:shade val="100000"/>
                      <a:satMod val="115000"/>
                    </a:srgbClr>
                  </a:gs>
                </a:gsLst>
                <a:lin ang="16200000" scaled="1"/>
                <a:tileRect/>
              </a:gradFill>
              <a:latin typeface="Arial" pitchFamily="34" charset="0"/>
              <a:ea typeface="MS PGothic" pitchFamily="34" charset="-128"/>
              <a:cs typeface="Arial" pitchFamily="34" charset="0"/>
            </a:endParaRPr>
          </a:p>
          <a:p>
            <a:pPr marL="0" indent="0" algn="l" defTabSz="914400">
              <a:lnSpc>
                <a:spcPct val="60000"/>
              </a:lnSpc>
              <a:spcBef>
                <a:spcPts val="3600"/>
              </a:spcBef>
              <a:buNone/>
            </a:pPr>
            <a:r>
              <a:rPr lang="en-US" altLang="ja-JP" sz="2200" b="0" i="0" smtClean="0">
                <a:gradFill flip="none" rotWithShape="1">
                  <a:gsLst>
                    <a:gs pos="0">
                      <a:srgbClr val="2B348E">
                        <a:shade val="30000"/>
                        <a:satMod val="115000"/>
                      </a:srgbClr>
                    </a:gs>
                    <a:gs pos="50000">
                      <a:srgbClr val="2B348E">
                        <a:shade val="67500"/>
                        <a:satMod val="115000"/>
                      </a:srgbClr>
                    </a:gs>
                    <a:gs pos="100000">
                      <a:srgbClr val="2B348E">
                        <a:shade val="100000"/>
                        <a:satMod val="115000"/>
                      </a:srgbClr>
                    </a:gs>
                  </a:gsLst>
                  <a:lin ang="16200000" scaled="1"/>
                  <a:tileRect/>
                </a:gradFill>
                <a:latin typeface="Arial" pitchFamily="34" charset="0"/>
                <a:ea typeface="MS PGothic" pitchFamily="34" charset="-128"/>
                <a:cs typeface="Arial" pitchFamily="34" charset="0"/>
              </a:rPr>
              <a:t>Cisco VXI </a:t>
            </a:r>
            <a:r>
              <a:rPr lang="ja-JP" altLang="en-US" sz="2200" b="0" i="0" smtClean="0">
                <a:gradFill flip="none" rotWithShape="1">
                  <a:gsLst>
                    <a:gs pos="0">
                      <a:srgbClr val="2B348E">
                        <a:shade val="30000"/>
                        <a:satMod val="115000"/>
                      </a:srgbClr>
                    </a:gs>
                    <a:gs pos="50000">
                      <a:srgbClr val="2B348E">
                        <a:shade val="67500"/>
                        <a:satMod val="115000"/>
                      </a:srgbClr>
                    </a:gs>
                    <a:gs pos="100000">
                      <a:srgbClr val="2B348E">
                        <a:shade val="100000"/>
                        <a:satMod val="115000"/>
                      </a:srgbClr>
                    </a:gs>
                  </a:gsLst>
                  <a:lin ang="16200000" scaled="1"/>
                  <a:tileRect/>
                </a:gradFill>
                <a:latin typeface="Arial" pitchFamily="34" charset="0"/>
                <a:ea typeface="MS PGothic" pitchFamily="34" charset="-128"/>
                <a:cs typeface="Arial" pitchFamily="34" charset="0"/>
              </a:rPr>
              <a:t>のポートフォリオ</a:t>
            </a:r>
            <a:endParaRPr lang="en-US" altLang="ja-JP" sz="2200" b="0" i="0" smtClean="0">
              <a:gradFill flip="none" rotWithShape="1">
                <a:gsLst>
                  <a:gs pos="0">
                    <a:srgbClr val="2B348E">
                      <a:shade val="30000"/>
                      <a:satMod val="115000"/>
                    </a:srgbClr>
                  </a:gs>
                  <a:gs pos="50000">
                    <a:srgbClr val="2B348E">
                      <a:shade val="67500"/>
                      <a:satMod val="115000"/>
                    </a:srgbClr>
                  </a:gs>
                  <a:gs pos="100000">
                    <a:srgbClr val="2B348E">
                      <a:shade val="100000"/>
                      <a:satMod val="115000"/>
                    </a:srgbClr>
                  </a:gs>
                </a:gsLst>
                <a:lin ang="16200000" scaled="1"/>
                <a:tileRect/>
              </a:gradFill>
              <a:latin typeface="Arial" pitchFamily="34" charset="0"/>
              <a:ea typeface="MS PGothic" pitchFamily="34" charset="-128"/>
              <a:cs typeface="Arial" pitchFamily="34" charset="0"/>
            </a:endParaRPr>
          </a:p>
          <a:p>
            <a:pPr marL="0" indent="0" algn="l" defTabSz="914400">
              <a:lnSpc>
                <a:spcPct val="60000"/>
              </a:lnSpc>
              <a:spcBef>
                <a:spcPts val="3600"/>
              </a:spcBef>
              <a:buNone/>
            </a:pPr>
            <a:r>
              <a:rPr lang="ja-JP" altLang="en-US" sz="2200" b="0" i="0" smtClean="0">
                <a:gradFill flip="none" rotWithShape="1">
                  <a:gsLst>
                    <a:gs pos="0">
                      <a:srgbClr val="2B348E">
                        <a:shade val="30000"/>
                        <a:satMod val="115000"/>
                      </a:srgbClr>
                    </a:gs>
                    <a:gs pos="50000">
                      <a:srgbClr val="2B348E">
                        <a:shade val="67500"/>
                        <a:satMod val="115000"/>
                      </a:srgbClr>
                    </a:gs>
                    <a:gs pos="100000">
                      <a:srgbClr val="2B348E">
                        <a:shade val="100000"/>
                        <a:satMod val="115000"/>
                      </a:srgbClr>
                    </a:gs>
                  </a:gsLst>
                  <a:lin ang="16200000" scaled="1"/>
                  <a:tileRect/>
                </a:gradFill>
                <a:latin typeface="Arial" pitchFamily="34" charset="0"/>
                <a:ea typeface="MS PGothic" pitchFamily="34" charset="-128"/>
                <a:cs typeface="Arial" pitchFamily="34" charset="0"/>
              </a:rPr>
              <a:t>サービス サポートと </a:t>
            </a:r>
            <a:r>
              <a:rPr lang="en-US" altLang="ja-JP" sz="2200" b="0" i="0" smtClean="0">
                <a:gradFill flip="none" rotWithShape="1">
                  <a:gsLst>
                    <a:gs pos="0">
                      <a:srgbClr val="2B348E">
                        <a:shade val="30000"/>
                        <a:satMod val="115000"/>
                      </a:srgbClr>
                    </a:gs>
                    <a:gs pos="50000">
                      <a:srgbClr val="2B348E">
                        <a:shade val="67500"/>
                        <a:satMod val="115000"/>
                      </a:srgbClr>
                    </a:gs>
                    <a:gs pos="100000">
                      <a:srgbClr val="2B348E">
                        <a:shade val="100000"/>
                        <a:satMod val="115000"/>
                      </a:srgbClr>
                    </a:gs>
                  </a:gsLst>
                  <a:lin ang="16200000" scaled="1"/>
                  <a:tileRect/>
                </a:gradFill>
                <a:latin typeface="Arial" pitchFamily="34" charset="0"/>
                <a:ea typeface="MS PGothic" pitchFamily="34" charset="-128"/>
                <a:cs typeface="Arial" pitchFamily="34" charset="0"/>
              </a:rPr>
              <a:t>Validated Design</a:t>
            </a:r>
          </a:p>
          <a:p>
            <a:pPr marL="0" indent="0" algn="l" defTabSz="914400">
              <a:lnSpc>
                <a:spcPct val="60000"/>
              </a:lnSpc>
              <a:spcBef>
                <a:spcPts val="3600"/>
              </a:spcBef>
              <a:buNone/>
            </a:pPr>
            <a:r>
              <a:rPr lang="ja-JP" altLang="en-US" sz="2200" b="0" i="0" smtClean="0">
                <a:gradFill flip="none" rotWithShape="1">
                  <a:gsLst>
                    <a:gs pos="0">
                      <a:srgbClr val="2B348E">
                        <a:shade val="30000"/>
                        <a:satMod val="115000"/>
                      </a:srgbClr>
                    </a:gs>
                    <a:gs pos="50000">
                      <a:srgbClr val="2B348E">
                        <a:shade val="67500"/>
                        <a:satMod val="115000"/>
                      </a:srgbClr>
                    </a:gs>
                    <a:gs pos="100000">
                      <a:srgbClr val="2B348E">
                        <a:shade val="100000"/>
                        <a:satMod val="115000"/>
                      </a:srgbClr>
                    </a:gs>
                  </a:gsLst>
                  <a:lin ang="16200000" scaled="1"/>
                  <a:tileRect/>
                </a:gradFill>
                <a:latin typeface="Arial" pitchFamily="34" charset="0"/>
                <a:ea typeface="MS PGothic" pitchFamily="34" charset="-128"/>
                <a:cs typeface="Arial" pitchFamily="34" charset="0"/>
              </a:rPr>
              <a:t>ケース スタディ</a:t>
            </a:r>
            <a:endParaRPr lang="en-US" altLang="ja-JP" sz="2200" b="0" i="0" smtClean="0">
              <a:gradFill flip="none" rotWithShape="1">
                <a:gsLst>
                  <a:gs pos="0">
                    <a:srgbClr val="2B348E">
                      <a:shade val="30000"/>
                      <a:satMod val="115000"/>
                    </a:srgbClr>
                  </a:gs>
                  <a:gs pos="50000">
                    <a:srgbClr val="2B348E">
                      <a:shade val="67500"/>
                      <a:satMod val="115000"/>
                    </a:srgbClr>
                  </a:gs>
                  <a:gs pos="100000">
                    <a:srgbClr val="2B348E">
                      <a:shade val="100000"/>
                      <a:satMod val="115000"/>
                    </a:srgbClr>
                  </a:gs>
                </a:gsLst>
                <a:lin ang="16200000" scaled="1"/>
                <a:tileRect/>
              </a:gradFill>
              <a:latin typeface="Arial" pitchFamily="34" charset="0"/>
              <a:ea typeface="MS PGothic" pitchFamily="34" charset="-128"/>
              <a:cs typeface="Arial" pitchFamily="34" charset="0"/>
            </a:endParaRPr>
          </a:p>
          <a:p>
            <a:pPr marL="0" indent="0" algn="l" defTabSz="914400">
              <a:lnSpc>
                <a:spcPct val="60000"/>
              </a:lnSpc>
              <a:spcBef>
                <a:spcPts val="3600"/>
              </a:spcBef>
              <a:buNone/>
            </a:pPr>
            <a:r>
              <a:rPr lang="ja-JP" altLang="en-US" sz="2200" b="0" i="0" smtClean="0">
                <a:gradFill flip="none" rotWithShape="1">
                  <a:gsLst>
                    <a:gs pos="0">
                      <a:srgbClr val="2B348E">
                        <a:shade val="30000"/>
                        <a:satMod val="115000"/>
                      </a:srgbClr>
                    </a:gs>
                    <a:gs pos="50000">
                      <a:srgbClr val="2B348E">
                        <a:shade val="67500"/>
                        <a:satMod val="115000"/>
                      </a:srgbClr>
                    </a:gs>
                    <a:gs pos="100000">
                      <a:srgbClr val="2B348E">
                        <a:shade val="100000"/>
                        <a:satMod val="115000"/>
                      </a:srgbClr>
                    </a:gs>
                  </a:gsLst>
                  <a:lin ang="16200000" scaled="1"/>
                  <a:tileRect/>
                </a:gradFill>
                <a:latin typeface="Arial" pitchFamily="34" charset="0"/>
                <a:ea typeface="MS PGothic" pitchFamily="34" charset="-128"/>
                <a:cs typeface="Arial" pitchFamily="34" charset="0"/>
              </a:rPr>
              <a:t>まとめ</a:t>
            </a:r>
            <a:endParaRPr lang="en-US" altLang="ja-JP" sz="2200" b="0" i="0">
              <a:gradFill flip="none" rotWithShape="1">
                <a:gsLst>
                  <a:gs pos="0">
                    <a:srgbClr val="2B348E">
                      <a:shade val="30000"/>
                      <a:satMod val="115000"/>
                    </a:srgbClr>
                  </a:gs>
                  <a:gs pos="50000">
                    <a:srgbClr val="2B348E">
                      <a:shade val="67500"/>
                      <a:satMod val="115000"/>
                    </a:srgbClr>
                  </a:gs>
                  <a:gs pos="100000">
                    <a:srgbClr val="2B348E">
                      <a:shade val="100000"/>
                      <a:satMod val="115000"/>
                    </a:srgbClr>
                  </a:gs>
                </a:gsLst>
                <a:lin ang="16200000" scaled="1"/>
                <a:tileRect/>
              </a:gradFill>
              <a:latin typeface="Arial" pitchFamily="34" charset="0"/>
              <a:ea typeface="MS PGothic" pitchFamily="34" charset="-128"/>
              <a:cs typeface="Arial" pitchFamily="34" charset="0"/>
            </a:endParaRPr>
          </a:p>
        </p:txBody>
      </p:sp>
      <p:sp>
        <p:nvSpPr>
          <p:cNvPr id="14" name="Chevron 13"/>
          <p:cNvSpPr/>
          <p:nvPr/>
        </p:nvSpPr>
        <p:spPr>
          <a:xfrm>
            <a:off x="769752" y="5025756"/>
            <a:ext cx="180514" cy="297837"/>
          </a:xfrm>
          <a:prstGeom prst="chevron">
            <a:avLst/>
          </a:prstGeom>
          <a:gradFill flip="none" rotWithShape="1">
            <a:gsLst>
              <a:gs pos="0">
                <a:schemeClr val="tx1">
                  <a:lumMod val="60000"/>
                  <a:lumOff val="40000"/>
                  <a:shade val="30000"/>
                  <a:satMod val="115000"/>
                </a:schemeClr>
              </a:gs>
              <a:gs pos="50000">
                <a:schemeClr val="tx1">
                  <a:lumMod val="60000"/>
                  <a:lumOff val="40000"/>
                  <a:shade val="67500"/>
                  <a:satMod val="115000"/>
                </a:schemeClr>
              </a:gs>
              <a:gs pos="100000">
                <a:schemeClr val="tx1">
                  <a:lumMod val="60000"/>
                  <a:lumOff val="40000"/>
                  <a:shade val="100000"/>
                  <a:satMod val="115000"/>
                </a:schemeClr>
              </a:gs>
            </a:gsLst>
            <a:lin ang="16200000" scaled="1"/>
            <a:tileRect/>
          </a:gradFill>
          <a:ln w="127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tLang="ja-JP" smtClean="0">
              <a:solidFill>
                <a:schemeClr val="tx1"/>
              </a:solidFill>
              <a:latin typeface="Arial" pitchFamily="34" charset="0"/>
              <a:ea typeface="MS PGothic" pitchFamily="34" charset="-128"/>
              <a:cs typeface="Arial" pitchFamily="34" charset="0"/>
            </a:endParaRPr>
          </a:p>
        </p:txBody>
      </p:sp>
      <p:sp>
        <p:nvSpPr>
          <p:cNvPr id="11" name="Chevron 10"/>
          <p:cNvSpPr/>
          <p:nvPr/>
        </p:nvSpPr>
        <p:spPr>
          <a:xfrm>
            <a:off x="769752" y="1753676"/>
            <a:ext cx="180514" cy="297837"/>
          </a:xfrm>
          <a:prstGeom prst="chevron">
            <a:avLst/>
          </a:prstGeom>
          <a:gradFill flip="none" rotWithShape="1">
            <a:gsLst>
              <a:gs pos="0">
                <a:schemeClr val="tx1">
                  <a:lumMod val="60000"/>
                  <a:lumOff val="40000"/>
                  <a:shade val="30000"/>
                  <a:satMod val="115000"/>
                </a:schemeClr>
              </a:gs>
              <a:gs pos="50000">
                <a:schemeClr val="tx1">
                  <a:lumMod val="60000"/>
                  <a:lumOff val="40000"/>
                  <a:shade val="67500"/>
                  <a:satMod val="115000"/>
                </a:schemeClr>
              </a:gs>
              <a:gs pos="100000">
                <a:schemeClr val="tx1">
                  <a:lumMod val="60000"/>
                  <a:lumOff val="40000"/>
                  <a:shade val="100000"/>
                  <a:satMod val="115000"/>
                </a:schemeClr>
              </a:gs>
            </a:gsLst>
            <a:lin ang="16200000" scaled="1"/>
            <a:tileRect/>
          </a:gradFill>
          <a:ln w="127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tLang="ja-JP" smtClean="0">
              <a:solidFill>
                <a:schemeClr val="tx1"/>
              </a:solidFill>
              <a:latin typeface="Arial" pitchFamily="34" charset="0"/>
              <a:ea typeface="MS PGothic" pitchFamily="34" charset="-128"/>
              <a:cs typeface="Arial" pitchFamily="34" charset="0"/>
            </a:endParaRPr>
          </a:p>
        </p:txBody>
      </p:sp>
      <p:sp>
        <p:nvSpPr>
          <p:cNvPr id="16" name="Chevron 15"/>
          <p:cNvSpPr/>
          <p:nvPr/>
        </p:nvSpPr>
        <p:spPr>
          <a:xfrm>
            <a:off x="782452" y="5680171"/>
            <a:ext cx="180514" cy="297837"/>
          </a:xfrm>
          <a:prstGeom prst="chevron">
            <a:avLst/>
          </a:prstGeom>
          <a:gradFill flip="none" rotWithShape="1">
            <a:gsLst>
              <a:gs pos="0">
                <a:schemeClr val="tx1">
                  <a:lumMod val="60000"/>
                  <a:lumOff val="40000"/>
                  <a:shade val="30000"/>
                  <a:satMod val="115000"/>
                </a:schemeClr>
              </a:gs>
              <a:gs pos="50000">
                <a:schemeClr val="tx1">
                  <a:lumMod val="60000"/>
                  <a:lumOff val="40000"/>
                  <a:shade val="67500"/>
                  <a:satMod val="115000"/>
                </a:schemeClr>
              </a:gs>
              <a:gs pos="100000">
                <a:schemeClr val="tx1">
                  <a:lumMod val="60000"/>
                  <a:lumOff val="40000"/>
                  <a:shade val="100000"/>
                  <a:satMod val="115000"/>
                </a:schemeClr>
              </a:gs>
            </a:gsLst>
            <a:lin ang="16200000" scaled="1"/>
            <a:tileRect/>
          </a:gradFill>
          <a:ln w="127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tLang="ja-JP" smtClean="0">
              <a:solidFill>
                <a:schemeClr val="tx1"/>
              </a:solidFill>
              <a:latin typeface="Arial" pitchFamily="34" charset="0"/>
              <a:ea typeface="MS PGothic" pitchFamily="34" charset="-128"/>
              <a:cs typeface="Arial" pitchFamily="34" charset="0"/>
            </a:endParaRPr>
          </a:p>
        </p:txBody>
      </p:sp>
      <p:sp>
        <p:nvSpPr>
          <p:cNvPr id="18" name="Rectangle 17"/>
          <p:cNvSpPr/>
          <p:nvPr/>
        </p:nvSpPr>
        <p:spPr>
          <a:xfrm flipV="1">
            <a:off x="602994" y="1447798"/>
            <a:ext cx="6204205" cy="4178301"/>
          </a:xfrm>
          <a:prstGeom prst="rect">
            <a:avLst/>
          </a:prstGeom>
          <a:solidFill>
            <a:schemeClr val="bg1">
              <a:alpha val="83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tLang="ja-JP" smtClean="0">
              <a:latin typeface="Arial" pitchFamily="34" charset="0"/>
              <a:ea typeface="MS PGothic" pitchFamily="34" charset="-128"/>
              <a:cs typeface="Arial" pitchFamily="34" charset="0"/>
            </a:endParaRPr>
          </a:p>
        </p:txBody>
      </p:sp>
    </p:spTree>
    <p:extLst>
      <p:ext uri="{BB962C8B-B14F-4D97-AF65-F5344CB8AC3E}">
        <p14:creationId xmlns:p14="http://schemas.microsoft.com/office/powerpoint/2010/main" xmlns="" val="1465829485"/>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300"/>
                                  </p:stCondLst>
                                  <p:childTnLst>
                                    <p:set>
                                      <p:cBhvr>
                                        <p:cTn id="6" dur="1" fill="hold">
                                          <p:stCondLst>
                                            <p:cond delay="0"/>
                                          </p:stCondLst>
                                        </p:cTn>
                                        <p:tgtEl>
                                          <p:spTgt spid="18"/>
                                        </p:tgtEl>
                                        <p:attrNameLst>
                                          <p:attrName>style.visibility</p:attrName>
                                        </p:attrNameLst>
                                      </p:cBhvr>
                                      <p:to>
                                        <p:strVal val="visible"/>
                                      </p:to>
                                    </p:set>
                                    <p:animEffect transition="in" filter="fade">
                                      <p:cBhvr>
                                        <p:cTn id="7" dur="10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defTabSz="914400">
              <a:lnSpc>
                <a:spcPct val="80000"/>
              </a:lnSpc>
              <a:spcBef>
                <a:spcPct val="0"/>
              </a:spcBef>
              <a:buNone/>
            </a:pPr>
            <a:r>
              <a:rPr lang="ja-JP" altLang="en-US" sz="3200" b="0" i="0" spc="0" baseline="0" smtClean="0">
                <a:solidFill>
                  <a:srgbClr val="2B348E"/>
                </a:solidFill>
                <a:latin typeface="Arial" pitchFamily="34" charset="0"/>
                <a:ea typeface="MS PGothic" pitchFamily="34" charset="-128"/>
                <a:cs typeface="Arial" pitchFamily="34" charset="0"/>
              </a:rPr>
              <a:t>まとめ：教育現場での仮想化 </a:t>
            </a:r>
            <a:endParaRPr lang="en-US" altLang="ja-JP">
              <a:latin typeface="Arial" pitchFamily="34" charset="0"/>
              <a:ea typeface="MS PGothic" pitchFamily="34" charset="-128"/>
              <a:cs typeface="Arial" pitchFamily="34" charset="0"/>
            </a:endParaRPr>
          </a:p>
        </p:txBody>
      </p:sp>
      <p:sp>
        <p:nvSpPr>
          <p:cNvPr id="33" name="Round Same Side Corner Rectangle 32"/>
          <p:cNvSpPr/>
          <p:nvPr/>
        </p:nvSpPr>
        <p:spPr>
          <a:xfrm rot="5400000" flipH="1" flipV="1">
            <a:off x="2090168" y="-725605"/>
            <a:ext cx="4963663" cy="9144002"/>
          </a:xfrm>
          <a:prstGeom prst="round2SameRect">
            <a:avLst>
              <a:gd name="adj1" fmla="val 116"/>
              <a:gd name="adj2" fmla="val 0"/>
            </a:avLst>
          </a:prstGeom>
          <a:gradFill flip="none" rotWithShape="1">
            <a:gsLst>
              <a:gs pos="100000">
                <a:srgbClr val="C4C4C4">
                  <a:alpha val="0"/>
                </a:srgbClr>
              </a:gs>
              <a:gs pos="0">
                <a:srgbClr val="E4E4E4">
                  <a:alpha val="45000"/>
                </a:srgbClr>
              </a:gs>
              <a:gs pos="39000">
                <a:srgbClr val="DBDBDB">
                  <a:alpha val="92000"/>
                </a:srgbClr>
              </a:gs>
              <a:gs pos="73000">
                <a:schemeClr val="bg1">
                  <a:lumMod val="95000"/>
                  <a:alpha val="41000"/>
                </a:schemeClr>
              </a:gs>
            </a:gsLst>
            <a:lin ang="11400000" scaled="0"/>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tLang="ja-JP" smtClean="0">
              <a:latin typeface="Arial" pitchFamily="34" charset="0"/>
              <a:ea typeface="MS PGothic" pitchFamily="34" charset="-128"/>
              <a:cs typeface="Arial" pitchFamily="34" charset="0"/>
            </a:endParaRPr>
          </a:p>
        </p:txBody>
      </p:sp>
      <p:sp>
        <p:nvSpPr>
          <p:cNvPr id="34" name="Round Same Side Corner Rectangle 33"/>
          <p:cNvSpPr/>
          <p:nvPr/>
        </p:nvSpPr>
        <p:spPr>
          <a:xfrm flipH="1">
            <a:off x="428625" y="1606087"/>
            <a:ext cx="8313856" cy="4340691"/>
          </a:xfrm>
          <a:prstGeom prst="round2SameRect">
            <a:avLst>
              <a:gd name="adj1" fmla="val 5439"/>
              <a:gd name="adj2" fmla="val 0"/>
            </a:avLst>
          </a:prstGeom>
          <a:gradFill>
            <a:gsLst>
              <a:gs pos="50000">
                <a:srgbClr val="FCFCFC"/>
              </a:gs>
              <a:gs pos="43000">
                <a:schemeClr val="bg1"/>
              </a:gs>
              <a:gs pos="100000">
                <a:srgbClr val="DBDBDB"/>
              </a:gs>
            </a:gsLst>
            <a:lin ang="8100000" scaled="1"/>
          </a:gradFill>
          <a:ln>
            <a:noFill/>
          </a:ln>
          <a:effectLst>
            <a:outerShdw blurRad="25400" dist="12700" dir="16200000" rotWithShape="0">
              <a:prstClr val="black">
                <a:alpha val="14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tLang="ja-JP">
              <a:latin typeface="Arial" pitchFamily="34" charset="0"/>
              <a:ea typeface="MS PGothic" pitchFamily="34" charset="-128"/>
              <a:cs typeface="Arial" pitchFamily="34" charset="0"/>
            </a:endParaRPr>
          </a:p>
        </p:txBody>
      </p:sp>
      <p:sp>
        <p:nvSpPr>
          <p:cNvPr id="37" name="Rectangle 36"/>
          <p:cNvSpPr/>
          <p:nvPr/>
        </p:nvSpPr>
        <p:spPr>
          <a:xfrm>
            <a:off x="0" y="3570534"/>
            <a:ext cx="9144000" cy="2433711"/>
          </a:xfrm>
          <a:prstGeom prst="rect">
            <a:avLst/>
          </a:prstGeom>
          <a:gradFill>
            <a:gsLst>
              <a:gs pos="0">
                <a:schemeClr val="bg2">
                  <a:alpha val="0"/>
                </a:schemeClr>
              </a:gs>
              <a:gs pos="100000">
                <a:schemeClr val="bg1"/>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tLang="ja-JP" smtClean="0">
              <a:latin typeface="Arial" pitchFamily="34" charset="0"/>
              <a:ea typeface="MS PGothic" pitchFamily="34" charset="-128"/>
              <a:cs typeface="Arial" pitchFamily="34" charset="0"/>
            </a:endParaRPr>
          </a:p>
        </p:txBody>
      </p:sp>
      <p:grpSp>
        <p:nvGrpSpPr>
          <p:cNvPr id="18" name="Group 17"/>
          <p:cNvGrpSpPr/>
          <p:nvPr/>
        </p:nvGrpSpPr>
        <p:grpSpPr>
          <a:xfrm>
            <a:off x="2911686" y="4825496"/>
            <a:ext cx="5534932" cy="1696605"/>
            <a:chOff x="340099" y="2547264"/>
            <a:chExt cx="8046223" cy="2466382"/>
          </a:xfrm>
        </p:grpSpPr>
        <p:sp>
          <p:nvSpPr>
            <p:cNvPr id="38" name="Flowchart: Magnetic Disk 37"/>
            <p:cNvSpPr/>
            <p:nvPr/>
          </p:nvSpPr>
          <p:spPr bwMode="auto">
            <a:xfrm>
              <a:off x="6860154" y="4054269"/>
              <a:ext cx="457309" cy="959377"/>
            </a:xfrm>
            <a:prstGeom prst="flowChartMagneticDisk">
              <a:avLst/>
            </a:prstGeom>
            <a:gradFill flip="none" rotWithShape="1">
              <a:gsLst>
                <a:gs pos="0">
                  <a:schemeClr val="bg1"/>
                </a:gs>
                <a:gs pos="85000">
                  <a:schemeClr val="accent1"/>
                </a:gs>
              </a:gsLst>
              <a:path path="circle">
                <a:fillToRect l="100000" t="100000"/>
              </a:path>
              <a:tileRect r="-100000" b="-100000"/>
            </a:gradFill>
            <a:ln w="9525" cap="flat" cmpd="sng" algn="ctr">
              <a:solidFill>
                <a:schemeClr val="tx2">
                  <a:alpha val="25000"/>
                </a:schemeClr>
              </a:solidFill>
              <a:prstDash val="solid"/>
              <a:round/>
              <a:headEnd type="none" w="med" len="med"/>
              <a:tailEnd type="none" w="med" len="med"/>
            </a:ln>
            <a:effectLst>
              <a:outerShdw blurRad="50800" dist="38100" dir="5400000" algn="t" rotWithShape="0">
                <a:prstClr val="black">
                  <a:alpha val="40000"/>
                </a:prstClr>
              </a:outerShdw>
              <a:reflection blurRad="6350" stA="52000" endA="300" endPos="35000" dir="5400000" sy="-100000" algn="bl" rotWithShape="0"/>
            </a:effectLst>
            <a:scene3d>
              <a:camera prst="orthographicFront"/>
              <a:lightRig rig="threePt" dir="t"/>
            </a:scene3d>
            <a:sp3d>
              <a:bevelT w="38100" h="101600"/>
            </a:sp3d>
          </p:spPr>
          <p:txBody>
            <a:bodyPr lIns="82124" tIns="41061" rIns="82124" bIns="41061" anchor="ctr">
              <a:spAutoFit/>
            </a:bodyPr>
            <a:lstStyle/>
            <a:p>
              <a:pPr algn="ctr" defTabSz="814388" eaLnBrk="0" hangingPunct="0">
                <a:lnSpc>
                  <a:spcPct val="90000"/>
                </a:lnSpc>
                <a:defRPr/>
              </a:pPr>
              <a:endParaRPr lang="en-US" altLang="ja-JP">
                <a:solidFill>
                  <a:schemeClr val="bg1"/>
                </a:solidFill>
                <a:latin typeface="Arial" pitchFamily="34" charset="0"/>
                <a:ea typeface="MS PGothic" pitchFamily="34" charset="-128"/>
                <a:cs typeface="Arial" pitchFamily="34" charset="0"/>
              </a:endParaRPr>
            </a:p>
          </p:txBody>
        </p:sp>
        <p:pic>
          <p:nvPicPr>
            <p:cNvPr id="39" name="Picture 47"/>
            <p:cNvPicPr>
              <a:picLocks noChangeAspect="1" noChangeArrowheads="1"/>
            </p:cNvPicPr>
            <p:nvPr/>
          </p:nvPicPr>
          <p:blipFill>
            <a:blip r:embed="rId3" cstate="print"/>
            <a:srcRect/>
            <a:stretch>
              <a:fillRect/>
            </a:stretch>
          </p:blipFill>
          <p:spPr bwMode="auto">
            <a:xfrm>
              <a:off x="7935661" y="4454306"/>
              <a:ext cx="444562" cy="293894"/>
            </a:xfrm>
            <a:prstGeom prst="rect">
              <a:avLst/>
            </a:prstGeom>
            <a:noFill/>
            <a:ln w="9525">
              <a:noFill/>
              <a:miter lim="800000"/>
              <a:headEnd/>
              <a:tailEnd/>
            </a:ln>
            <a:effectLst>
              <a:outerShdw blurRad="50800" dist="38100" dir="5400000" algn="t" rotWithShape="0">
                <a:prstClr val="black">
                  <a:alpha val="40000"/>
                </a:prstClr>
              </a:outerShdw>
            </a:effectLst>
          </p:spPr>
        </p:pic>
        <p:grpSp>
          <p:nvGrpSpPr>
            <p:cNvPr id="40" name="Group 66"/>
            <p:cNvGrpSpPr/>
            <p:nvPr/>
          </p:nvGrpSpPr>
          <p:grpSpPr>
            <a:xfrm>
              <a:off x="340099" y="2905573"/>
              <a:ext cx="1800997" cy="1864981"/>
              <a:chOff x="1295400" y="4842757"/>
              <a:chExt cx="1216296" cy="980165"/>
            </a:xfrm>
          </p:grpSpPr>
          <p:grpSp>
            <p:nvGrpSpPr>
              <p:cNvPr id="41" name="Group 31"/>
              <p:cNvGrpSpPr/>
              <p:nvPr/>
            </p:nvGrpSpPr>
            <p:grpSpPr>
              <a:xfrm>
                <a:off x="1295400" y="4842757"/>
                <a:ext cx="1216296" cy="980165"/>
                <a:chOff x="6001055" y="319085"/>
                <a:chExt cx="2820723" cy="2302416"/>
              </a:xfrm>
              <a:effectLst>
                <a:outerShdw blurRad="50800" dist="38100" dir="5400000" algn="t" rotWithShape="0">
                  <a:prstClr val="black">
                    <a:alpha val="40000"/>
                  </a:prstClr>
                </a:outerShdw>
                <a:reflection blurRad="6350" stA="52000" endA="300" endPos="35000" dir="5400000" sy="-100000" algn="bl" rotWithShape="0"/>
              </a:effectLst>
            </p:grpSpPr>
            <p:pic>
              <p:nvPicPr>
                <p:cNvPr id="43" name="Picture 42" descr="flatpanelcomputer-copy.png"/>
                <p:cNvPicPr>
                  <a:picLocks noChangeAspect="1"/>
                </p:cNvPicPr>
                <p:nvPr/>
              </p:nvPicPr>
              <p:blipFill>
                <a:blip r:embed="rId4" cstate="screen"/>
                <a:stretch>
                  <a:fillRect/>
                </a:stretch>
              </p:blipFill>
              <p:spPr>
                <a:xfrm>
                  <a:off x="6001055" y="319085"/>
                  <a:ext cx="2820723" cy="2302416"/>
                </a:xfrm>
                <a:prstGeom prst="rect">
                  <a:avLst/>
                </a:prstGeom>
              </p:spPr>
            </p:pic>
            <p:pic>
              <p:nvPicPr>
                <p:cNvPr id="44" name="Picture 11" descr="converj_vdi.png"/>
                <p:cNvPicPr>
                  <a:picLocks noChangeAspect="1"/>
                </p:cNvPicPr>
                <p:nvPr/>
              </p:nvPicPr>
              <p:blipFill>
                <a:blip r:embed="rId5" cstate="print"/>
                <a:srcRect/>
                <a:stretch>
                  <a:fillRect/>
                </a:stretch>
              </p:blipFill>
              <p:spPr bwMode="auto">
                <a:xfrm>
                  <a:off x="6105080" y="400595"/>
                  <a:ext cx="2620905" cy="1663336"/>
                </a:xfrm>
                <a:prstGeom prst="rect">
                  <a:avLst/>
                </a:prstGeom>
                <a:noFill/>
                <a:ln w="9525">
                  <a:noFill/>
                  <a:miter lim="800000"/>
                  <a:headEnd/>
                  <a:tailEnd/>
                </a:ln>
                <a:effectLst>
                  <a:innerShdw blurRad="114300">
                    <a:prstClr val="black"/>
                  </a:innerShdw>
                </a:effectLst>
              </p:spPr>
            </p:pic>
          </p:grpSp>
          <p:pic>
            <p:nvPicPr>
              <p:cNvPr id="42" name="Picture 2"/>
              <p:cNvPicPr>
                <a:picLocks noChangeAspect="1" noChangeArrowheads="1"/>
              </p:cNvPicPr>
              <p:nvPr/>
            </p:nvPicPr>
            <p:blipFill>
              <a:blip r:embed="rId6" cstate="print"/>
              <a:srcRect l="936" t="13229" r="6626" b="1279"/>
              <a:stretch>
                <a:fillRect/>
              </a:stretch>
            </p:blipFill>
            <p:spPr bwMode="auto">
              <a:xfrm>
                <a:off x="1336675" y="4874953"/>
                <a:ext cx="1132680" cy="711459"/>
              </a:xfrm>
              <a:prstGeom prst="rect">
                <a:avLst/>
              </a:prstGeom>
              <a:noFill/>
              <a:ln w="9525">
                <a:noFill/>
                <a:miter lim="800000"/>
                <a:headEnd/>
                <a:tailEnd/>
              </a:ln>
              <a:effectLst>
                <a:innerShdw blurRad="114300">
                  <a:prstClr val="black"/>
                </a:innerShdw>
              </a:effectLst>
            </p:spPr>
          </p:pic>
        </p:grpSp>
        <p:pic>
          <p:nvPicPr>
            <p:cNvPr id="45" name="Picture 2"/>
            <p:cNvPicPr>
              <a:picLocks noChangeAspect="1" noChangeArrowheads="1"/>
            </p:cNvPicPr>
            <p:nvPr/>
          </p:nvPicPr>
          <p:blipFill>
            <a:blip r:embed="rId7" cstate="print"/>
            <a:srcRect l="936" t="13229" r="6626" b="13290"/>
            <a:stretch>
              <a:fillRect/>
            </a:stretch>
          </p:blipFill>
          <p:spPr bwMode="auto">
            <a:xfrm>
              <a:off x="6430280" y="2555753"/>
              <a:ext cx="903097" cy="625004"/>
            </a:xfrm>
            <a:prstGeom prst="roundRect">
              <a:avLst>
                <a:gd name="adj" fmla="val 4167"/>
              </a:avLst>
            </a:prstGeom>
            <a:solidFill>
              <a:srgbClr val="FFFFFF"/>
            </a:solidFill>
            <a:ln w="38100" cap="sq">
              <a:solidFill>
                <a:srgbClr val="EAEAEA"/>
              </a:solidFill>
              <a:miter lim="800000"/>
            </a:ln>
            <a:effectLst>
              <a:reflection blurRad="12700" stA="33000" endPos="28000" dist="5000" dir="5400000" sy="-100000" algn="bl" rotWithShape="0"/>
            </a:effectLst>
            <a:scene3d>
              <a:camera prst="orthographicFront"/>
              <a:lightRig rig="threePt" dir="t">
                <a:rot lat="0" lon="0" rev="2700000"/>
              </a:lightRig>
            </a:scene3d>
            <a:sp3d contourW="6350">
              <a:bevelT h="38100"/>
              <a:contourClr>
                <a:srgbClr val="C0C0C0"/>
              </a:contourClr>
            </a:sp3d>
          </p:spPr>
        </p:pic>
        <p:pic>
          <p:nvPicPr>
            <p:cNvPr id="46" name="Picture 2"/>
            <p:cNvPicPr>
              <a:picLocks noChangeAspect="1" noChangeArrowheads="1"/>
            </p:cNvPicPr>
            <p:nvPr/>
          </p:nvPicPr>
          <p:blipFill>
            <a:blip r:embed="rId8" cstate="print">
              <a:clrChange>
                <a:clrFrom>
                  <a:srgbClr val="FFFFFF"/>
                </a:clrFrom>
                <a:clrTo>
                  <a:srgbClr val="FFFFFF">
                    <a:alpha val="0"/>
                  </a:srgbClr>
                </a:clrTo>
              </a:clrChange>
              <a:extLst>
                <a:ext uri="{28A0092B-C50C-407E-A947-70E740481C1C}">
                  <a14:useLocalDpi xmlns:a14="http://schemas.microsoft.com/office/drawing/2010/main" xmlns="" val="0"/>
                </a:ext>
              </a:extLst>
            </a:blip>
            <a:srcRect l="1095" t="1119"/>
            <a:stretch>
              <a:fillRect/>
            </a:stretch>
          </p:blipFill>
          <p:spPr bwMode="auto">
            <a:xfrm>
              <a:off x="7485001" y="3154631"/>
              <a:ext cx="901321" cy="91173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grpSp>
          <p:nvGrpSpPr>
            <p:cNvPr id="51" name="Group 50"/>
            <p:cNvGrpSpPr/>
            <p:nvPr/>
          </p:nvGrpSpPr>
          <p:grpSpPr>
            <a:xfrm>
              <a:off x="2238102" y="2547264"/>
              <a:ext cx="4667797" cy="1780923"/>
              <a:chOff x="2331718" y="1789610"/>
              <a:chExt cx="4667797" cy="1780923"/>
            </a:xfrm>
          </p:grpSpPr>
          <p:grpSp>
            <p:nvGrpSpPr>
              <p:cNvPr id="52" name="Group 51"/>
              <p:cNvGrpSpPr/>
              <p:nvPr/>
            </p:nvGrpSpPr>
            <p:grpSpPr>
              <a:xfrm>
                <a:off x="2331718" y="2693134"/>
                <a:ext cx="1059766" cy="573258"/>
                <a:chOff x="2514600" y="2693134"/>
                <a:chExt cx="1059766" cy="573258"/>
              </a:xfrm>
            </p:grpSpPr>
            <p:sp>
              <p:nvSpPr>
                <p:cNvPr id="57" name="Right Arrow 56"/>
                <p:cNvSpPr/>
                <p:nvPr/>
              </p:nvSpPr>
              <p:spPr>
                <a:xfrm>
                  <a:off x="2514600" y="2693134"/>
                  <a:ext cx="1059766" cy="309489"/>
                </a:xfrm>
                <a:prstGeom prst="rightArrow">
                  <a:avLst/>
                </a:prstGeom>
                <a:gradFill>
                  <a:gsLst>
                    <a:gs pos="0">
                      <a:schemeClr val="tx1">
                        <a:lumMod val="20000"/>
                        <a:lumOff val="80000"/>
                      </a:schemeClr>
                    </a:gs>
                    <a:gs pos="100000">
                      <a:schemeClr val="accent2">
                        <a:alpha val="0"/>
                      </a:schemeClr>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tLang="ja-JP">
                    <a:latin typeface="Arial" pitchFamily="34" charset="0"/>
                    <a:ea typeface="MS PGothic" pitchFamily="34" charset="-128"/>
                    <a:cs typeface="Arial" pitchFamily="34" charset="0"/>
                  </a:endParaRPr>
                </a:p>
              </p:txBody>
            </p:sp>
            <p:sp>
              <p:nvSpPr>
                <p:cNvPr id="58" name="Right Arrow 57"/>
                <p:cNvSpPr/>
                <p:nvPr/>
              </p:nvSpPr>
              <p:spPr>
                <a:xfrm flipH="1">
                  <a:off x="2514600" y="2956903"/>
                  <a:ext cx="1059766" cy="309489"/>
                </a:xfrm>
                <a:prstGeom prst="rightArrow">
                  <a:avLst/>
                </a:prstGeom>
                <a:gradFill>
                  <a:gsLst>
                    <a:gs pos="0">
                      <a:schemeClr val="tx1">
                        <a:lumMod val="20000"/>
                        <a:lumOff val="80000"/>
                      </a:schemeClr>
                    </a:gs>
                    <a:gs pos="100000">
                      <a:schemeClr val="accent2">
                        <a:alpha val="0"/>
                      </a:schemeClr>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tLang="ja-JP">
                    <a:latin typeface="Arial" pitchFamily="34" charset="0"/>
                    <a:ea typeface="MS PGothic" pitchFamily="34" charset="-128"/>
                    <a:cs typeface="Arial" pitchFamily="34" charset="0"/>
                  </a:endParaRPr>
                </a:p>
              </p:txBody>
            </p:sp>
          </p:grpSp>
          <p:grpSp>
            <p:nvGrpSpPr>
              <p:cNvPr id="53" name="Group 52"/>
              <p:cNvGrpSpPr/>
              <p:nvPr/>
            </p:nvGrpSpPr>
            <p:grpSpPr>
              <a:xfrm>
                <a:off x="5938811" y="2693134"/>
                <a:ext cx="1060704" cy="573258"/>
                <a:chOff x="5873496" y="2693134"/>
                <a:chExt cx="1060704" cy="573258"/>
              </a:xfrm>
            </p:grpSpPr>
            <p:sp>
              <p:nvSpPr>
                <p:cNvPr id="55" name="Right Arrow 54"/>
                <p:cNvSpPr/>
                <p:nvPr/>
              </p:nvSpPr>
              <p:spPr>
                <a:xfrm>
                  <a:off x="5873496" y="2693134"/>
                  <a:ext cx="1060704" cy="309489"/>
                </a:xfrm>
                <a:prstGeom prst="rightArrow">
                  <a:avLst/>
                </a:prstGeom>
                <a:gradFill>
                  <a:gsLst>
                    <a:gs pos="0">
                      <a:schemeClr val="tx1">
                        <a:lumMod val="20000"/>
                        <a:lumOff val="80000"/>
                      </a:schemeClr>
                    </a:gs>
                    <a:gs pos="100000">
                      <a:schemeClr val="accent2">
                        <a:alpha val="0"/>
                      </a:schemeClr>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tLang="ja-JP">
                    <a:latin typeface="Arial" pitchFamily="34" charset="0"/>
                    <a:ea typeface="MS PGothic" pitchFamily="34" charset="-128"/>
                    <a:cs typeface="Arial" pitchFamily="34" charset="0"/>
                  </a:endParaRPr>
                </a:p>
              </p:txBody>
            </p:sp>
            <p:sp>
              <p:nvSpPr>
                <p:cNvPr id="56" name="Right Arrow 55"/>
                <p:cNvSpPr/>
                <p:nvPr/>
              </p:nvSpPr>
              <p:spPr>
                <a:xfrm flipH="1">
                  <a:off x="5873496" y="2956903"/>
                  <a:ext cx="1060704" cy="309489"/>
                </a:xfrm>
                <a:prstGeom prst="rightArrow">
                  <a:avLst/>
                </a:prstGeom>
                <a:gradFill>
                  <a:gsLst>
                    <a:gs pos="0">
                      <a:schemeClr val="tx1">
                        <a:lumMod val="20000"/>
                        <a:lumOff val="80000"/>
                      </a:schemeClr>
                    </a:gs>
                    <a:gs pos="100000">
                      <a:schemeClr val="accent2">
                        <a:alpha val="0"/>
                      </a:schemeClr>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tLang="ja-JP">
                    <a:latin typeface="Arial" pitchFamily="34" charset="0"/>
                    <a:ea typeface="MS PGothic" pitchFamily="34" charset="-128"/>
                    <a:cs typeface="Arial" pitchFamily="34" charset="0"/>
                  </a:endParaRPr>
                </a:p>
              </p:txBody>
            </p:sp>
          </p:grpSp>
          <p:pic>
            <p:nvPicPr>
              <p:cNvPr id="54" name="Picture 53" descr="Device_cloud_white_3041_default_256.png"/>
              <p:cNvPicPr>
                <a:picLocks noChangeAspect="1"/>
              </p:cNvPicPr>
              <p:nvPr/>
            </p:nvPicPr>
            <p:blipFill>
              <a:blip r:embed="rId9" cstate="screen">
                <a:extLst>
                  <a:ext uri="{28A0092B-C50C-407E-A947-70E740481C1C}">
                    <a14:useLocalDpi xmlns:a14="http://schemas.microsoft.com/office/drawing/2010/main" xmlns=""/>
                  </a:ext>
                </a:extLst>
              </a:blip>
              <a:srcRect t="15517" b="17759"/>
              <a:stretch>
                <a:fillRect/>
              </a:stretch>
            </p:blipFill>
            <p:spPr>
              <a:xfrm>
                <a:off x="3435074" y="1789610"/>
                <a:ext cx="2474638" cy="1780923"/>
              </a:xfrm>
              <a:prstGeom prst="rect">
                <a:avLst/>
              </a:prstGeom>
              <a:effectLst/>
            </p:spPr>
          </p:pic>
        </p:grpSp>
      </p:grpSp>
      <p:sp>
        <p:nvSpPr>
          <p:cNvPr id="19" name="TextBox 18"/>
          <p:cNvSpPr txBox="1"/>
          <p:nvPr/>
        </p:nvSpPr>
        <p:spPr>
          <a:xfrm>
            <a:off x="905755" y="5015994"/>
            <a:ext cx="2033490" cy="1138773"/>
          </a:xfrm>
          <a:prstGeom prst="rect">
            <a:avLst/>
          </a:prstGeom>
          <a:noFill/>
        </p:spPr>
        <p:txBody>
          <a:bodyPr wrap="square" rtlCol="0">
            <a:spAutoFit/>
          </a:bodyPr>
          <a:lstStyle/>
          <a:p>
            <a:pPr algn="l" defTabSz="914400">
              <a:buNone/>
            </a:pPr>
            <a:r>
              <a:rPr lang="en-US" altLang="ja-JP" sz="6800" b="1" i="0" smtClean="0">
                <a:gradFill flip="none" rotWithShape="1">
                  <a:gsLst>
                    <a:gs pos="0">
                      <a:schemeClr val="accent6"/>
                    </a:gs>
                    <a:gs pos="100000">
                      <a:schemeClr val="tx1">
                        <a:lumMod val="75000"/>
                        <a:shade val="100000"/>
                        <a:satMod val="115000"/>
                      </a:schemeClr>
                    </a:gs>
                  </a:gsLst>
                  <a:lin ang="13500000" scaled="1"/>
                  <a:tileRect/>
                </a:gradFill>
                <a:latin typeface="Arial" pitchFamily="34" charset="0"/>
                <a:ea typeface="MS PGothic" pitchFamily="34" charset="-128"/>
                <a:cs typeface="Arial" pitchFamily="34" charset="0"/>
              </a:rPr>
              <a:t>VXI</a:t>
            </a:r>
            <a:endParaRPr lang="en-US" altLang="ja-JP" sz="6800" b="1">
              <a:gradFill flip="none" rotWithShape="1">
                <a:gsLst>
                  <a:gs pos="0">
                    <a:schemeClr val="accent6"/>
                  </a:gs>
                  <a:gs pos="100000">
                    <a:schemeClr val="tx1">
                      <a:lumMod val="75000"/>
                      <a:shade val="100000"/>
                      <a:satMod val="115000"/>
                    </a:schemeClr>
                  </a:gs>
                </a:gsLst>
                <a:lin ang="13500000" scaled="1"/>
                <a:tileRect/>
              </a:gradFill>
              <a:latin typeface="Arial" pitchFamily="34" charset="0"/>
              <a:ea typeface="MS PGothic" pitchFamily="34" charset="-128"/>
              <a:cs typeface="Arial" pitchFamily="34" charset="0"/>
            </a:endParaRPr>
          </a:p>
        </p:txBody>
      </p:sp>
      <p:sp>
        <p:nvSpPr>
          <p:cNvPr id="4" name="Content Placeholder 3"/>
          <p:cNvSpPr>
            <a:spLocks noGrp="1"/>
          </p:cNvSpPr>
          <p:nvPr>
            <p:ph idx="4294967295"/>
          </p:nvPr>
        </p:nvSpPr>
        <p:spPr>
          <a:xfrm>
            <a:off x="631047" y="1780334"/>
            <a:ext cx="8550275" cy="4965700"/>
          </a:xfrm>
        </p:spPr>
        <p:txBody>
          <a:bodyPr/>
          <a:lstStyle/>
          <a:p>
            <a:pPr marL="0" indent="0" algn="l" defTabSz="914400">
              <a:spcBef>
                <a:spcPts val="1800"/>
              </a:spcBef>
              <a:spcAft>
                <a:spcPts val="600"/>
              </a:spcAft>
              <a:buNone/>
            </a:pPr>
            <a:r>
              <a:rPr lang="ja-JP" altLang="en-US" sz="2000" b="0" i="0" smtClean="0">
                <a:gradFill flip="none" rotWithShape="1">
                  <a:gsLst>
                    <a:gs pos="0">
                      <a:schemeClr val="tx1">
                        <a:lumMod val="75000"/>
                        <a:shade val="30000"/>
                        <a:satMod val="115000"/>
                      </a:schemeClr>
                    </a:gs>
                    <a:gs pos="50000">
                      <a:schemeClr val="tx1">
                        <a:lumMod val="75000"/>
                        <a:shade val="67500"/>
                        <a:satMod val="115000"/>
                      </a:schemeClr>
                    </a:gs>
                    <a:gs pos="100000">
                      <a:schemeClr val="tx1">
                        <a:lumMod val="75000"/>
                        <a:shade val="100000"/>
                        <a:satMod val="115000"/>
                      </a:schemeClr>
                    </a:gs>
                  </a:gsLst>
                  <a:lin ang="16200000" scaled="1"/>
                  <a:tileRect/>
                </a:gradFill>
                <a:latin typeface="Arial" pitchFamily="34" charset="0"/>
                <a:ea typeface="MS PGothic" pitchFamily="34" charset="-128"/>
                <a:cs typeface="Arial" pitchFamily="34" charset="0"/>
              </a:rPr>
              <a:t>今後も活性化が続く教育現場でのデスクトップ仮想化</a:t>
            </a:r>
            <a:endParaRPr lang="en-US" altLang="ja-JP" dirty="0" smtClean="0">
              <a:gradFill flip="none" rotWithShape="1">
                <a:gsLst>
                  <a:gs pos="0">
                    <a:schemeClr val="tx1">
                      <a:lumMod val="75000"/>
                      <a:shade val="30000"/>
                      <a:satMod val="115000"/>
                    </a:schemeClr>
                  </a:gs>
                  <a:gs pos="50000">
                    <a:schemeClr val="tx1">
                      <a:lumMod val="75000"/>
                      <a:shade val="67500"/>
                      <a:satMod val="115000"/>
                    </a:schemeClr>
                  </a:gs>
                  <a:gs pos="100000">
                    <a:schemeClr val="tx1">
                      <a:lumMod val="75000"/>
                      <a:shade val="100000"/>
                      <a:satMod val="115000"/>
                    </a:schemeClr>
                  </a:gs>
                </a:gsLst>
                <a:lin ang="16200000" scaled="1"/>
                <a:tileRect/>
              </a:gradFill>
              <a:latin typeface="Arial" pitchFamily="34" charset="0"/>
              <a:ea typeface="MS PGothic" pitchFamily="34" charset="-128"/>
              <a:cs typeface="Arial" pitchFamily="34" charset="0"/>
            </a:endParaRPr>
          </a:p>
          <a:p>
            <a:pPr marL="179405" lvl="1" indent="-179405" algn="l" defTabSz="914400">
              <a:lnSpc>
                <a:spcPct val="90000"/>
              </a:lnSpc>
              <a:spcBef>
                <a:spcPts val="300"/>
              </a:spcBef>
              <a:spcAft>
                <a:spcPts val="300"/>
              </a:spcAft>
              <a:buClr>
                <a:srgbClr val="00ADEF"/>
              </a:buClr>
              <a:buSzPct val="80000"/>
              <a:buFont typeface="Arial"/>
              <a:buChar char="•"/>
            </a:pPr>
            <a:r>
              <a:rPr lang="ja-JP" altLang="en-US" sz="1800" b="0" i="0" smtClean="0">
                <a:solidFill>
                  <a:srgbClr val="3A3A3A"/>
                </a:solidFill>
                <a:latin typeface="Arial" pitchFamily="34" charset="0"/>
                <a:ea typeface="MS PGothic" pitchFamily="34" charset="-128"/>
                <a:cs typeface="Arial" pitchFamily="34" charset="0"/>
              </a:rPr>
              <a:t>広範な教育機関のユーザに対して適用可能</a:t>
            </a:r>
            <a:endParaRPr lang="en-US" altLang="ja-JP" sz="1800" b="0" i="0" dirty="0" smtClean="0">
              <a:solidFill>
                <a:srgbClr val="3A3A3A"/>
              </a:solidFill>
              <a:latin typeface="Arial" pitchFamily="34" charset="0"/>
              <a:ea typeface="MS PGothic" pitchFamily="34" charset="-128"/>
              <a:cs typeface="Arial" pitchFamily="34" charset="0"/>
            </a:endParaRPr>
          </a:p>
          <a:p>
            <a:pPr marL="179405" lvl="1" indent="-179405" algn="l" defTabSz="914400">
              <a:lnSpc>
                <a:spcPct val="90000"/>
              </a:lnSpc>
              <a:spcBef>
                <a:spcPts val="300"/>
              </a:spcBef>
              <a:spcAft>
                <a:spcPts val="300"/>
              </a:spcAft>
              <a:buClr>
                <a:srgbClr val="00ADEF"/>
              </a:buClr>
              <a:buSzPct val="80000"/>
              <a:buFont typeface="Arial"/>
              <a:buChar char="•"/>
            </a:pPr>
            <a:r>
              <a:rPr lang="ja-JP" altLang="en-US" sz="1800" b="0" i="0" smtClean="0">
                <a:solidFill>
                  <a:srgbClr val="3A3A3A"/>
                </a:solidFill>
                <a:latin typeface="Arial" pitchFamily="34" charset="0"/>
                <a:ea typeface="MS PGothic" pitchFamily="34" charset="-128"/>
                <a:cs typeface="Arial" pitchFamily="34" charset="0"/>
              </a:rPr>
              <a:t>教育ワークフローの簡素化</a:t>
            </a:r>
            <a:endParaRPr lang="en-US" altLang="ja-JP" dirty="0" smtClean="0">
              <a:solidFill>
                <a:srgbClr val="3A3A3A"/>
              </a:solidFill>
              <a:latin typeface="Arial" pitchFamily="34" charset="0"/>
              <a:ea typeface="MS PGothic" pitchFamily="34" charset="-128"/>
              <a:cs typeface="Arial" pitchFamily="34" charset="0"/>
            </a:endParaRPr>
          </a:p>
          <a:p>
            <a:pPr marL="179405" lvl="1" indent="-179405" algn="l" defTabSz="914400">
              <a:lnSpc>
                <a:spcPct val="90000"/>
              </a:lnSpc>
              <a:spcBef>
                <a:spcPts val="300"/>
              </a:spcBef>
              <a:spcAft>
                <a:spcPts val="300"/>
              </a:spcAft>
              <a:buClr>
                <a:srgbClr val="00ADEF"/>
              </a:buClr>
              <a:buSzPct val="80000"/>
              <a:buFont typeface="Arial"/>
              <a:buChar char="•"/>
            </a:pPr>
            <a:r>
              <a:rPr lang="ja-JP" altLang="en-US" sz="1800" b="0" i="0" smtClean="0">
                <a:solidFill>
                  <a:srgbClr val="3A3A3A"/>
                </a:solidFill>
                <a:latin typeface="Arial" pitchFamily="34" charset="0"/>
                <a:ea typeface="MS PGothic" pitchFamily="34" charset="-128"/>
                <a:cs typeface="Arial" pitchFamily="34" charset="0"/>
              </a:rPr>
              <a:t>高度なセキュリティで保護された、重要なアプリケーションへの高速アクセス</a:t>
            </a:r>
            <a:endParaRPr lang="en-US" altLang="ja-JP" sz="1800" b="0" i="0" dirty="0" smtClean="0">
              <a:solidFill>
                <a:srgbClr val="3A3A3A"/>
              </a:solidFill>
              <a:latin typeface="Arial" pitchFamily="34" charset="0"/>
              <a:ea typeface="MS PGothic" pitchFamily="34" charset="-128"/>
              <a:cs typeface="Arial" pitchFamily="34" charset="0"/>
            </a:endParaRPr>
          </a:p>
          <a:p>
            <a:pPr marL="0" indent="0" algn="l" defTabSz="914400">
              <a:spcBef>
                <a:spcPts val="1800"/>
              </a:spcBef>
              <a:spcAft>
                <a:spcPts val="600"/>
              </a:spcAft>
              <a:buNone/>
            </a:pPr>
            <a:r>
              <a:rPr lang="en-US" altLang="ja-JP" sz="2000" b="0" i="0" dirty="0" smtClean="0">
                <a:gradFill flip="none" rotWithShape="1">
                  <a:gsLst>
                    <a:gs pos="0">
                      <a:schemeClr val="tx1">
                        <a:lumMod val="75000"/>
                        <a:shade val="30000"/>
                        <a:satMod val="115000"/>
                      </a:schemeClr>
                    </a:gs>
                    <a:gs pos="50000">
                      <a:schemeClr val="tx1">
                        <a:lumMod val="75000"/>
                        <a:shade val="67500"/>
                        <a:satMod val="115000"/>
                      </a:schemeClr>
                    </a:gs>
                    <a:gs pos="100000">
                      <a:schemeClr val="tx1">
                        <a:lumMod val="75000"/>
                        <a:shade val="100000"/>
                        <a:satMod val="115000"/>
                      </a:schemeClr>
                    </a:gs>
                  </a:gsLst>
                  <a:lin ang="16200000" scaled="1"/>
                  <a:tileRect/>
                </a:gradFill>
                <a:latin typeface="Arial" pitchFamily="34" charset="0"/>
                <a:ea typeface="MS PGothic" pitchFamily="34" charset="-128"/>
                <a:cs typeface="Arial" pitchFamily="34" charset="0"/>
              </a:rPr>
              <a:t>Cisco VXI </a:t>
            </a:r>
            <a:r>
              <a:rPr lang="ja-JP" altLang="en-US" sz="2000" b="0" i="0" smtClean="0">
                <a:solidFill>
                  <a:srgbClr val="2B3082"/>
                </a:solidFill>
                <a:latin typeface="Arial" pitchFamily="34" charset="0"/>
                <a:ea typeface="MS PGothic" pitchFamily="34" charset="-128"/>
                <a:cs typeface="Arial" pitchFamily="34" charset="0"/>
              </a:rPr>
              <a:t>は</a:t>
            </a:r>
            <a:r>
              <a:rPr lang="ja-JP" altLang="en-US" sz="2000" b="0" i="0" smtClean="0">
                <a:gradFill flip="none" rotWithShape="1">
                  <a:gsLst>
                    <a:gs pos="0">
                      <a:schemeClr val="tx1">
                        <a:lumMod val="75000"/>
                        <a:shade val="30000"/>
                        <a:satMod val="115000"/>
                      </a:schemeClr>
                    </a:gs>
                    <a:gs pos="50000">
                      <a:schemeClr val="tx1">
                        <a:lumMod val="75000"/>
                        <a:shade val="67500"/>
                        <a:satMod val="115000"/>
                      </a:schemeClr>
                    </a:gs>
                    <a:gs pos="100000">
                      <a:schemeClr val="tx1">
                        <a:lumMod val="75000"/>
                        <a:shade val="100000"/>
                        <a:satMod val="115000"/>
                      </a:schemeClr>
                    </a:gs>
                  </a:gsLst>
                  <a:lin ang="16200000" scaled="1"/>
                  <a:tileRect/>
                </a:gradFill>
                <a:latin typeface="Arial" pitchFamily="34" charset="0"/>
                <a:ea typeface="MS PGothic" pitchFamily="34" charset="-128"/>
                <a:cs typeface="Arial" pitchFamily="34" charset="0"/>
              </a:rPr>
              <a:t>検証済みの</a:t>
            </a:r>
            <a:r>
              <a:rPr lang="en-US" altLang="ja-JP" sz="2000" b="0" i="0" dirty="0" smtClean="0">
                <a:solidFill>
                  <a:srgbClr val="2B3082"/>
                </a:solidFill>
                <a:latin typeface="Arial" pitchFamily="34" charset="0"/>
                <a:ea typeface="MS PGothic" pitchFamily="34" charset="-128"/>
                <a:cs typeface="Arial" pitchFamily="34" charset="0"/>
              </a:rPr>
              <a:t> </a:t>
            </a:r>
            <a:r>
              <a:rPr lang="ja-JP" altLang="en-US" sz="2000" b="0" i="0" smtClean="0">
                <a:gradFill flip="none" rotWithShape="1">
                  <a:gsLst>
                    <a:gs pos="0">
                      <a:schemeClr val="tx1">
                        <a:lumMod val="75000"/>
                        <a:shade val="30000"/>
                        <a:satMod val="115000"/>
                      </a:schemeClr>
                    </a:gs>
                    <a:gs pos="50000">
                      <a:schemeClr val="tx1">
                        <a:lumMod val="75000"/>
                        <a:shade val="67500"/>
                        <a:satMod val="115000"/>
                      </a:schemeClr>
                    </a:gs>
                    <a:gs pos="100000">
                      <a:schemeClr val="tx1">
                        <a:lumMod val="75000"/>
                        <a:shade val="100000"/>
                        <a:satMod val="115000"/>
                      </a:schemeClr>
                    </a:gs>
                  </a:gsLst>
                  <a:lin ang="16200000" scaled="1"/>
                  <a:tileRect/>
                </a:gradFill>
                <a:latin typeface="Arial" pitchFamily="34" charset="0"/>
                <a:ea typeface="MS PGothic" pitchFamily="34" charset="-128"/>
                <a:cs typeface="Arial" pitchFamily="34" charset="0"/>
              </a:rPr>
              <a:t>エンドツーエンド機能を提供</a:t>
            </a:r>
            <a:endParaRPr lang="en-US" altLang="ja-JP" dirty="0" smtClean="0">
              <a:gradFill flip="none" rotWithShape="1">
                <a:gsLst>
                  <a:gs pos="0">
                    <a:schemeClr val="tx1">
                      <a:lumMod val="75000"/>
                      <a:shade val="30000"/>
                      <a:satMod val="115000"/>
                    </a:schemeClr>
                  </a:gs>
                  <a:gs pos="50000">
                    <a:schemeClr val="tx1">
                      <a:lumMod val="75000"/>
                      <a:shade val="67500"/>
                      <a:satMod val="115000"/>
                    </a:schemeClr>
                  </a:gs>
                  <a:gs pos="100000">
                    <a:schemeClr val="tx1">
                      <a:lumMod val="75000"/>
                      <a:shade val="100000"/>
                      <a:satMod val="115000"/>
                    </a:schemeClr>
                  </a:gs>
                </a:gsLst>
                <a:lin ang="16200000" scaled="1"/>
                <a:tileRect/>
              </a:gradFill>
              <a:latin typeface="Arial" pitchFamily="34" charset="0"/>
              <a:ea typeface="MS PGothic" pitchFamily="34" charset="-128"/>
              <a:cs typeface="Arial" pitchFamily="34" charset="0"/>
            </a:endParaRPr>
          </a:p>
          <a:p>
            <a:pPr marL="179405" lvl="1" indent="-179405" algn="l" defTabSz="914400">
              <a:lnSpc>
                <a:spcPct val="90000"/>
              </a:lnSpc>
              <a:spcBef>
                <a:spcPts val="300"/>
              </a:spcBef>
              <a:spcAft>
                <a:spcPts val="300"/>
              </a:spcAft>
              <a:buClr>
                <a:srgbClr val="00ADEF"/>
              </a:buClr>
              <a:buSzPct val="80000"/>
              <a:buFont typeface="Arial"/>
              <a:buChar char="•"/>
            </a:pPr>
            <a:r>
              <a:rPr lang="ja-JP" altLang="en-US" sz="1800" b="0" i="0" smtClean="0">
                <a:solidFill>
                  <a:srgbClr val="3A3A3A"/>
                </a:solidFill>
                <a:latin typeface="Arial" pitchFamily="34" charset="0"/>
                <a:ea typeface="MS PGothic" pitchFamily="34" charset="-128"/>
                <a:cs typeface="Arial" pitchFamily="34" charset="0"/>
              </a:rPr>
              <a:t>主要なテクノロジー パートナーとのオープン エコシステム</a:t>
            </a:r>
            <a:endParaRPr lang="en-US" altLang="ja-JP" sz="1800" b="0" i="0" dirty="0" smtClean="0">
              <a:solidFill>
                <a:srgbClr val="3A3A3A"/>
              </a:solidFill>
              <a:latin typeface="Arial" pitchFamily="34" charset="0"/>
              <a:ea typeface="MS PGothic" pitchFamily="34" charset="-128"/>
              <a:cs typeface="Arial" pitchFamily="34" charset="0"/>
            </a:endParaRPr>
          </a:p>
          <a:p>
            <a:pPr marL="179405" lvl="1" indent="-179405" algn="l" defTabSz="914400">
              <a:lnSpc>
                <a:spcPct val="90000"/>
              </a:lnSpc>
              <a:spcBef>
                <a:spcPts val="300"/>
              </a:spcBef>
              <a:spcAft>
                <a:spcPts val="300"/>
              </a:spcAft>
              <a:buClr>
                <a:srgbClr val="00ADEF"/>
              </a:buClr>
              <a:buSzPct val="80000"/>
              <a:buFont typeface="Arial"/>
              <a:buChar char="•"/>
            </a:pPr>
            <a:r>
              <a:rPr lang="ja-JP" altLang="en-US" sz="1800" b="0" i="0" smtClean="0">
                <a:solidFill>
                  <a:srgbClr val="3A3A3A"/>
                </a:solidFill>
                <a:latin typeface="Arial" pitchFamily="34" charset="0"/>
                <a:ea typeface="MS PGothic" pitchFamily="34" charset="-128"/>
                <a:cs typeface="Arial" pitchFamily="34" charset="0"/>
              </a:rPr>
              <a:t>新しいデスクトップ仮想化デバイス群 </a:t>
            </a:r>
            <a:endParaRPr lang="en-US" altLang="ja-JP" sz="1800" b="0" i="0" dirty="0" smtClean="0">
              <a:solidFill>
                <a:srgbClr val="3A3A3A"/>
              </a:solidFill>
              <a:latin typeface="Arial" pitchFamily="34" charset="0"/>
              <a:ea typeface="MS PGothic" pitchFamily="34" charset="-128"/>
              <a:cs typeface="Arial" pitchFamily="34" charset="0"/>
            </a:endParaRPr>
          </a:p>
          <a:p>
            <a:pPr marL="179405" lvl="1" indent="-179405" algn="l" defTabSz="914400">
              <a:lnSpc>
                <a:spcPct val="90000"/>
              </a:lnSpc>
              <a:spcBef>
                <a:spcPts val="300"/>
              </a:spcBef>
              <a:spcAft>
                <a:spcPts val="300"/>
              </a:spcAft>
              <a:buClr>
                <a:srgbClr val="00ADEF"/>
              </a:buClr>
              <a:buSzPct val="80000"/>
              <a:buFont typeface="Arial"/>
              <a:buChar char="•"/>
            </a:pPr>
            <a:r>
              <a:rPr lang="ja-JP" altLang="en-US" sz="1800" b="0" i="0" smtClean="0">
                <a:solidFill>
                  <a:srgbClr val="3A3A3A"/>
                </a:solidFill>
                <a:latin typeface="Arial" pitchFamily="34" charset="0"/>
                <a:ea typeface="MS PGothic" pitchFamily="34" charset="-128"/>
                <a:cs typeface="Arial" pitchFamily="34" charset="0"/>
              </a:rPr>
              <a:t>デスクトップ仮想化の展開における </a:t>
            </a:r>
            <a:r>
              <a:rPr lang="en-US" altLang="ja-JP" sz="1800" b="0" i="0" dirty="0" smtClean="0">
                <a:solidFill>
                  <a:srgbClr val="3A3A3A"/>
                </a:solidFill>
                <a:latin typeface="Arial" pitchFamily="34" charset="0"/>
                <a:ea typeface="MS PGothic" pitchFamily="34" charset="-128"/>
                <a:cs typeface="Arial" pitchFamily="34" charset="0"/>
              </a:rPr>
              <a:t>ROI </a:t>
            </a:r>
            <a:r>
              <a:rPr lang="ja-JP" altLang="en-US" sz="1800" b="0" i="0" smtClean="0">
                <a:solidFill>
                  <a:srgbClr val="3A3A3A"/>
                </a:solidFill>
                <a:latin typeface="Arial" pitchFamily="34" charset="0"/>
                <a:ea typeface="MS PGothic" pitchFamily="34" charset="-128"/>
                <a:cs typeface="Arial" pitchFamily="34" charset="0"/>
              </a:rPr>
              <a:t>の向上</a:t>
            </a:r>
            <a:endParaRPr lang="en-US" altLang="ja-JP" dirty="0">
              <a:solidFill>
                <a:srgbClr val="3A3A3A"/>
              </a:solidFill>
              <a:latin typeface="Arial" pitchFamily="34" charset="0"/>
              <a:ea typeface="MS PGothic" pitchFamily="34" charset="-128"/>
              <a:cs typeface="Arial" pitchFamily="34" charset="0"/>
            </a:endParaRPr>
          </a:p>
        </p:txBody>
      </p:sp>
    </p:spTree>
  </p:cSld>
  <p:clrMapOvr>
    <a:masterClrMapping/>
  </p:clrMapOvr>
  <p:transition>
    <p:fade/>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Round Same Side Corner Rectangle 15"/>
          <p:cNvSpPr/>
          <p:nvPr/>
        </p:nvSpPr>
        <p:spPr>
          <a:xfrm flipH="1" flipV="1">
            <a:off x="0" y="1409926"/>
            <a:ext cx="9144000" cy="5462587"/>
          </a:xfrm>
          <a:prstGeom prst="round2SameRect">
            <a:avLst>
              <a:gd name="adj1" fmla="val 0"/>
              <a:gd name="adj2" fmla="val 0"/>
            </a:avLst>
          </a:prstGeom>
          <a:gradFill flip="none" rotWithShape="0">
            <a:gsLst>
              <a:gs pos="100000">
                <a:srgbClr val="9B9B9B">
                  <a:alpha val="0"/>
                </a:srgbClr>
              </a:gs>
              <a:gs pos="0">
                <a:srgbClr val="E4E4E4">
                  <a:alpha val="44000"/>
                </a:srgbClr>
              </a:gs>
              <a:gs pos="39000">
                <a:srgbClr val="DBDBDB">
                  <a:alpha val="34000"/>
                </a:srgbClr>
              </a:gs>
              <a:gs pos="73000">
                <a:schemeClr val="bg1">
                  <a:lumMod val="65000"/>
                </a:schemeClr>
              </a:gs>
            </a:gsLst>
            <a:lin ang="810000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tLang="ja-JP">
              <a:latin typeface="Arial" pitchFamily="34" charset="0"/>
              <a:ea typeface="MS PGothic" pitchFamily="34" charset="-128"/>
              <a:cs typeface="Arial" pitchFamily="34" charset="0"/>
            </a:endParaRPr>
          </a:p>
        </p:txBody>
      </p:sp>
      <p:sp>
        <p:nvSpPr>
          <p:cNvPr id="17" name="Round Same Side Corner Rectangle 16"/>
          <p:cNvSpPr/>
          <p:nvPr/>
        </p:nvSpPr>
        <p:spPr>
          <a:xfrm flipH="1" flipV="1">
            <a:off x="450849" y="1596570"/>
            <a:ext cx="8359321" cy="4733887"/>
          </a:xfrm>
          <a:prstGeom prst="round2SameRect">
            <a:avLst>
              <a:gd name="adj1" fmla="val 4028"/>
              <a:gd name="adj2" fmla="val 0"/>
            </a:avLst>
          </a:prstGeom>
          <a:gradFill>
            <a:gsLst>
              <a:gs pos="50000">
                <a:srgbClr val="FCFCFC"/>
              </a:gs>
              <a:gs pos="43000">
                <a:schemeClr val="bg1"/>
              </a:gs>
              <a:gs pos="100000">
                <a:srgbClr val="DBDBDB"/>
              </a:gs>
            </a:gsLst>
            <a:lin ang="8100000" scaled="1"/>
          </a:gradFill>
          <a:ln>
            <a:noFill/>
          </a:ln>
          <a:effectLst>
            <a:outerShdw blurRad="25400" dist="12700" dir="16200000" rotWithShape="0">
              <a:prstClr val="black">
                <a:alpha val="14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tLang="ja-JP">
              <a:latin typeface="Arial" pitchFamily="34" charset="0"/>
              <a:ea typeface="MS PGothic" pitchFamily="34" charset="-128"/>
              <a:cs typeface="Arial" pitchFamily="34" charset="0"/>
            </a:endParaRPr>
          </a:p>
        </p:txBody>
      </p:sp>
      <p:sp>
        <p:nvSpPr>
          <p:cNvPr id="18" name="Rectangle 17"/>
          <p:cNvSpPr/>
          <p:nvPr/>
        </p:nvSpPr>
        <p:spPr>
          <a:xfrm flipV="1">
            <a:off x="0" y="1353208"/>
            <a:ext cx="9144000" cy="4279671"/>
          </a:xfrm>
          <a:prstGeom prst="rect">
            <a:avLst/>
          </a:prstGeom>
          <a:gradFill>
            <a:gsLst>
              <a:gs pos="0">
                <a:schemeClr val="bg2">
                  <a:alpha val="0"/>
                </a:schemeClr>
              </a:gs>
              <a:gs pos="100000">
                <a:schemeClr val="bg1"/>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tLang="ja-JP" smtClean="0">
              <a:latin typeface="Arial" pitchFamily="34" charset="0"/>
              <a:ea typeface="MS PGothic" pitchFamily="34" charset="-128"/>
              <a:cs typeface="Arial" pitchFamily="34" charset="0"/>
            </a:endParaRPr>
          </a:p>
        </p:txBody>
      </p:sp>
      <p:sp>
        <p:nvSpPr>
          <p:cNvPr id="6" name="Rectangle 25"/>
          <p:cNvSpPr>
            <a:spLocks noGrp="1" noChangeArrowheads="1"/>
          </p:cNvSpPr>
          <p:nvPr>
            <p:ph type="title"/>
          </p:nvPr>
        </p:nvSpPr>
        <p:spPr/>
        <p:txBody>
          <a:bodyPr/>
          <a:lstStyle/>
          <a:p>
            <a:pPr algn="l" defTabSz="914400">
              <a:lnSpc>
                <a:spcPct val="80000"/>
              </a:lnSpc>
              <a:spcBef>
                <a:spcPct val="0"/>
              </a:spcBef>
              <a:buNone/>
            </a:pPr>
            <a:r>
              <a:rPr lang="ja-JP" altLang="en-US" sz="3200" b="0" i="0" spc="0" baseline="0" smtClean="0">
                <a:solidFill>
                  <a:srgbClr val="2B348E"/>
                </a:solidFill>
                <a:latin typeface="Arial" pitchFamily="34" charset="0"/>
                <a:ea typeface="MS PGothic" pitchFamily="34" charset="-128"/>
                <a:cs typeface="Arial" pitchFamily="34" charset="0"/>
              </a:rPr>
              <a:t>リソース</a:t>
            </a:r>
            <a:endParaRPr lang="en-US" altLang="ja-JP">
              <a:latin typeface="Arial" pitchFamily="34" charset="0"/>
              <a:ea typeface="MS PGothic" pitchFamily="34" charset="-128"/>
              <a:cs typeface="Arial" pitchFamily="34" charset="0"/>
            </a:endParaRPr>
          </a:p>
        </p:txBody>
      </p:sp>
      <p:sp>
        <p:nvSpPr>
          <p:cNvPr id="7" name="Rectangle 4"/>
          <p:cNvSpPr txBox="1">
            <a:spLocks noChangeArrowheads="1"/>
          </p:cNvSpPr>
          <p:nvPr/>
        </p:nvSpPr>
        <p:spPr bwMode="auto">
          <a:xfrm>
            <a:off x="651858" y="1495044"/>
            <a:ext cx="6858001" cy="2493584"/>
          </a:xfrm>
          <a:prstGeom prst="rect">
            <a:avLst/>
          </a:prstGeom>
          <a:noFill/>
          <a:ln w="9525" algn="ctr">
            <a:noFill/>
            <a:miter lim="800000"/>
            <a:headEnd/>
            <a:tailEnd/>
          </a:ln>
          <a:effectLst/>
        </p:spPr>
        <p:txBody>
          <a:bodyPr vert="horz" wrap="square" lIns="82124" tIns="41061" rIns="82124" bIns="41061" numCol="1" anchor="t" anchorCtr="0" compatLnSpc="1">
            <a:prstTxWarp prst="textNoShape">
              <a:avLst/>
            </a:prstTxWarp>
            <a:spAutoFit/>
          </a:bodyPr>
          <a:lstStyle/>
          <a:p>
            <a:pPr algn="l" defTabSz="914400">
              <a:lnSpc>
                <a:spcPct val="95000"/>
              </a:lnSpc>
              <a:spcBef>
                <a:spcPts val="1800"/>
              </a:spcBef>
              <a:spcAft>
                <a:spcPts val="600"/>
              </a:spcAft>
              <a:buNone/>
            </a:pPr>
            <a:r>
              <a:rPr lang="ja-JP" altLang="en-US" sz="2400" b="0" i="0" smtClean="0">
                <a:gradFill flip="none" rotWithShape="1">
                  <a:gsLst>
                    <a:gs pos="0">
                      <a:schemeClr val="tx1">
                        <a:lumMod val="75000"/>
                        <a:shade val="30000"/>
                        <a:satMod val="115000"/>
                      </a:schemeClr>
                    </a:gs>
                    <a:gs pos="50000">
                      <a:schemeClr val="tx1">
                        <a:lumMod val="75000"/>
                        <a:shade val="67500"/>
                        <a:satMod val="115000"/>
                      </a:schemeClr>
                    </a:gs>
                    <a:gs pos="100000">
                      <a:schemeClr val="tx1">
                        <a:lumMod val="75000"/>
                        <a:shade val="100000"/>
                        <a:satMod val="115000"/>
                      </a:schemeClr>
                    </a:gs>
                  </a:gsLst>
                  <a:lin ang="16200000" scaled="1"/>
                  <a:tileRect/>
                </a:gradFill>
                <a:latin typeface="Arial" pitchFamily="34" charset="0"/>
                <a:ea typeface="MS PGothic" pitchFamily="34" charset="-128"/>
                <a:cs typeface="Arial" pitchFamily="34" charset="0"/>
              </a:rPr>
              <a:t>詳細情報</a:t>
            </a:r>
            <a:endParaRPr lang="en-US" altLang="ja-JP" sz="2400" smtClean="0">
              <a:gradFill flip="none" rotWithShape="1">
                <a:gsLst>
                  <a:gs pos="0">
                    <a:schemeClr val="tx1">
                      <a:lumMod val="75000"/>
                      <a:shade val="30000"/>
                      <a:satMod val="115000"/>
                    </a:schemeClr>
                  </a:gs>
                  <a:gs pos="50000">
                    <a:schemeClr val="tx1">
                      <a:lumMod val="75000"/>
                      <a:shade val="67500"/>
                      <a:satMod val="115000"/>
                    </a:schemeClr>
                  </a:gs>
                  <a:gs pos="100000">
                    <a:schemeClr val="tx1">
                      <a:lumMod val="75000"/>
                      <a:shade val="100000"/>
                      <a:satMod val="115000"/>
                    </a:schemeClr>
                  </a:gs>
                </a:gsLst>
                <a:lin ang="16200000" scaled="1"/>
                <a:tileRect/>
              </a:gradFill>
              <a:latin typeface="Arial" pitchFamily="34" charset="0"/>
              <a:ea typeface="MS PGothic" pitchFamily="34" charset="-128"/>
              <a:cs typeface="Arial" pitchFamily="34" charset="0"/>
            </a:endParaRPr>
          </a:p>
          <a:p>
            <a:pPr marL="290505" lvl="1" indent="-179405" algn="l" defTabSz="914400">
              <a:lnSpc>
                <a:spcPct val="95000"/>
              </a:lnSpc>
              <a:spcBef>
                <a:spcPts val="300"/>
              </a:spcBef>
              <a:spcAft>
                <a:spcPts val="300"/>
              </a:spcAft>
              <a:buClr>
                <a:srgbClr val="3A3A3A"/>
              </a:buClr>
              <a:buSzPct val="80000"/>
              <a:buFont typeface="Arial"/>
              <a:buChar char="•"/>
            </a:pPr>
            <a:r>
              <a:rPr lang="ja-JP" altLang="en-US" sz="1800" b="0" i="0" smtClean="0">
                <a:solidFill>
                  <a:srgbClr val="3A3A3A"/>
                </a:solidFill>
                <a:latin typeface="Arial" pitchFamily="34" charset="0"/>
                <a:ea typeface="MS PGothic" pitchFamily="34" charset="-128"/>
                <a:cs typeface="Arial" pitchFamily="34" charset="0"/>
              </a:rPr>
              <a:t>仮想ワークスペース</a:t>
            </a:r>
            <a:endParaRPr lang="en-US" altLang="ja-JP" sz="1800" b="0" i="0" smtClean="0">
              <a:solidFill>
                <a:srgbClr val="3A3A3A"/>
              </a:solidFill>
              <a:latin typeface="Arial" pitchFamily="34" charset="0"/>
              <a:ea typeface="MS PGothic" pitchFamily="34" charset="-128"/>
              <a:cs typeface="Arial" pitchFamily="34" charset="0"/>
            </a:endParaRPr>
          </a:p>
          <a:p>
            <a:pPr marL="290505" lvl="1" indent="-179405" algn="l" defTabSz="914400">
              <a:lnSpc>
                <a:spcPct val="95000"/>
              </a:lnSpc>
              <a:spcBef>
                <a:spcPts val="300"/>
              </a:spcBef>
              <a:spcAft>
                <a:spcPts val="300"/>
              </a:spcAft>
              <a:buClr>
                <a:srgbClr val="3A3A3A"/>
              </a:buClr>
              <a:buSzPct val="80000"/>
              <a:buFont typeface="Arial"/>
              <a:buChar char="•"/>
            </a:pPr>
            <a:r>
              <a:rPr lang="en-US" altLang="ja-JP" sz="1800" b="0" i="0" smtClean="0">
                <a:solidFill>
                  <a:srgbClr val="3A3A3A"/>
                </a:solidFill>
                <a:latin typeface="Arial" pitchFamily="34" charset="0"/>
                <a:ea typeface="MS PGothic" pitchFamily="34" charset="-128"/>
                <a:cs typeface="Arial" pitchFamily="34" charset="0"/>
              </a:rPr>
              <a:t>VXI</a:t>
            </a:r>
          </a:p>
          <a:p>
            <a:pPr algn="l" defTabSz="914400">
              <a:lnSpc>
                <a:spcPct val="95000"/>
              </a:lnSpc>
              <a:spcBef>
                <a:spcPts val="1800"/>
              </a:spcBef>
              <a:spcAft>
                <a:spcPts val="600"/>
              </a:spcAft>
              <a:buNone/>
            </a:pPr>
            <a:r>
              <a:rPr lang="ja-JP" altLang="en-US" sz="2400" b="0" i="0" smtClean="0">
                <a:gradFill flip="none" rotWithShape="1">
                  <a:gsLst>
                    <a:gs pos="0">
                      <a:schemeClr val="tx1">
                        <a:lumMod val="75000"/>
                        <a:shade val="30000"/>
                        <a:satMod val="115000"/>
                      </a:schemeClr>
                    </a:gs>
                    <a:gs pos="50000">
                      <a:schemeClr val="tx1">
                        <a:lumMod val="75000"/>
                        <a:shade val="67500"/>
                        <a:satMod val="115000"/>
                      </a:schemeClr>
                    </a:gs>
                    <a:gs pos="100000">
                      <a:schemeClr val="tx1">
                        <a:lumMod val="75000"/>
                        <a:shade val="100000"/>
                        <a:satMod val="115000"/>
                      </a:schemeClr>
                    </a:gs>
                  </a:gsLst>
                  <a:lin ang="16200000" scaled="1"/>
                  <a:tileRect/>
                </a:gradFill>
                <a:latin typeface="Arial" pitchFamily="34" charset="0"/>
                <a:ea typeface="MS PGothic" pitchFamily="34" charset="-128"/>
                <a:cs typeface="Arial" pitchFamily="34" charset="0"/>
              </a:rPr>
              <a:t>詳細情報：</a:t>
            </a:r>
            <a:endParaRPr lang="en-US" altLang="ja-JP" sz="2400" b="0" i="0" smtClean="0">
              <a:gradFill flip="none" rotWithShape="1">
                <a:gsLst>
                  <a:gs pos="0">
                    <a:schemeClr val="tx1">
                      <a:lumMod val="75000"/>
                      <a:shade val="30000"/>
                      <a:satMod val="115000"/>
                    </a:schemeClr>
                  </a:gs>
                  <a:gs pos="50000">
                    <a:schemeClr val="tx1">
                      <a:lumMod val="75000"/>
                      <a:shade val="67500"/>
                      <a:satMod val="115000"/>
                    </a:schemeClr>
                  </a:gs>
                  <a:gs pos="100000">
                    <a:schemeClr val="tx1">
                      <a:lumMod val="75000"/>
                      <a:shade val="100000"/>
                      <a:satMod val="115000"/>
                    </a:schemeClr>
                  </a:gs>
                </a:gsLst>
                <a:lin ang="16200000" scaled="1"/>
                <a:tileRect/>
              </a:gradFill>
              <a:latin typeface="Arial" pitchFamily="34" charset="0"/>
              <a:ea typeface="MS PGothic" pitchFamily="34" charset="-128"/>
              <a:cs typeface="Arial" pitchFamily="34" charset="0"/>
            </a:endParaRPr>
          </a:p>
          <a:p>
            <a:pPr marL="111100" lvl="1" algn="l" defTabSz="914400">
              <a:lnSpc>
                <a:spcPct val="95000"/>
              </a:lnSpc>
              <a:spcBef>
                <a:spcPts val="300"/>
              </a:spcBef>
              <a:spcAft>
                <a:spcPts val="300"/>
              </a:spcAft>
              <a:buNone/>
            </a:pPr>
            <a:r>
              <a:rPr lang="en-US" altLang="ja-JP" sz="1800" b="0" i="0" smtClean="0">
                <a:solidFill>
                  <a:srgbClr val="3A3A3A"/>
                </a:solidFill>
                <a:latin typeface="Arial" pitchFamily="34" charset="0"/>
                <a:ea typeface="MS PGothic" pitchFamily="34" charset="-128"/>
                <a:cs typeface="Arial" pitchFamily="34" charset="0"/>
                <a:hlinkClick r:id="rId3"/>
              </a:rPr>
              <a:t>http://www.cisco.com/go/vxi</a:t>
            </a:r>
            <a:endParaRPr lang="en-US" altLang="ja-JP" smtClean="0">
              <a:solidFill>
                <a:srgbClr val="3A3A3A"/>
              </a:solidFill>
              <a:latin typeface="Arial" pitchFamily="34" charset="0"/>
              <a:ea typeface="MS PGothic" pitchFamily="34" charset="-128"/>
              <a:cs typeface="Arial" pitchFamily="34" charset="0"/>
            </a:endParaRPr>
          </a:p>
          <a:p>
            <a:pPr marL="111100" lvl="1" algn="l" defTabSz="914400">
              <a:lnSpc>
                <a:spcPct val="95000"/>
              </a:lnSpc>
              <a:spcBef>
                <a:spcPts val="300"/>
              </a:spcBef>
              <a:spcAft>
                <a:spcPts val="300"/>
              </a:spcAft>
              <a:buNone/>
            </a:pPr>
            <a:endParaRPr lang="en-US" altLang="ja-JP">
              <a:solidFill>
                <a:srgbClr val="3A3A3A"/>
              </a:solidFill>
              <a:latin typeface="Arial" pitchFamily="34" charset="0"/>
              <a:ea typeface="MS PGothic" pitchFamily="34" charset="-128"/>
              <a:cs typeface="Arial" pitchFamily="34" charset="0"/>
            </a:endParaRPr>
          </a:p>
        </p:txBody>
      </p:sp>
      <p:grpSp>
        <p:nvGrpSpPr>
          <p:cNvPr id="2" name="Group 20"/>
          <p:cNvGrpSpPr/>
          <p:nvPr/>
        </p:nvGrpSpPr>
        <p:grpSpPr>
          <a:xfrm>
            <a:off x="2613109" y="3704897"/>
            <a:ext cx="2457786" cy="2603050"/>
            <a:chOff x="8808283" y="4623928"/>
            <a:chExt cx="2811800" cy="2234072"/>
          </a:xfrm>
        </p:grpSpPr>
        <p:pic>
          <p:nvPicPr>
            <p:cNvPr id="9" name="Picture 8" descr="small_orangered_tine_cmyk.png"/>
            <p:cNvPicPr>
              <a:picLocks noChangeAspect="1"/>
            </p:cNvPicPr>
            <p:nvPr/>
          </p:nvPicPr>
          <p:blipFill>
            <a:blip r:embed="rId4" cstate="print">
              <a:duotone>
                <a:schemeClr val="accent6">
                  <a:shade val="45000"/>
                  <a:satMod val="135000"/>
                </a:schemeClr>
                <a:prstClr val="white"/>
              </a:duotone>
            </a:blip>
            <a:stretch>
              <a:fillRect/>
            </a:stretch>
          </p:blipFill>
          <p:spPr>
            <a:xfrm>
              <a:off x="11044011" y="4964793"/>
              <a:ext cx="576072" cy="1191422"/>
            </a:xfrm>
            <a:prstGeom prst="rect">
              <a:avLst/>
            </a:prstGeom>
          </p:spPr>
        </p:pic>
        <p:pic>
          <p:nvPicPr>
            <p:cNvPr id="10" name="Picture 9" descr="long_purpleblue_tine_rgb.png"/>
            <p:cNvPicPr>
              <a:picLocks noChangeAspect="1"/>
            </p:cNvPicPr>
            <p:nvPr/>
          </p:nvPicPr>
          <p:blipFill>
            <a:blip r:embed="rId5" cstate="print"/>
            <a:srcRect b="38923"/>
            <a:stretch>
              <a:fillRect/>
            </a:stretch>
          </p:blipFill>
          <p:spPr>
            <a:xfrm>
              <a:off x="9550992" y="4623928"/>
              <a:ext cx="577897" cy="2234072"/>
            </a:xfrm>
            <a:prstGeom prst="rect">
              <a:avLst/>
            </a:prstGeom>
          </p:spPr>
        </p:pic>
        <p:pic>
          <p:nvPicPr>
            <p:cNvPr id="11" name="Picture 10" descr="med_purplered_tine_rgb.png"/>
            <p:cNvPicPr>
              <a:picLocks noChangeAspect="1"/>
            </p:cNvPicPr>
            <p:nvPr/>
          </p:nvPicPr>
          <p:blipFill>
            <a:blip r:embed="rId6" cstate="print">
              <a:duotone>
                <a:schemeClr val="accent6">
                  <a:shade val="45000"/>
                  <a:satMod val="135000"/>
                </a:schemeClr>
                <a:prstClr val="white"/>
              </a:duotone>
            </a:blip>
            <a:srcRect b="29828"/>
            <a:stretch>
              <a:fillRect/>
            </a:stretch>
          </p:blipFill>
          <p:spPr>
            <a:xfrm>
              <a:off x="8808283" y="5466332"/>
              <a:ext cx="577897" cy="1391668"/>
            </a:xfrm>
            <a:prstGeom prst="rect">
              <a:avLst/>
            </a:prstGeom>
          </p:spPr>
        </p:pic>
        <p:pic>
          <p:nvPicPr>
            <p:cNvPr id="12" name="Picture 11" descr="med_greenblue_tine_rgb.png"/>
            <p:cNvPicPr>
              <a:picLocks noChangeAspect="1"/>
            </p:cNvPicPr>
            <p:nvPr/>
          </p:nvPicPr>
          <p:blipFill>
            <a:blip r:embed="rId7" cstate="print">
              <a:duotone>
                <a:prstClr val="black"/>
                <a:srgbClr val="12188E">
                  <a:tint val="45000"/>
                  <a:satMod val="400000"/>
                </a:srgbClr>
              </a:duotone>
            </a:blip>
            <a:srcRect b="2970"/>
            <a:stretch>
              <a:fillRect/>
            </a:stretch>
          </p:blipFill>
          <p:spPr>
            <a:xfrm>
              <a:off x="10300608" y="4961295"/>
              <a:ext cx="576072" cy="1896705"/>
            </a:xfrm>
            <a:prstGeom prst="rect">
              <a:avLst/>
            </a:prstGeom>
          </p:spPr>
        </p:pic>
      </p:grpSp>
      <p:pic>
        <p:nvPicPr>
          <p:cNvPr id="13" name="Picture 2" descr="C:\Users\gserda\Documents\Edu Photos\AM73036.jpg"/>
          <p:cNvPicPr>
            <a:picLocks noChangeAspect="1" noChangeArrowheads="1"/>
          </p:cNvPicPr>
          <p:nvPr/>
        </p:nvPicPr>
        <p:blipFill>
          <a:blip r:embed="rId8" cstate="print"/>
          <a:srcRect l="20735" t="16912" r="35294" b="-74"/>
          <a:stretch>
            <a:fillRect/>
          </a:stretch>
        </p:blipFill>
        <p:spPr bwMode="auto">
          <a:xfrm>
            <a:off x="5368642" y="1743364"/>
            <a:ext cx="3186545" cy="4017818"/>
          </a:xfrm>
          <a:prstGeom prst="rect">
            <a:avLst/>
          </a:prstGeom>
          <a:solidFill>
            <a:srgbClr val="FFFFFF">
              <a:shade val="85000"/>
            </a:srgbClr>
          </a:solidFill>
          <a:ln w="88900" cap="sq">
            <a:no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1000"/>
                                        <p:tgtEl>
                                          <p:spTgt spid="13"/>
                                        </p:tgtEl>
                                      </p:cBhvr>
                                    </p:animEffect>
                                    <p:anim calcmode="lin" valueType="num">
                                      <p:cBhvr>
                                        <p:cTn id="8" dur="1000" fill="hold"/>
                                        <p:tgtEl>
                                          <p:spTgt spid="13"/>
                                        </p:tgtEl>
                                        <p:attrNameLst>
                                          <p:attrName>ppt_x</p:attrName>
                                        </p:attrNameLst>
                                      </p:cBhvr>
                                      <p:tavLst>
                                        <p:tav tm="0">
                                          <p:val>
                                            <p:strVal val="#ppt_x"/>
                                          </p:val>
                                        </p:tav>
                                        <p:tav tm="100000">
                                          <p:val>
                                            <p:strVal val="#ppt_x"/>
                                          </p:val>
                                        </p:tav>
                                      </p:tavLst>
                                    </p:anim>
                                    <p:anim calcmode="lin" valueType="num">
                                      <p:cBhvr>
                                        <p:cTn id="9"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ound Same Side Corner Rectangle 12"/>
          <p:cNvSpPr/>
          <p:nvPr/>
        </p:nvSpPr>
        <p:spPr>
          <a:xfrm rot="5400000" flipH="1" flipV="1">
            <a:off x="2090168" y="-725605"/>
            <a:ext cx="4963663" cy="9144002"/>
          </a:xfrm>
          <a:prstGeom prst="round2SameRect">
            <a:avLst>
              <a:gd name="adj1" fmla="val 116"/>
              <a:gd name="adj2" fmla="val 0"/>
            </a:avLst>
          </a:prstGeom>
          <a:gradFill flip="none" rotWithShape="1">
            <a:gsLst>
              <a:gs pos="100000">
                <a:srgbClr val="C4C4C4">
                  <a:alpha val="0"/>
                </a:srgbClr>
              </a:gs>
              <a:gs pos="0">
                <a:srgbClr val="E4E4E4">
                  <a:alpha val="45000"/>
                </a:srgbClr>
              </a:gs>
              <a:gs pos="39000">
                <a:srgbClr val="DBDBDB">
                  <a:alpha val="92000"/>
                </a:srgbClr>
              </a:gs>
              <a:gs pos="73000">
                <a:schemeClr val="bg1">
                  <a:lumMod val="95000"/>
                  <a:alpha val="41000"/>
                </a:schemeClr>
              </a:gs>
            </a:gsLst>
            <a:lin ang="11400000" scaled="0"/>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tLang="ja-JP" smtClean="0">
              <a:latin typeface="Arial" pitchFamily="34" charset="0"/>
              <a:ea typeface="MS PGothic" pitchFamily="34" charset="-128"/>
              <a:cs typeface="Arial" pitchFamily="34" charset="0"/>
            </a:endParaRPr>
          </a:p>
        </p:txBody>
      </p:sp>
      <p:pic>
        <p:nvPicPr>
          <p:cNvPr id="15" name="Picture 14"/>
          <p:cNvPicPr>
            <a:picLocks noChangeAspect="1"/>
          </p:cNvPicPr>
          <p:nvPr/>
        </p:nvPicPr>
        <p:blipFill rotWithShape="1">
          <a:blip r:embed="rId3" cstate="print">
            <a:extLst>
              <a:ext uri="{28A0092B-C50C-407E-A947-70E740481C1C}">
                <a14:useLocalDpi xmlns:a14="http://schemas.microsoft.com/office/drawing/2010/main" xmlns="" val="0"/>
              </a:ext>
            </a:extLst>
          </a:blip>
          <a:srcRect l="1030" t="1406" r="1474" b="2219"/>
          <a:stretch/>
        </p:blipFill>
        <p:spPr>
          <a:xfrm rot="5400000">
            <a:off x="334815" y="1639455"/>
            <a:ext cx="4375730" cy="4352637"/>
          </a:xfrm>
          <a:prstGeom prst="rect">
            <a:avLst/>
          </a:prstGeom>
        </p:spPr>
      </p:pic>
      <p:sp>
        <p:nvSpPr>
          <p:cNvPr id="30723" name="Text Placeholder 5"/>
          <p:cNvSpPr>
            <a:spLocks noGrp="1"/>
          </p:cNvSpPr>
          <p:nvPr>
            <p:ph type="body" sz="quarter" idx="10"/>
          </p:nvPr>
        </p:nvSpPr>
        <p:spPr>
          <a:xfrm>
            <a:off x="561975" y="1646533"/>
            <a:ext cx="3962400" cy="3962400"/>
          </a:xfrm>
        </p:spPr>
        <p:txBody>
          <a:bodyPr rtlCol="0">
            <a:noAutofit/>
          </a:bodyPr>
          <a:lstStyle/>
          <a:p>
            <a:pPr marL="0" indent="0" algn="just" defTabSz="914400">
              <a:lnSpc>
                <a:spcPct val="90000"/>
              </a:lnSpc>
              <a:spcBef>
                <a:spcPts val="0"/>
              </a:spcBef>
              <a:spcAft>
                <a:spcPts val="0"/>
              </a:spcAft>
              <a:buNone/>
            </a:pPr>
            <a:r>
              <a:rPr lang="en-US" altLang="ja-JP" sz="1600" b="0" i="0" spc="0" baseline="0" dirty="0" smtClean="0">
                <a:solidFill>
                  <a:srgbClr val="652D89">
                    <a:lumMod val="75000"/>
                  </a:srgbClr>
                </a:solidFill>
                <a:latin typeface="Arial" pitchFamily="34" charset="0"/>
                <a:ea typeface="MS PGothic" pitchFamily="34" charset="-128"/>
                <a:cs typeface="Arial" pitchFamily="34" charset="0"/>
              </a:rPr>
              <a:t>CLX </a:t>
            </a:r>
            <a:r>
              <a:rPr lang="ja-JP" altLang="en-US" sz="1600" b="0" i="0" spc="0" baseline="0" dirty="0" smtClean="0">
                <a:solidFill>
                  <a:srgbClr val="652D89">
                    <a:lumMod val="75000"/>
                  </a:srgbClr>
                </a:solidFill>
                <a:latin typeface="Arial" pitchFamily="34" charset="0"/>
                <a:ea typeface="MS PGothic" pitchFamily="34" charset="-128"/>
                <a:cs typeface="Arial" pitchFamily="34" charset="0"/>
              </a:rPr>
              <a:t>は、あらゆる地域の教育現場を大きく改善するベスト プラクティスと実践的なソリューションを共有するグローバルなコミュニティです。 </a:t>
            </a:r>
            <a:endParaRPr lang="en-US" altLang="ja-JP" sz="1600" b="0" i="0" spc="0" baseline="0" dirty="0" smtClean="0">
              <a:solidFill>
                <a:srgbClr val="652D89">
                  <a:lumMod val="75000"/>
                </a:srgbClr>
              </a:solidFill>
              <a:latin typeface="Arial" pitchFamily="34" charset="0"/>
              <a:ea typeface="MS PGothic" pitchFamily="34" charset="-128"/>
              <a:cs typeface="Arial" pitchFamily="34" charset="0"/>
            </a:endParaRPr>
          </a:p>
          <a:p>
            <a:pPr marL="0" indent="0" algn="just" defTabSz="914400">
              <a:spcBef>
                <a:spcPts val="1475"/>
              </a:spcBef>
              <a:spcAft>
                <a:spcPts val="0"/>
              </a:spcAft>
              <a:buNone/>
            </a:pPr>
            <a:r>
              <a:rPr lang="en-US" altLang="ja-JP" sz="1600" b="0" i="0" spc="0" baseline="0" dirty="0" smtClean="0">
                <a:solidFill>
                  <a:srgbClr val="652D89">
                    <a:lumMod val="75000"/>
                  </a:srgbClr>
                </a:solidFill>
                <a:latin typeface="Arial" pitchFamily="34" charset="0"/>
                <a:ea typeface="MS PGothic" pitchFamily="34" charset="-128"/>
                <a:cs typeface="Arial" pitchFamily="34" charset="0"/>
              </a:rPr>
              <a:t>CLX </a:t>
            </a:r>
            <a:r>
              <a:rPr lang="ja-JP" altLang="en-US" sz="1600" b="0" i="0" spc="0" baseline="0" dirty="0" smtClean="0">
                <a:solidFill>
                  <a:srgbClr val="652D89">
                    <a:lumMod val="75000"/>
                  </a:srgbClr>
                </a:solidFill>
                <a:latin typeface="Arial" pitchFamily="34" charset="0"/>
                <a:ea typeface="MS PGothic" pitchFamily="34" charset="-128"/>
                <a:cs typeface="Arial" pitchFamily="34" charset="0"/>
              </a:rPr>
              <a:t>に参加する利点：</a:t>
            </a:r>
            <a:endParaRPr lang="en-US" altLang="ja-JP" sz="1600" b="0" i="0" spc="0" baseline="0" dirty="0" smtClean="0">
              <a:solidFill>
                <a:srgbClr val="652D89">
                  <a:lumMod val="75000"/>
                </a:srgbClr>
              </a:solidFill>
              <a:latin typeface="Arial" pitchFamily="34" charset="0"/>
              <a:ea typeface="MS PGothic" pitchFamily="34" charset="-128"/>
              <a:cs typeface="Arial" pitchFamily="34" charset="0"/>
            </a:endParaRPr>
          </a:p>
          <a:p>
            <a:pPr marL="231800" indent="-231800" algn="just" defTabSz="914400">
              <a:spcBef>
                <a:spcPts val="1440"/>
              </a:spcBef>
              <a:spcAft>
                <a:spcPts val="0"/>
              </a:spcAft>
              <a:buClr>
                <a:srgbClr val="652D89"/>
              </a:buClr>
              <a:buFont typeface="Arial"/>
              <a:buChar char="•"/>
            </a:pPr>
            <a:r>
              <a:rPr lang="ja-JP" altLang="en-US" sz="1600" b="0" i="0" spc="0" baseline="0" dirty="0" smtClean="0">
                <a:solidFill>
                  <a:srgbClr val="652D89">
                    <a:lumMod val="75000"/>
                  </a:srgbClr>
                </a:solidFill>
                <a:latin typeface="Arial" pitchFamily="34" charset="0"/>
                <a:ea typeface="MS PGothic" pitchFamily="34" charset="-128"/>
                <a:cs typeface="Arial" pitchFamily="34" charset="0"/>
              </a:rPr>
              <a:t>世界中の教育者と知り合える</a:t>
            </a:r>
            <a:endParaRPr lang="en-US" altLang="ja-JP" sz="1600" b="0" i="0" spc="0" baseline="0" dirty="0" smtClean="0">
              <a:solidFill>
                <a:srgbClr val="652D89">
                  <a:lumMod val="75000"/>
                </a:srgbClr>
              </a:solidFill>
              <a:latin typeface="Arial" pitchFamily="34" charset="0"/>
              <a:ea typeface="MS PGothic" pitchFamily="34" charset="-128"/>
              <a:cs typeface="Arial" pitchFamily="34" charset="0"/>
            </a:endParaRPr>
          </a:p>
          <a:p>
            <a:pPr marL="231800" indent="-231800" algn="just" defTabSz="914400">
              <a:spcBef>
                <a:spcPts val="1440"/>
              </a:spcBef>
              <a:spcAft>
                <a:spcPts val="0"/>
              </a:spcAft>
              <a:buClr>
                <a:srgbClr val="652D89"/>
              </a:buClr>
              <a:buFont typeface="Arial"/>
              <a:buChar char="•"/>
            </a:pPr>
            <a:r>
              <a:rPr lang="ja-JP" altLang="en-US" sz="1600" b="0" i="0" spc="0" baseline="0" dirty="0" smtClean="0">
                <a:solidFill>
                  <a:srgbClr val="652D89">
                    <a:lumMod val="75000"/>
                  </a:srgbClr>
                </a:solidFill>
                <a:latin typeface="Arial" pitchFamily="34" charset="0"/>
                <a:ea typeface="MS PGothic" pitchFamily="34" charset="-128"/>
                <a:cs typeface="Arial" pitchFamily="34" charset="0"/>
              </a:rPr>
              <a:t>アフィニティ グループに参加できる</a:t>
            </a:r>
            <a:endParaRPr lang="en-US" altLang="ja-JP" sz="1600" b="0" i="0" spc="0" baseline="0" dirty="0" smtClean="0">
              <a:solidFill>
                <a:srgbClr val="652D89">
                  <a:lumMod val="75000"/>
                </a:srgbClr>
              </a:solidFill>
              <a:latin typeface="Arial" pitchFamily="34" charset="0"/>
              <a:ea typeface="MS PGothic" pitchFamily="34" charset="-128"/>
              <a:cs typeface="Arial" pitchFamily="34" charset="0"/>
            </a:endParaRPr>
          </a:p>
          <a:p>
            <a:pPr marL="231800" indent="-231800" algn="just" defTabSz="914400">
              <a:lnSpc>
                <a:spcPct val="90000"/>
              </a:lnSpc>
              <a:spcBef>
                <a:spcPts val="1440"/>
              </a:spcBef>
              <a:spcAft>
                <a:spcPts val="0"/>
              </a:spcAft>
              <a:buClr>
                <a:srgbClr val="652D89"/>
              </a:buClr>
              <a:buFont typeface="Arial"/>
              <a:buChar char="•"/>
            </a:pPr>
            <a:r>
              <a:rPr lang="ja-JP" altLang="en-US" sz="1600" b="0" i="0" spc="0" baseline="0" dirty="0" smtClean="0">
                <a:solidFill>
                  <a:srgbClr val="652D89">
                    <a:lumMod val="75000"/>
                  </a:srgbClr>
                </a:solidFill>
                <a:latin typeface="Arial" pitchFamily="34" charset="0"/>
                <a:ea typeface="MS PGothic" pitchFamily="34" charset="-128"/>
                <a:cs typeface="Arial" pitchFamily="34" charset="0"/>
              </a:rPr>
              <a:t>無料のオンライン専門分野開発プログラムにアクセスできる</a:t>
            </a:r>
            <a:endParaRPr lang="en-US" altLang="ja-JP" sz="1600" b="0" i="0" spc="0" baseline="0" dirty="0" smtClean="0">
              <a:solidFill>
                <a:srgbClr val="652D89">
                  <a:lumMod val="75000"/>
                </a:srgbClr>
              </a:solidFill>
              <a:latin typeface="Arial" pitchFamily="34" charset="0"/>
              <a:ea typeface="MS PGothic" pitchFamily="34" charset="-128"/>
              <a:cs typeface="Arial" pitchFamily="34" charset="0"/>
            </a:endParaRPr>
          </a:p>
          <a:p>
            <a:pPr marL="231800" indent="-231800" algn="just" defTabSz="914400">
              <a:lnSpc>
                <a:spcPct val="90000"/>
              </a:lnSpc>
              <a:spcBef>
                <a:spcPts val="1440"/>
              </a:spcBef>
              <a:spcAft>
                <a:spcPts val="0"/>
              </a:spcAft>
              <a:buClr>
                <a:srgbClr val="652D89"/>
              </a:buClr>
              <a:buFont typeface="Arial"/>
              <a:buChar char="•"/>
            </a:pPr>
            <a:r>
              <a:rPr lang="en-US" altLang="ja-JP" sz="1600" b="0" i="0" spc="0" baseline="0" dirty="0" smtClean="0">
                <a:solidFill>
                  <a:srgbClr val="652D89">
                    <a:lumMod val="75000"/>
                  </a:srgbClr>
                </a:solidFill>
                <a:latin typeface="Arial" pitchFamily="34" charset="0"/>
                <a:ea typeface="MS PGothic" pitchFamily="34" charset="-128"/>
                <a:cs typeface="Arial" pitchFamily="34" charset="0"/>
              </a:rPr>
              <a:t>CLX Leader Recognition Program </a:t>
            </a:r>
            <a:r>
              <a:rPr lang="ja-JP" altLang="en-US" sz="1600" b="0" i="0" spc="0" baseline="0" dirty="0" smtClean="0">
                <a:solidFill>
                  <a:srgbClr val="652D89">
                    <a:lumMod val="75000"/>
                  </a:srgbClr>
                </a:solidFill>
                <a:latin typeface="Arial" pitchFamily="34" charset="0"/>
                <a:ea typeface="MS PGothic" pitchFamily="34" charset="-128"/>
                <a:cs typeface="Arial" pitchFamily="34" charset="0"/>
              </a:rPr>
              <a:t>によりシスコやコミュニティの認定を受けることができる</a:t>
            </a:r>
            <a:endParaRPr lang="en-US" altLang="ja-JP" sz="1600" b="0" i="0" spc="0" baseline="0" dirty="0">
              <a:solidFill>
                <a:srgbClr val="652D89">
                  <a:lumMod val="75000"/>
                </a:srgbClr>
              </a:solidFill>
              <a:latin typeface="Arial" pitchFamily="34" charset="0"/>
              <a:ea typeface="MS PGothic" pitchFamily="34" charset="-128"/>
              <a:cs typeface="Arial" pitchFamily="34" charset="0"/>
            </a:endParaRPr>
          </a:p>
        </p:txBody>
      </p:sp>
      <p:pic>
        <p:nvPicPr>
          <p:cNvPr id="8" name="Picture Placeholder 7" descr="CLX_Screen.JPG"/>
          <p:cNvPicPr>
            <a:picLocks noGrp="1" noChangeAspect="1"/>
          </p:cNvPicPr>
          <p:nvPr>
            <p:ph type="pic" sz="quarter" idx="11"/>
          </p:nvPr>
        </p:nvPicPr>
        <p:blipFill>
          <a:blip r:embed="rId4" cstate="print"/>
          <a:srcRect l="9256" r="9256"/>
          <a:stretch>
            <a:fillRect/>
          </a:stretch>
        </p:blipFill>
        <p:spPr>
          <a:xfrm>
            <a:off x="5241925" y="2057400"/>
            <a:ext cx="3429000" cy="3259138"/>
          </a:xfrm>
        </p:spPr>
      </p:pic>
      <p:sp>
        <p:nvSpPr>
          <p:cNvPr id="14" name="Rectangle 25"/>
          <p:cNvSpPr txBox="1">
            <a:spLocks noChangeArrowheads="1"/>
          </p:cNvSpPr>
          <p:nvPr/>
        </p:nvSpPr>
        <p:spPr>
          <a:xfrm>
            <a:off x="229702" y="432215"/>
            <a:ext cx="8588861" cy="838200"/>
          </a:xfrm>
          <a:prstGeom prst="rect">
            <a:avLst/>
          </a:prstGeom>
        </p:spPr>
        <p:txBody>
          <a:bodyPr vert="horz" lIns="82296" tIns="45720" rIns="82296" bIns="45720" rtlCol="0" anchor="b" anchorCtr="0">
            <a:noAutofit/>
          </a:bodyPr>
          <a:lstStyle>
            <a:lvl1pPr algn="l" defTabSz="914400" rtl="0" eaLnBrk="1" latinLnBrk="0" hangingPunct="1">
              <a:lnSpc>
                <a:spcPct val="80000"/>
              </a:lnSpc>
              <a:spcBef>
                <a:spcPct val="0"/>
              </a:spcBef>
              <a:buNone/>
              <a:defRPr lang="en-US" sz="3600" b="0" kern="1200" spc="0" baseline="0" dirty="0">
                <a:solidFill>
                  <a:srgbClr val="2B348E"/>
                </a:solidFill>
                <a:latin typeface="+mj-lt"/>
                <a:ea typeface="+mj-ea"/>
                <a:cs typeface="+mj-cs"/>
              </a:defRPr>
            </a:lvl1pPr>
          </a:lstStyle>
          <a:p>
            <a:pPr algn="l" defTabSz="914400">
              <a:buNone/>
            </a:pPr>
            <a:r>
              <a:rPr lang="en-US" altLang="ja-JP" sz="3200" b="0" i="0" smtClean="0">
                <a:solidFill>
                  <a:schemeClr val="tx1"/>
                </a:solidFill>
                <a:latin typeface="Arial" pitchFamily="34" charset="0"/>
                <a:ea typeface="MS PGothic" pitchFamily="34" charset="-128"/>
                <a:cs typeface="Arial" pitchFamily="34" charset="0"/>
              </a:rPr>
              <a:t>Connected Learning Exchange</a:t>
            </a:r>
            <a:r>
              <a:rPr lang="ja-JP" altLang="en-US" sz="3200" b="0" i="0" smtClean="0">
                <a:solidFill>
                  <a:schemeClr val="tx1"/>
                </a:solidFill>
                <a:latin typeface="Arial" pitchFamily="34" charset="0"/>
                <a:ea typeface="MS PGothic" pitchFamily="34" charset="-128"/>
                <a:cs typeface="Arial" pitchFamily="34" charset="0"/>
              </a:rPr>
              <a:t>（</a:t>
            </a:r>
            <a:r>
              <a:rPr lang="en-US" altLang="ja-JP" sz="3200" b="0" i="0" smtClean="0">
                <a:solidFill>
                  <a:schemeClr val="tx1"/>
                </a:solidFill>
                <a:latin typeface="Arial" pitchFamily="34" charset="0"/>
                <a:ea typeface="MS PGothic" pitchFamily="34" charset="-128"/>
                <a:cs typeface="Arial" pitchFamily="34" charset="0"/>
              </a:rPr>
              <a:t>CLX</a:t>
            </a:r>
            <a:r>
              <a:rPr lang="ja-JP" altLang="en-US" sz="3200" b="0" i="0" smtClean="0">
                <a:solidFill>
                  <a:schemeClr val="tx1"/>
                </a:solidFill>
                <a:latin typeface="Arial" pitchFamily="34" charset="0"/>
                <a:ea typeface="MS PGothic" pitchFamily="34" charset="-128"/>
                <a:cs typeface="Arial" pitchFamily="34" charset="0"/>
              </a:rPr>
              <a:t>）</a:t>
            </a:r>
            <a:endParaRPr lang="en-US" altLang="ja-JP" sz="3200">
              <a:latin typeface="Arial" pitchFamily="34" charset="0"/>
              <a:ea typeface="MS PGothic" pitchFamily="34" charset="-128"/>
              <a:cs typeface="Arial" pitchFamily="34" charset="0"/>
            </a:endParaRPr>
          </a:p>
        </p:txBody>
      </p:sp>
      <p:sp>
        <p:nvSpPr>
          <p:cNvPr id="5" name="Rectangle 4"/>
          <p:cNvSpPr/>
          <p:nvPr/>
        </p:nvSpPr>
        <p:spPr>
          <a:xfrm>
            <a:off x="369453" y="5310921"/>
            <a:ext cx="4341092" cy="692728"/>
          </a:xfrm>
          <a:prstGeom prst="rect">
            <a:avLst/>
          </a:prstGeom>
          <a:gradFill flip="none" rotWithShape="1">
            <a:gsLst>
              <a:gs pos="0">
                <a:schemeClr val="bg1"/>
              </a:gs>
              <a:gs pos="100000">
                <a:srgbClr val="FFFFFF">
                  <a:alpha val="0"/>
                </a:srgbClr>
              </a:gs>
              <a:gs pos="56000">
                <a:schemeClr val="bg1">
                  <a:alpha val="52000"/>
                </a:schemeClr>
              </a:gs>
            </a:gsLst>
            <a:lin ang="16200000" scaled="0"/>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tLang="ja-JP" smtClean="0">
              <a:latin typeface="Arial" pitchFamily="34" charset="0"/>
              <a:ea typeface="MS PGothic" pitchFamily="34" charset="-128"/>
              <a:cs typeface="Arial" pitchFamily="34" charset="0"/>
            </a:endParaRPr>
          </a:p>
        </p:txBody>
      </p:sp>
      <p:sp>
        <p:nvSpPr>
          <p:cNvPr id="12" name="TextBox 11"/>
          <p:cNvSpPr txBox="1"/>
          <p:nvPr/>
        </p:nvSpPr>
        <p:spPr>
          <a:xfrm>
            <a:off x="653951" y="5454846"/>
            <a:ext cx="1981200" cy="369332"/>
          </a:xfrm>
          <a:prstGeom prst="rect">
            <a:avLst/>
          </a:prstGeom>
          <a:noFill/>
        </p:spPr>
        <p:txBody>
          <a:bodyPr>
            <a:spAutoFit/>
          </a:bodyPr>
          <a:lstStyle/>
          <a:p>
            <a:pPr algn="l" defTabSz="914400">
              <a:spcBef>
                <a:spcPts val="0"/>
              </a:spcBef>
              <a:spcAft>
                <a:spcPts val="0"/>
              </a:spcAft>
              <a:buNone/>
            </a:pPr>
            <a:r>
              <a:rPr lang="en-US" altLang="ja-JP" sz="1800" b="0" i="0" spc="-100" smtClean="0">
                <a:solidFill>
                  <a:srgbClr val="652D89"/>
                </a:solidFill>
                <a:latin typeface="Arial" pitchFamily="34" charset="0"/>
                <a:ea typeface="MS PGothic" pitchFamily="34" charset="-128"/>
                <a:cs typeface="Arial" pitchFamily="34" charset="0"/>
                <a:hlinkClick r:id="rId5"/>
              </a:rPr>
              <a:t>http://clx.cisco.com</a:t>
            </a:r>
            <a:endParaRPr lang="en-US" altLang="ja-JP" spc="-100">
              <a:solidFill>
                <a:schemeClr val="accent6"/>
              </a:solidFill>
              <a:latin typeface="Arial" pitchFamily="34" charset="0"/>
              <a:ea typeface="MS PGothic" pitchFamily="34" charset="-128"/>
              <a:cs typeface="Arial" pitchFamily="34" charset="0"/>
            </a:endParaRP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childTnLst>
                                </p:cTn>
                              </p:par>
                            </p:childTnLst>
                          </p:cTn>
                        </p:par>
                        <p:par>
                          <p:cTn id="8" fill="hold">
                            <p:stCondLst>
                              <p:cond delay="1000"/>
                            </p:stCondLst>
                            <p:childTnLst>
                              <p:par>
                                <p:cTn id="9" presetID="10" presetClass="entr" presetSubtype="0" fill="hold" grpId="0" nodeType="afterEffect">
                                  <p:stCondLst>
                                    <p:cond delay="0"/>
                                  </p:stCondLst>
                                  <p:childTnLst>
                                    <p:set>
                                      <p:cBhvr>
                                        <p:cTn id="10" dur="1" fill="hold">
                                          <p:stCondLst>
                                            <p:cond delay="0"/>
                                          </p:stCondLst>
                                        </p:cTn>
                                        <p:tgtEl>
                                          <p:spTgt spid="30723">
                                            <p:txEl>
                                              <p:pRg st="0" end="0"/>
                                            </p:txEl>
                                          </p:spTgt>
                                        </p:tgtEl>
                                        <p:attrNameLst>
                                          <p:attrName>style.visibility</p:attrName>
                                        </p:attrNameLst>
                                      </p:cBhvr>
                                      <p:to>
                                        <p:strVal val="visible"/>
                                      </p:to>
                                    </p:set>
                                    <p:animEffect transition="in" filter="fade">
                                      <p:cBhvr>
                                        <p:cTn id="11" dur="1000"/>
                                        <p:tgtEl>
                                          <p:spTgt spid="30723">
                                            <p:txEl>
                                              <p:pRg st="0" end="0"/>
                                            </p:txEl>
                                          </p:spTgt>
                                        </p:tgtEl>
                                      </p:cBhvr>
                                    </p:animEffect>
                                  </p:childTnLst>
                                </p:cTn>
                              </p:par>
                              <p:par>
                                <p:cTn id="12" presetID="10" presetClass="entr" presetSubtype="0" fill="hold" grpId="0" nodeType="withEffect">
                                  <p:stCondLst>
                                    <p:cond delay="0"/>
                                  </p:stCondLst>
                                  <p:childTnLst>
                                    <p:set>
                                      <p:cBhvr>
                                        <p:cTn id="13" dur="1" fill="hold">
                                          <p:stCondLst>
                                            <p:cond delay="0"/>
                                          </p:stCondLst>
                                        </p:cTn>
                                        <p:tgtEl>
                                          <p:spTgt spid="30723">
                                            <p:txEl>
                                              <p:pRg st="1" end="1"/>
                                            </p:txEl>
                                          </p:spTgt>
                                        </p:tgtEl>
                                        <p:attrNameLst>
                                          <p:attrName>style.visibility</p:attrName>
                                        </p:attrNameLst>
                                      </p:cBhvr>
                                      <p:to>
                                        <p:strVal val="visible"/>
                                      </p:to>
                                    </p:set>
                                    <p:animEffect transition="in" filter="fade">
                                      <p:cBhvr>
                                        <p:cTn id="14" dur="1000"/>
                                        <p:tgtEl>
                                          <p:spTgt spid="30723">
                                            <p:txEl>
                                              <p:pRg st="1" end="1"/>
                                            </p:txEl>
                                          </p:spTgt>
                                        </p:tgtEl>
                                      </p:cBhvr>
                                    </p:animEffect>
                                  </p:childTnLst>
                                </p:cTn>
                              </p:par>
                              <p:par>
                                <p:cTn id="15" presetID="10" presetClass="entr" presetSubtype="0" fill="hold" grpId="0" nodeType="withEffect">
                                  <p:stCondLst>
                                    <p:cond delay="0"/>
                                  </p:stCondLst>
                                  <p:childTnLst>
                                    <p:set>
                                      <p:cBhvr>
                                        <p:cTn id="16" dur="1" fill="hold">
                                          <p:stCondLst>
                                            <p:cond delay="0"/>
                                          </p:stCondLst>
                                        </p:cTn>
                                        <p:tgtEl>
                                          <p:spTgt spid="30723">
                                            <p:txEl>
                                              <p:pRg st="2" end="2"/>
                                            </p:txEl>
                                          </p:spTgt>
                                        </p:tgtEl>
                                        <p:attrNameLst>
                                          <p:attrName>style.visibility</p:attrName>
                                        </p:attrNameLst>
                                      </p:cBhvr>
                                      <p:to>
                                        <p:strVal val="visible"/>
                                      </p:to>
                                    </p:set>
                                    <p:animEffect transition="in" filter="fade">
                                      <p:cBhvr>
                                        <p:cTn id="17" dur="1000"/>
                                        <p:tgtEl>
                                          <p:spTgt spid="30723">
                                            <p:txEl>
                                              <p:pRg st="2" end="2"/>
                                            </p:txEl>
                                          </p:spTgt>
                                        </p:tgtEl>
                                      </p:cBhvr>
                                    </p:animEffect>
                                  </p:childTnLst>
                                </p:cTn>
                              </p:par>
                              <p:par>
                                <p:cTn id="18" presetID="10" presetClass="entr" presetSubtype="0" fill="hold" grpId="0" nodeType="withEffect">
                                  <p:stCondLst>
                                    <p:cond delay="0"/>
                                  </p:stCondLst>
                                  <p:childTnLst>
                                    <p:set>
                                      <p:cBhvr>
                                        <p:cTn id="19" dur="1" fill="hold">
                                          <p:stCondLst>
                                            <p:cond delay="0"/>
                                          </p:stCondLst>
                                        </p:cTn>
                                        <p:tgtEl>
                                          <p:spTgt spid="30723">
                                            <p:txEl>
                                              <p:pRg st="3" end="3"/>
                                            </p:txEl>
                                          </p:spTgt>
                                        </p:tgtEl>
                                        <p:attrNameLst>
                                          <p:attrName>style.visibility</p:attrName>
                                        </p:attrNameLst>
                                      </p:cBhvr>
                                      <p:to>
                                        <p:strVal val="visible"/>
                                      </p:to>
                                    </p:set>
                                    <p:animEffect transition="in" filter="fade">
                                      <p:cBhvr>
                                        <p:cTn id="20" dur="1000"/>
                                        <p:tgtEl>
                                          <p:spTgt spid="30723">
                                            <p:txEl>
                                              <p:pRg st="3" end="3"/>
                                            </p:txEl>
                                          </p:spTgt>
                                        </p:tgtEl>
                                      </p:cBhvr>
                                    </p:animEffect>
                                  </p:childTnLst>
                                </p:cTn>
                              </p:par>
                              <p:par>
                                <p:cTn id="21" presetID="10" presetClass="entr" presetSubtype="0" fill="hold" grpId="0" nodeType="withEffect">
                                  <p:stCondLst>
                                    <p:cond delay="0"/>
                                  </p:stCondLst>
                                  <p:childTnLst>
                                    <p:set>
                                      <p:cBhvr>
                                        <p:cTn id="22" dur="1" fill="hold">
                                          <p:stCondLst>
                                            <p:cond delay="0"/>
                                          </p:stCondLst>
                                        </p:cTn>
                                        <p:tgtEl>
                                          <p:spTgt spid="30723">
                                            <p:txEl>
                                              <p:pRg st="4" end="4"/>
                                            </p:txEl>
                                          </p:spTgt>
                                        </p:tgtEl>
                                        <p:attrNameLst>
                                          <p:attrName>style.visibility</p:attrName>
                                        </p:attrNameLst>
                                      </p:cBhvr>
                                      <p:to>
                                        <p:strVal val="visible"/>
                                      </p:to>
                                    </p:set>
                                    <p:animEffect transition="in" filter="fade">
                                      <p:cBhvr>
                                        <p:cTn id="23" dur="1000"/>
                                        <p:tgtEl>
                                          <p:spTgt spid="30723">
                                            <p:txEl>
                                              <p:pRg st="4" end="4"/>
                                            </p:txEl>
                                          </p:spTgt>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30723">
                                            <p:txEl>
                                              <p:pRg st="5" end="5"/>
                                            </p:txEl>
                                          </p:spTgt>
                                        </p:tgtEl>
                                        <p:attrNameLst>
                                          <p:attrName>style.visibility</p:attrName>
                                        </p:attrNameLst>
                                      </p:cBhvr>
                                      <p:to>
                                        <p:strVal val="visible"/>
                                      </p:to>
                                    </p:set>
                                    <p:animEffect transition="in" filter="fade">
                                      <p:cBhvr>
                                        <p:cTn id="26" dur="1000"/>
                                        <p:tgtEl>
                                          <p:spTgt spid="30723">
                                            <p:txEl>
                                              <p:pRg st="5" end="5"/>
                                            </p:txEl>
                                          </p:spTgt>
                                        </p:tgtEl>
                                      </p:cBhvr>
                                    </p:animEffect>
                                  </p:childTnLst>
                                </p:cTn>
                              </p:par>
                              <p:par>
                                <p:cTn id="27" presetID="10" presetClass="entr" presetSubtype="0" fill="hold" nodeType="withEffect">
                                  <p:stCondLst>
                                    <p:cond delay="0"/>
                                  </p:stCondLst>
                                  <p:childTnLst>
                                    <p:set>
                                      <p:cBhvr>
                                        <p:cTn id="28" dur="1" fill="hold">
                                          <p:stCondLst>
                                            <p:cond delay="0"/>
                                          </p:stCondLst>
                                        </p:cTn>
                                        <p:tgtEl>
                                          <p:spTgt spid="12"/>
                                        </p:tgtEl>
                                        <p:attrNameLst>
                                          <p:attrName>style.visibility</p:attrName>
                                        </p:attrNameLst>
                                      </p:cBhvr>
                                      <p:to>
                                        <p:strVal val="visible"/>
                                      </p:to>
                                    </p:set>
                                    <p:animEffect transition="in" filter="fade">
                                      <p:cBhvr>
                                        <p:cTn id="29" dur="10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23" grpId="0" build="p"/>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ound Same Side Corner Rectangle 9"/>
          <p:cNvSpPr/>
          <p:nvPr/>
        </p:nvSpPr>
        <p:spPr>
          <a:xfrm rot="5400000" flipH="1" flipV="1">
            <a:off x="2090168" y="-725605"/>
            <a:ext cx="4963663" cy="9144002"/>
          </a:xfrm>
          <a:prstGeom prst="round2SameRect">
            <a:avLst>
              <a:gd name="adj1" fmla="val 116"/>
              <a:gd name="adj2" fmla="val 0"/>
            </a:avLst>
          </a:prstGeom>
          <a:gradFill flip="none" rotWithShape="1">
            <a:gsLst>
              <a:gs pos="100000">
                <a:srgbClr val="C4C4C4">
                  <a:alpha val="0"/>
                </a:srgbClr>
              </a:gs>
              <a:gs pos="0">
                <a:srgbClr val="E4E4E4">
                  <a:alpha val="45000"/>
                </a:srgbClr>
              </a:gs>
              <a:gs pos="39000">
                <a:srgbClr val="DBDBDB">
                  <a:alpha val="92000"/>
                </a:srgbClr>
              </a:gs>
              <a:gs pos="73000">
                <a:schemeClr val="bg1">
                  <a:lumMod val="95000"/>
                  <a:alpha val="41000"/>
                </a:schemeClr>
              </a:gs>
            </a:gsLst>
            <a:lin ang="11400000" scaled="0"/>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tLang="ja-JP" smtClean="0">
              <a:latin typeface="Arial" pitchFamily="34" charset="0"/>
              <a:ea typeface="MS PGothic" pitchFamily="34" charset="-128"/>
              <a:cs typeface="Arial" pitchFamily="34" charset="0"/>
            </a:endParaRPr>
          </a:p>
        </p:txBody>
      </p:sp>
      <p:sp>
        <p:nvSpPr>
          <p:cNvPr id="3" name="Title 2"/>
          <p:cNvSpPr>
            <a:spLocks noGrp="1"/>
          </p:cNvSpPr>
          <p:nvPr>
            <p:ph type="title"/>
          </p:nvPr>
        </p:nvSpPr>
        <p:spPr/>
        <p:txBody>
          <a:bodyPr/>
          <a:lstStyle/>
          <a:p>
            <a:pPr algn="l" defTabSz="914400">
              <a:lnSpc>
                <a:spcPct val="80000"/>
              </a:lnSpc>
              <a:spcBef>
                <a:spcPct val="0"/>
              </a:spcBef>
              <a:buNone/>
            </a:pPr>
            <a:r>
              <a:rPr lang="ja-JP" altLang="en-US" sz="3200" b="0" i="0" spc="0" baseline="0" smtClean="0">
                <a:solidFill>
                  <a:srgbClr val="2B348E"/>
                </a:solidFill>
                <a:latin typeface="Arial" pitchFamily="34" charset="0"/>
                <a:ea typeface="MS PGothic" pitchFamily="34" charset="-128"/>
                <a:cs typeface="Arial" pitchFamily="34" charset="0"/>
              </a:rPr>
              <a:t>今すぐ</a:t>
            </a:r>
            <a:r>
              <a:rPr lang="en-US" altLang="ja-JP" sz="3200" b="0" i="0" spc="0" baseline="0" smtClean="0">
                <a:solidFill>
                  <a:srgbClr val="2B348E"/>
                </a:solidFill>
                <a:latin typeface="Arial" pitchFamily="34" charset="0"/>
                <a:ea typeface="MS PGothic" pitchFamily="34" charset="-128"/>
                <a:cs typeface="Arial" pitchFamily="34" charset="0"/>
              </a:rPr>
              <a:t> </a:t>
            </a:r>
            <a:r>
              <a:rPr lang="ja-JP" altLang="en-US" sz="3200" b="0" i="0" spc="0" baseline="0" smtClean="0">
                <a:solidFill>
                  <a:srgbClr val="2B348E"/>
                </a:solidFill>
                <a:latin typeface="Arial" pitchFamily="34" charset="0"/>
                <a:ea typeface="MS PGothic" pitchFamily="34" charset="-128"/>
                <a:cs typeface="Arial" pitchFamily="34" charset="0"/>
              </a:rPr>
              <a:t>アクセス しましょう</a:t>
            </a:r>
            <a:endParaRPr lang="en-US" altLang="ja-JP">
              <a:latin typeface="Arial" pitchFamily="34" charset="0"/>
              <a:ea typeface="MS PGothic" pitchFamily="34" charset="-128"/>
              <a:cs typeface="Arial" pitchFamily="34" charset="0"/>
            </a:endParaRPr>
          </a:p>
        </p:txBody>
      </p:sp>
      <p:sp>
        <p:nvSpPr>
          <p:cNvPr id="90115" name="Text Placeholder 6"/>
          <p:cNvSpPr>
            <a:spLocks noGrp="1"/>
          </p:cNvSpPr>
          <p:nvPr>
            <p:ph type="body" sz="quarter" idx="4294967295"/>
          </p:nvPr>
        </p:nvSpPr>
        <p:spPr>
          <a:xfrm>
            <a:off x="1656000" y="1615350"/>
            <a:ext cx="6619875" cy="4813300"/>
          </a:xfrm>
        </p:spPr>
        <p:txBody>
          <a:bodyPr/>
          <a:lstStyle/>
          <a:p>
            <a:pPr marL="0" indent="3200" algn="l" defTabSz="914400">
              <a:spcBef>
                <a:spcPts val="3600"/>
              </a:spcBef>
              <a:buNone/>
            </a:pPr>
            <a:r>
              <a:rPr lang="ja-JP" altLang="en-US" sz="2600" b="0" i="0" smtClean="0">
                <a:solidFill>
                  <a:srgbClr val="2B3082"/>
                </a:solidFill>
                <a:latin typeface="Arial" pitchFamily="34" charset="0"/>
                <a:ea typeface="MS PGothic" pitchFamily="34" charset="-128"/>
                <a:cs typeface="Arial" pitchFamily="34" charset="0"/>
              </a:rPr>
              <a:t>コメントや写真を投稿する</a:t>
            </a:r>
            <a:r>
              <a:rPr lang="en-US" altLang="ja-JP" sz="2600" b="0" i="0" smtClean="0">
                <a:solidFill>
                  <a:srgbClr val="2B3082"/>
                </a:solidFill>
                <a:latin typeface="Arial" pitchFamily="34" charset="0"/>
                <a:ea typeface="MS PGothic" pitchFamily="34" charset="-128"/>
                <a:cs typeface="Arial" pitchFamily="34" charset="0"/>
              </a:rPr>
              <a:t/>
            </a:r>
            <a:br>
              <a:rPr lang="en-US" altLang="ja-JP" sz="2600" b="0" i="0" smtClean="0">
                <a:solidFill>
                  <a:srgbClr val="2B3082"/>
                </a:solidFill>
                <a:latin typeface="Arial" pitchFamily="34" charset="0"/>
                <a:ea typeface="MS PGothic" pitchFamily="34" charset="-128"/>
                <a:cs typeface="Arial" pitchFamily="34" charset="0"/>
              </a:rPr>
            </a:br>
            <a:r>
              <a:rPr lang="en-US" altLang="ja-JP" sz="2600" b="0" i="0" smtClean="0">
                <a:solidFill>
                  <a:srgbClr val="2B3082"/>
                </a:solidFill>
                <a:latin typeface="Arial" pitchFamily="34" charset="0"/>
                <a:ea typeface="MS PGothic" pitchFamily="34" charset="-128"/>
                <a:cs typeface="Arial" pitchFamily="34" charset="0"/>
                <a:hlinkClick r:id="rId3"/>
              </a:rPr>
              <a:t>http://www.facebook.com/#!/CiscoEducation</a:t>
            </a:r>
            <a:endParaRPr lang="en-US" altLang="ja-JP" sz="2600" smtClean="0">
              <a:latin typeface="Arial" pitchFamily="34" charset="0"/>
              <a:ea typeface="MS PGothic" pitchFamily="34" charset="-128"/>
              <a:cs typeface="Arial" pitchFamily="34" charset="0"/>
            </a:endParaRPr>
          </a:p>
          <a:p>
            <a:pPr marL="0" indent="3200" algn="l" defTabSz="914400">
              <a:spcBef>
                <a:spcPts val="3600"/>
              </a:spcBef>
              <a:buNone/>
            </a:pPr>
            <a:r>
              <a:rPr lang="ja-JP" altLang="en-US" sz="2600" b="0" i="0" smtClean="0">
                <a:solidFill>
                  <a:srgbClr val="2B3082"/>
                </a:solidFill>
                <a:latin typeface="Arial" pitchFamily="34" charset="0"/>
                <a:ea typeface="MS PGothic" pitchFamily="34" charset="-128"/>
                <a:cs typeface="Arial" pitchFamily="34" charset="0"/>
              </a:rPr>
              <a:t>フォローする</a:t>
            </a:r>
            <a:r>
              <a:rPr lang="en-US" altLang="ja-JP" sz="2600" b="0" i="0" smtClean="0">
                <a:solidFill>
                  <a:srgbClr val="2B3082"/>
                </a:solidFill>
                <a:latin typeface="Arial" pitchFamily="34" charset="0"/>
                <a:ea typeface="MS PGothic" pitchFamily="34" charset="-128"/>
                <a:cs typeface="Arial" pitchFamily="34" charset="0"/>
              </a:rPr>
              <a:t/>
            </a:r>
            <a:br>
              <a:rPr lang="en-US" altLang="ja-JP" sz="2600" b="0" i="0" smtClean="0">
                <a:solidFill>
                  <a:srgbClr val="2B3082"/>
                </a:solidFill>
                <a:latin typeface="Arial" pitchFamily="34" charset="0"/>
                <a:ea typeface="MS PGothic" pitchFamily="34" charset="-128"/>
                <a:cs typeface="Arial" pitchFamily="34" charset="0"/>
              </a:rPr>
            </a:br>
            <a:r>
              <a:rPr lang="en-US" altLang="ja-JP" sz="2600" b="0" i="0" smtClean="0">
                <a:solidFill>
                  <a:srgbClr val="2B3082"/>
                </a:solidFill>
                <a:latin typeface="Arial" pitchFamily="34" charset="0"/>
                <a:ea typeface="MS PGothic" pitchFamily="34" charset="-128"/>
                <a:cs typeface="Arial" pitchFamily="34" charset="0"/>
                <a:hlinkClick r:id="rId4"/>
              </a:rPr>
              <a:t>http://twitter.com/#!/CiscoEDU</a:t>
            </a:r>
            <a:endParaRPr lang="en-US" altLang="ja-JP" sz="2600" smtClean="0">
              <a:latin typeface="Arial" pitchFamily="34" charset="0"/>
              <a:ea typeface="MS PGothic" pitchFamily="34" charset="-128"/>
              <a:cs typeface="Arial" pitchFamily="34" charset="0"/>
            </a:endParaRPr>
          </a:p>
          <a:p>
            <a:pPr marL="0" indent="3200" algn="l" defTabSz="914400">
              <a:spcBef>
                <a:spcPts val="3600"/>
              </a:spcBef>
              <a:buNone/>
            </a:pPr>
            <a:r>
              <a:rPr lang="ja-JP" altLang="en-US" sz="2600" b="0" i="0" smtClean="0">
                <a:solidFill>
                  <a:srgbClr val="2B3082"/>
                </a:solidFill>
                <a:latin typeface="Arial" pitchFamily="34" charset="0"/>
                <a:ea typeface="MS PGothic" pitchFamily="34" charset="-128"/>
                <a:cs typeface="Arial" pitchFamily="34" charset="0"/>
              </a:rPr>
              <a:t>シスコの教育に関するブログを参照する</a:t>
            </a:r>
            <a:r>
              <a:rPr lang="en-US" altLang="ja-JP" sz="2600" b="0" i="0" smtClean="0">
                <a:solidFill>
                  <a:srgbClr val="2B3082"/>
                </a:solidFill>
                <a:latin typeface="Arial" pitchFamily="34" charset="0"/>
                <a:ea typeface="MS PGothic" pitchFamily="34" charset="-128"/>
                <a:cs typeface="Arial" pitchFamily="34" charset="0"/>
              </a:rPr>
              <a:t/>
            </a:r>
            <a:br>
              <a:rPr lang="en-US" altLang="ja-JP" sz="2600" b="0" i="0" smtClean="0">
                <a:solidFill>
                  <a:srgbClr val="2B3082"/>
                </a:solidFill>
                <a:latin typeface="Arial" pitchFamily="34" charset="0"/>
                <a:ea typeface="MS PGothic" pitchFamily="34" charset="-128"/>
                <a:cs typeface="Arial" pitchFamily="34" charset="0"/>
              </a:rPr>
            </a:br>
            <a:r>
              <a:rPr lang="en-US" altLang="ja-JP" sz="2600" b="0" i="0" smtClean="0">
                <a:solidFill>
                  <a:srgbClr val="2B3082"/>
                </a:solidFill>
                <a:latin typeface="Arial" pitchFamily="34" charset="0"/>
                <a:ea typeface="MS PGothic" pitchFamily="34" charset="-128"/>
                <a:cs typeface="Arial" pitchFamily="34" charset="0"/>
                <a:hlinkClick r:id="rId5"/>
              </a:rPr>
              <a:t>http://blogs.cisco.com/category/education/</a:t>
            </a:r>
            <a:endParaRPr lang="en-US" altLang="ja-JP" sz="2600" smtClean="0">
              <a:latin typeface="Arial" pitchFamily="34" charset="0"/>
              <a:ea typeface="MS PGothic" pitchFamily="34" charset="-128"/>
              <a:cs typeface="Arial" pitchFamily="34" charset="0"/>
            </a:endParaRPr>
          </a:p>
          <a:p>
            <a:pPr marL="0" indent="3200" algn="l" defTabSz="914400">
              <a:spcBef>
                <a:spcPts val="3600"/>
              </a:spcBef>
              <a:buNone/>
            </a:pPr>
            <a:r>
              <a:rPr lang="en-US" altLang="ja-JP" sz="2600" b="0" i="0" smtClean="0">
                <a:solidFill>
                  <a:srgbClr val="2B3082"/>
                </a:solidFill>
                <a:latin typeface="Arial" pitchFamily="34" charset="0"/>
                <a:ea typeface="MS PGothic" pitchFamily="34" charset="-128"/>
                <a:cs typeface="Arial" pitchFamily="34" charset="0"/>
              </a:rPr>
              <a:t>Cisco </a:t>
            </a:r>
            <a:r>
              <a:rPr lang="ja-JP" altLang="en-US" sz="2600" b="0" i="0" smtClean="0">
                <a:solidFill>
                  <a:srgbClr val="2B3082"/>
                </a:solidFill>
                <a:latin typeface="Arial" pitchFamily="34" charset="0"/>
                <a:ea typeface="MS PGothic" pitchFamily="34" charset="-128"/>
                <a:cs typeface="Arial" pitchFamily="34" charset="0"/>
              </a:rPr>
              <a:t>の </a:t>
            </a:r>
            <a:r>
              <a:rPr lang="en-US" altLang="ja-JP" sz="2600" b="0" i="0" smtClean="0">
                <a:solidFill>
                  <a:srgbClr val="2B3082"/>
                </a:solidFill>
                <a:latin typeface="Arial" pitchFamily="34" charset="0"/>
                <a:ea typeface="MS PGothic" pitchFamily="34" charset="-128"/>
                <a:cs typeface="Arial" pitchFamily="34" charset="0"/>
              </a:rPr>
              <a:t>Education </a:t>
            </a:r>
            <a:r>
              <a:rPr lang="ja-JP" altLang="en-US" sz="2600" b="0" i="0" smtClean="0">
                <a:solidFill>
                  <a:srgbClr val="2B3082"/>
                </a:solidFill>
                <a:latin typeface="Arial" pitchFamily="34" charset="0"/>
                <a:ea typeface="MS PGothic" pitchFamily="34" charset="-128"/>
                <a:cs typeface="Arial" pitchFamily="34" charset="0"/>
              </a:rPr>
              <a:t>のビデオ視聴を登録する</a:t>
            </a:r>
            <a:r>
              <a:rPr lang="en-US" altLang="ja-JP" sz="2600" b="0" i="0" smtClean="0">
                <a:solidFill>
                  <a:srgbClr val="2B3082"/>
                </a:solidFill>
                <a:latin typeface="Arial" pitchFamily="34" charset="0"/>
                <a:ea typeface="MS PGothic" pitchFamily="34" charset="-128"/>
                <a:cs typeface="Arial" pitchFamily="34" charset="0"/>
              </a:rPr>
              <a:t/>
            </a:r>
            <a:br>
              <a:rPr lang="en-US" altLang="ja-JP" sz="2600" b="0" i="0" smtClean="0">
                <a:solidFill>
                  <a:srgbClr val="2B3082"/>
                </a:solidFill>
                <a:latin typeface="Arial" pitchFamily="34" charset="0"/>
                <a:ea typeface="MS PGothic" pitchFamily="34" charset="-128"/>
                <a:cs typeface="Arial" pitchFamily="34" charset="0"/>
              </a:rPr>
            </a:br>
            <a:r>
              <a:rPr lang="en-US" altLang="ja-JP" sz="2600" b="0" i="0" smtClean="0">
                <a:solidFill>
                  <a:srgbClr val="2B3082"/>
                </a:solidFill>
                <a:latin typeface="Arial" pitchFamily="34" charset="0"/>
                <a:ea typeface="MS PGothic" pitchFamily="34" charset="-128"/>
                <a:cs typeface="Arial" pitchFamily="34" charset="0"/>
                <a:hlinkClick r:id="rId6"/>
              </a:rPr>
              <a:t>http://www.youtubecisco.com/education</a:t>
            </a:r>
            <a:endParaRPr lang="en-US" altLang="ja-JP" sz="2600" smtClean="0">
              <a:latin typeface="Arial" pitchFamily="34" charset="0"/>
              <a:ea typeface="MS PGothic" pitchFamily="34" charset="-128"/>
              <a:cs typeface="Arial" pitchFamily="34" charset="0"/>
            </a:endParaRPr>
          </a:p>
          <a:p>
            <a:pPr marL="0" indent="3200" algn="l" defTabSz="914400">
              <a:spcBef>
                <a:spcPts val="3600"/>
              </a:spcBef>
              <a:buNone/>
            </a:pPr>
            <a:endParaRPr lang="en-US" altLang="ja-JP" sz="2600" smtClean="0">
              <a:latin typeface="Arial" pitchFamily="34" charset="0"/>
              <a:ea typeface="MS PGothic" pitchFamily="34" charset="-128"/>
              <a:cs typeface="Arial" pitchFamily="34" charset="0"/>
            </a:endParaRPr>
          </a:p>
        </p:txBody>
      </p:sp>
      <p:pic>
        <p:nvPicPr>
          <p:cNvPr id="90116" name="Picture 10" descr="YouTube.bmp"/>
          <p:cNvPicPr>
            <a:picLocks noChangeAspect="1"/>
          </p:cNvPicPr>
          <p:nvPr/>
        </p:nvPicPr>
        <p:blipFill>
          <a:blip r:embed="rId7" cstate="print"/>
          <a:srcRect/>
          <a:stretch>
            <a:fillRect/>
          </a:stretch>
        </p:blipFill>
        <p:spPr bwMode="auto">
          <a:xfrm>
            <a:off x="457200" y="5178425"/>
            <a:ext cx="895350" cy="895350"/>
          </a:xfrm>
          <a:prstGeom prst="rect">
            <a:avLst/>
          </a:prstGeom>
          <a:noFill/>
          <a:ln w="9525">
            <a:noFill/>
            <a:miter lim="800000"/>
            <a:headEnd/>
            <a:tailEnd/>
          </a:ln>
        </p:spPr>
      </p:pic>
      <p:pic>
        <p:nvPicPr>
          <p:cNvPr id="90117" name="Picture 11" descr="Facebook.bmp"/>
          <p:cNvPicPr>
            <a:picLocks noChangeAspect="1"/>
          </p:cNvPicPr>
          <p:nvPr/>
        </p:nvPicPr>
        <p:blipFill>
          <a:blip r:embed="rId8" cstate="print"/>
          <a:srcRect/>
          <a:stretch>
            <a:fillRect/>
          </a:stretch>
        </p:blipFill>
        <p:spPr bwMode="auto">
          <a:xfrm>
            <a:off x="457200" y="1673225"/>
            <a:ext cx="895350" cy="895350"/>
          </a:xfrm>
          <a:prstGeom prst="rect">
            <a:avLst/>
          </a:prstGeom>
          <a:noFill/>
          <a:ln w="9525">
            <a:noFill/>
            <a:miter lim="800000"/>
            <a:headEnd/>
            <a:tailEnd/>
          </a:ln>
        </p:spPr>
      </p:pic>
      <p:pic>
        <p:nvPicPr>
          <p:cNvPr id="90118" name="Picture 12" descr="Twitter.bmp"/>
          <p:cNvPicPr>
            <a:picLocks noChangeAspect="1"/>
          </p:cNvPicPr>
          <p:nvPr/>
        </p:nvPicPr>
        <p:blipFill>
          <a:blip r:embed="rId9" cstate="print"/>
          <a:srcRect/>
          <a:stretch>
            <a:fillRect/>
          </a:stretch>
        </p:blipFill>
        <p:spPr bwMode="auto">
          <a:xfrm>
            <a:off x="457200" y="2816225"/>
            <a:ext cx="914400" cy="914400"/>
          </a:xfrm>
          <a:prstGeom prst="rect">
            <a:avLst/>
          </a:prstGeom>
          <a:noFill/>
          <a:ln w="9525">
            <a:noFill/>
            <a:miter lim="800000"/>
            <a:headEnd/>
            <a:tailEnd/>
          </a:ln>
        </p:spPr>
      </p:pic>
      <p:pic>
        <p:nvPicPr>
          <p:cNvPr id="90119" name="Picture 2" descr="C:\Users\gserda\AppData\Local\Microsoft\Windows\Temporary Internet Files\Content.Outlook\A39PGKAK\example1 (2).jpg"/>
          <p:cNvPicPr>
            <a:picLocks noChangeAspect="1" noChangeArrowheads="1"/>
          </p:cNvPicPr>
          <p:nvPr/>
        </p:nvPicPr>
        <p:blipFill>
          <a:blip r:embed="rId10" cstate="print"/>
          <a:srcRect/>
          <a:stretch>
            <a:fillRect/>
          </a:stretch>
        </p:blipFill>
        <p:spPr bwMode="auto">
          <a:xfrm>
            <a:off x="533400" y="4035425"/>
            <a:ext cx="838200" cy="838200"/>
          </a:xfrm>
          <a:prstGeom prst="rect">
            <a:avLst/>
          </a:prstGeom>
          <a:noFill/>
          <a:ln w="9525">
            <a:noFill/>
            <a:miter lim="800000"/>
            <a:headEnd/>
            <a:tailEnd/>
          </a:ln>
        </p:spPr>
      </p:pic>
    </p:spTree>
  </p:cSld>
  <p:clrMapOvr>
    <a:masterClrMapping/>
  </p:clrMapOvr>
  <p:transition>
    <p:fade/>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transition>
    <p:fad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1" name="Picture 1" descr="C:\Users\gserda\Documents\Edu Photos\AM72681.jpg"/>
          <p:cNvPicPr>
            <a:picLocks noChangeAspect="1" noChangeArrowheads="1"/>
          </p:cNvPicPr>
          <p:nvPr/>
        </p:nvPicPr>
        <p:blipFill>
          <a:blip r:embed="rId3" cstate="print"/>
          <a:srcRect/>
          <a:stretch>
            <a:fillRect/>
          </a:stretch>
        </p:blipFill>
        <p:spPr bwMode="auto">
          <a:xfrm>
            <a:off x="0" y="762000"/>
            <a:ext cx="9144000" cy="6096000"/>
          </a:xfrm>
          <a:prstGeom prst="rect">
            <a:avLst/>
          </a:prstGeom>
          <a:ln>
            <a:noFill/>
          </a:ln>
          <a:effectLst/>
        </p:spPr>
      </p:pic>
      <p:sp>
        <p:nvSpPr>
          <p:cNvPr id="24621" name="Oval 45"/>
          <p:cNvSpPr>
            <a:spLocks/>
          </p:cNvSpPr>
          <p:nvPr/>
        </p:nvSpPr>
        <p:spPr bwMode="auto">
          <a:xfrm rot="10800000" flipH="1">
            <a:off x="1036935" y="5346625"/>
            <a:ext cx="557808" cy="57182"/>
          </a:xfrm>
          <a:prstGeom prst="ellipse">
            <a:avLst/>
          </a:prstGeom>
          <a:gradFill rotWithShape="0">
            <a:gsLst>
              <a:gs pos="0">
                <a:srgbClr val="000000">
                  <a:alpha val="37000"/>
                </a:srgbClr>
              </a:gs>
              <a:gs pos="100000">
                <a:srgbClr val="000000">
                  <a:alpha val="0"/>
                </a:srgbClr>
              </a:gs>
            </a:gsLst>
            <a:path path="rect">
              <a:fillToRect l="50000" t="50000" r="50000" b="50000"/>
            </a:path>
          </a:gradFill>
          <a:ln>
            <a:noFill/>
          </a:ln>
          <a:effectLst>
            <a:outerShdw blurRad="381000" algn="ctr" rotWithShape="0">
              <a:srgbClr val="000000">
                <a:alpha val="84000"/>
              </a:srgbClr>
            </a:outerShdw>
          </a:effectLst>
          <a:extLst>
            <a:ext uri="{91240B29-F687-4f45-9708-019B960494DF}">
              <a14:hiddenLine xmlns:a14="http://schemas.microsoft.com/office/drawing/2010/main" xmlns="" w="12700" cap="flat">
                <a:solidFill>
                  <a:srgbClr val="000000"/>
                </a:solidFill>
                <a:miter lim="800000"/>
                <a:headEnd type="none" w="med" len="med"/>
                <a:tailEnd type="none" w="med" len="med"/>
              </a14:hiddenLine>
            </a:ext>
          </a:extLst>
        </p:spPr>
        <p:txBody>
          <a:bodyPr lIns="0" tIns="0" rIns="0" bIns="0"/>
          <a:lstStyle/>
          <a:p>
            <a:pPr algn="l" rtl="0">
              <a:defRPr/>
            </a:pPr>
            <a:endParaRPr lang="en-US" kern="1200" dirty="0">
              <a:solidFill>
                <a:srgbClr val="0096D6"/>
              </a:solidFill>
              <a:latin typeface="Arial" pitchFamily="34" charset="0"/>
              <a:ea typeface="+mn-ea"/>
              <a:cs typeface="Arial" pitchFamily="34" charset="0"/>
            </a:endParaRPr>
          </a:p>
        </p:txBody>
      </p:sp>
      <p:sp>
        <p:nvSpPr>
          <p:cNvPr id="24622" name="Oval 46"/>
          <p:cNvSpPr>
            <a:spLocks/>
          </p:cNvSpPr>
          <p:nvPr/>
        </p:nvSpPr>
        <p:spPr bwMode="auto">
          <a:xfrm rot="10800000" flipH="1">
            <a:off x="1607245" y="5387924"/>
            <a:ext cx="322660" cy="57977"/>
          </a:xfrm>
          <a:prstGeom prst="ellipse">
            <a:avLst/>
          </a:prstGeom>
          <a:gradFill rotWithShape="0">
            <a:gsLst>
              <a:gs pos="0">
                <a:srgbClr val="000000">
                  <a:alpha val="37000"/>
                </a:srgbClr>
              </a:gs>
              <a:gs pos="100000">
                <a:srgbClr val="000000">
                  <a:alpha val="0"/>
                </a:srgbClr>
              </a:gs>
            </a:gsLst>
            <a:path path="rect">
              <a:fillToRect l="50000" t="50000" r="50000" b="50000"/>
            </a:path>
          </a:gradFill>
          <a:ln>
            <a:noFill/>
          </a:ln>
          <a:effectLst>
            <a:outerShdw blurRad="381000" algn="ctr" rotWithShape="0">
              <a:srgbClr val="000000">
                <a:alpha val="84000"/>
              </a:srgbClr>
            </a:outerShdw>
          </a:effectLst>
          <a:extLst>
            <a:ext uri="{91240B29-F687-4f45-9708-019B960494DF}">
              <a14:hiddenLine xmlns:a14="http://schemas.microsoft.com/office/drawing/2010/main" xmlns="" w="12700" cap="flat">
                <a:solidFill>
                  <a:srgbClr val="000000"/>
                </a:solidFill>
                <a:miter lim="800000"/>
                <a:headEnd type="none" w="med" len="med"/>
                <a:tailEnd type="none" w="med" len="med"/>
              </a14:hiddenLine>
            </a:ext>
          </a:extLst>
        </p:spPr>
        <p:txBody>
          <a:bodyPr lIns="0" tIns="0" rIns="0" bIns="0"/>
          <a:lstStyle/>
          <a:p>
            <a:pPr algn="l" rtl="0">
              <a:defRPr/>
            </a:pPr>
            <a:endParaRPr lang="en-US" kern="1200" dirty="0">
              <a:solidFill>
                <a:srgbClr val="0096D6"/>
              </a:solidFill>
              <a:latin typeface="Arial" pitchFamily="34" charset="0"/>
              <a:ea typeface="+mn-ea"/>
              <a:cs typeface="Arial" pitchFamily="34" charset="0"/>
            </a:endParaRPr>
          </a:p>
        </p:txBody>
      </p:sp>
      <p:sp>
        <p:nvSpPr>
          <p:cNvPr id="20" name="Rectangle 19"/>
          <p:cNvSpPr/>
          <p:nvPr/>
        </p:nvSpPr>
        <p:spPr>
          <a:xfrm>
            <a:off x="0" y="377682"/>
            <a:ext cx="9144000" cy="744681"/>
          </a:xfrm>
          <a:prstGeom prst="rect">
            <a:avLst/>
          </a:prstGeom>
          <a:no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kern="1200" dirty="0">
              <a:solidFill>
                <a:srgbClr val="FFFFFF"/>
              </a:solidFill>
              <a:latin typeface="Arial"/>
              <a:ea typeface="+mn-ea"/>
              <a:cs typeface="+mn-cs"/>
            </a:endParaRPr>
          </a:p>
        </p:txBody>
      </p:sp>
      <p:sp>
        <p:nvSpPr>
          <p:cNvPr id="27" name="Rounded Rectangle 26"/>
          <p:cNvSpPr/>
          <p:nvPr/>
        </p:nvSpPr>
        <p:spPr>
          <a:xfrm>
            <a:off x="699448" y="4884516"/>
            <a:ext cx="2741748" cy="1030321"/>
          </a:xfrm>
          <a:prstGeom prst="roundRect">
            <a:avLst/>
          </a:prstGeom>
          <a:solidFill>
            <a:schemeClr val="lt1">
              <a:alpha val="75000"/>
            </a:schemeClr>
          </a:solidFill>
          <a:ln w="12700">
            <a:solidFill>
              <a:schemeClr val="bg1">
                <a:lumMod val="85000"/>
              </a:schemeClr>
            </a:solidFill>
          </a:ln>
          <a:effectLst>
            <a:softEdge rad="63500"/>
          </a:effectLst>
        </p:spPr>
        <p:style>
          <a:lnRef idx="2">
            <a:schemeClr val="accent2"/>
          </a:lnRef>
          <a:fillRef idx="1001">
            <a:schemeClr val="lt1"/>
          </a:fillRef>
          <a:effectRef idx="0">
            <a:schemeClr val="accent2"/>
          </a:effectRef>
          <a:fontRef idx="minor">
            <a:schemeClr val="dk1"/>
          </a:fontRef>
        </p:style>
        <p:txBody>
          <a:bodyPr rtlCol="0" anchor="ctr"/>
          <a:lstStyle/>
          <a:p>
            <a:pPr marL="1554" algn="ctr" defTabSz="914400">
              <a:buNone/>
            </a:pPr>
            <a:r>
              <a:rPr lang="ja-JP" altLang="en-US" sz="1800" b="1" i="0" kern="1200" dirty="0" smtClean="0">
                <a:solidFill>
                  <a:srgbClr val="0096D6">
                    <a:lumMod val="75000"/>
                  </a:srgbClr>
                </a:solidFill>
                <a:latin typeface="+mn-ea"/>
                <a:cs typeface="Arial"/>
              </a:rPr>
              <a:t>ビジュアル化</a:t>
            </a:r>
          </a:p>
          <a:p>
            <a:pPr marL="13350" defTabSz="914400">
              <a:buNone/>
            </a:pPr>
            <a:r>
              <a:rPr lang="ja-JP" altLang="en-US" sz="1400" b="0" i="0" kern="1200" dirty="0" smtClean="0">
                <a:solidFill>
                  <a:srgbClr val="1A1A1A"/>
                </a:solidFill>
                <a:latin typeface="+mn-ea"/>
                <a:cs typeface="Arial"/>
              </a:rPr>
              <a:t>場所を問わず、リアルタイムでも、オフライン でも高画質ビデオを使用可能</a:t>
            </a:r>
            <a:endParaRPr lang="en-US" altLang="ja-JP" sz="1400" b="0" i="0" kern="1200" dirty="0">
              <a:solidFill>
                <a:srgbClr val="1A1A1A"/>
              </a:solidFill>
              <a:latin typeface="+mn-ea"/>
              <a:cs typeface="Arial"/>
            </a:endParaRPr>
          </a:p>
        </p:txBody>
      </p:sp>
      <p:sp>
        <p:nvSpPr>
          <p:cNvPr id="30" name="Rounded Rectangle 29"/>
          <p:cNvSpPr/>
          <p:nvPr/>
        </p:nvSpPr>
        <p:spPr>
          <a:xfrm>
            <a:off x="708172" y="2302052"/>
            <a:ext cx="3169337" cy="880986"/>
          </a:xfrm>
          <a:prstGeom prst="roundRect">
            <a:avLst/>
          </a:prstGeom>
          <a:solidFill>
            <a:schemeClr val="lt1">
              <a:alpha val="75000"/>
            </a:schemeClr>
          </a:solidFill>
          <a:ln w="12700">
            <a:solidFill>
              <a:schemeClr val="bg1">
                <a:lumMod val="85000"/>
              </a:schemeClr>
            </a:solidFill>
          </a:ln>
          <a:effectLst>
            <a:softEdge rad="63500"/>
          </a:effectLst>
        </p:spPr>
        <p:style>
          <a:lnRef idx="2">
            <a:schemeClr val="accent2"/>
          </a:lnRef>
          <a:fillRef idx="1001">
            <a:schemeClr val="lt1"/>
          </a:fillRef>
          <a:effectRef idx="0">
            <a:schemeClr val="accent2"/>
          </a:effectRef>
          <a:fontRef idx="minor">
            <a:schemeClr val="dk1"/>
          </a:fontRef>
        </p:style>
        <p:txBody>
          <a:bodyPr rtlCol="0" anchor="ctr"/>
          <a:lstStyle/>
          <a:p>
            <a:pPr marL="13350" algn="ctr" defTabSz="914400">
              <a:buNone/>
            </a:pPr>
            <a:r>
              <a:rPr lang="ja-JP" altLang="en-US" sz="1800" b="1" i="0" kern="1200" smtClean="0">
                <a:solidFill>
                  <a:srgbClr val="0096D6">
                    <a:lumMod val="75000"/>
                  </a:srgbClr>
                </a:solidFill>
                <a:latin typeface="+mn-ea"/>
                <a:cs typeface="Arial"/>
              </a:rPr>
              <a:t>モバイル化</a:t>
            </a:r>
            <a:endParaRPr lang="en-US" altLang="ja-JP" sz="2000" b="1" kern="1200" dirty="0" smtClean="0">
              <a:solidFill>
                <a:srgbClr val="0096D6">
                  <a:lumMod val="75000"/>
                </a:srgbClr>
              </a:solidFill>
              <a:latin typeface="+mn-ea"/>
              <a:cs typeface="Arial" pitchFamily="34" charset="0"/>
              <a:sym typeface="Ciscoregular" charset="0"/>
            </a:endParaRPr>
          </a:p>
          <a:p>
            <a:pPr marL="13350" algn="just" defTabSz="914400">
              <a:buNone/>
            </a:pPr>
            <a:r>
              <a:rPr lang="ja-JP" altLang="en-US" sz="1400" b="0" i="0" kern="1200" smtClean="0">
                <a:solidFill>
                  <a:srgbClr val="1A1A1A"/>
                </a:solidFill>
                <a:latin typeface="+mn-ea"/>
                <a:cs typeface="Arial"/>
              </a:rPr>
              <a:t>デバイスの種類や場所を問わない、</a:t>
            </a:r>
            <a:r>
              <a:rPr lang="en-US" altLang="ja-JP" sz="1400" b="0" i="0" kern="1200" dirty="0" smtClean="0">
                <a:solidFill>
                  <a:srgbClr val="1A1A1A"/>
                </a:solidFill>
                <a:latin typeface="+mn-ea"/>
                <a:cs typeface="Arial"/>
              </a:rPr>
              <a:t/>
            </a:r>
            <a:br>
              <a:rPr lang="en-US" altLang="ja-JP" sz="1400" b="0" i="0" kern="1200" dirty="0" smtClean="0">
                <a:solidFill>
                  <a:srgbClr val="1A1A1A"/>
                </a:solidFill>
                <a:latin typeface="+mn-ea"/>
                <a:cs typeface="Arial"/>
              </a:rPr>
            </a:br>
            <a:r>
              <a:rPr lang="ja-JP" altLang="en-US" sz="1400" b="0" i="0" kern="1200" smtClean="0">
                <a:solidFill>
                  <a:srgbClr val="1A1A1A"/>
                </a:solidFill>
                <a:latin typeface="+mn-ea"/>
                <a:cs typeface="Arial"/>
              </a:rPr>
              <a:t>リッチで安全なコラボレーション</a:t>
            </a:r>
            <a:endParaRPr lang="en-US" altLang="ja-JP" sz="1400" b="0" i="0" kern="1200" dirty="0">
              <a:solidFill>
                <a:srgbClr val="1A1A1A"/>
              </a:solidFill>
              <a:latin typeface="+mn-ea"/>
              <a:cs typeface="Arial"/>
            </a:endParaRPr>
          </a:p>
        </p:txBody>
      </p:sp>
      <p:sp>
        <p:nvSpPr>
          <p:cNvPr id="32" name="Rounded Rectangle 31"/>
          <p:cNvSpPr/>
          <p:nvPr/>
        </p:nvSpPr>
        <p:spPr>
          <a:xfrm>
            <a:off x="5694745" y="2401311"/>
            <a:ext cx="2980368" cy="1140542"/>
          </a:xfrm>
          <a:prstGeom prst="roundRect">
            <a:avLst/>
          </a:prstGeom>
          <a:solidFill>
            <a:schemeClr val="lt1">
              <a:alpha val="75000"/>
            </a:schemeClr>
          </a:solidFill>
          <a:ln w="12700">
            <a:solidFill>
              <a:schemeClr val="bg1">
                <a:lumMod val="85000"/>
              </a:schemeClr>
            </a:solidFill>
          </a:ln>
          <a:effectLst>
            <a:softEdge rad="63500"/>
          </a:effectLst>
        </p:spPr>
        <p:style>
          <a:lnRef idx="2">
            <a:schemeClr val="accent2"/>
          </a:lnRef>
          <a:fillRef idx="1001">
            <a:schemeClr val="lt1"/>
          </a:fillRef>
          <a:effectRef idx="0">
            <a:schemeClr val="accent2"/>
          </a:effectRef>
          <a:fontRef idx="minor">
            <a:schemeClr val="dk1"/>
          </a:fontRef>
        </p:style>
        <p:txBody>
          <a:bodyPr rtlCol="0" anchor="ctr"/>
          <a:lstStyle/>
          <a:p>
            <a:pPr marL="13350" algn="ctr" defTabSz="914400">
              <a:buNone/>
            </a:pPr>
            <a:r>
              <a:rPr lang="ja-JP" altLang="en-US" sz="1800" b="1" i="0" kern="1200" dirty="0" smtClean="0">
                <a:solidFill>
                  <a:srgbClr val="0096D6">
                    <a:lumMod val="75000"/>
                  </a:srgbClr>
                </a:solidFill>
                <a:latin typeface="+mn-ea"/>
                <a:cs typeface="Arial"/>
              </a:rPr>
              <a:t>ソーシャル化</a:t>
            </a:r>
            <a:endParaRPr lang="en-US" altLang="ja-JP" sz="2000" b="1" kern="1200" dirty="0" smtClean="0">
              <a:solidFill>
                <a:srgbClr val="0096D6">
                  <a:lumMod val="75000"/>
                </a:srgbClr>
              </a:solidFill>
              <a:latin typeface="+mn-ea"/>
              <a:cs typeface="Arial" pitchFamily="34" charset="0"/>
              <a:sym typeface="Ciscoregular" charset="0"/>
            </a:endParaRPr>
          </a:p>
          <a:p>
            <a:pPr marL="13350" defTabSz="914400">
              <a:buNone/>
            </a:pPr>
            <a:r>
              <a:rPr lang="ja-JP" altLang="en-US" sz="1400" b="0" i="0" dirty="0" smtClean="0">
                <a:solidFill>
                  <a:srgbClr val="1A1A1A"/>
                </a:solidFill>
                <a:latin typeface="+mn-ea"/>
                <a:cs typeface="Arial"/>
              </a:rPr>
              <a:t>場所情報の利用、接続、および連携を可能にするラーニング ネットワーク</a:t>
            </a:r>
            <a:endParaRPr lang="en-US" altLang="ja-JP" sz="1400" b="0" i="0" dirty="0" smtClean="0">
              <a:solidFill>
                <a:srgbClr val="1A1A1A"/>
              </a:solidFill>
              <a:latin typeface="+mn-ea"/>
              <a:cs typeface="Arial"/>
            </a:endParaRPr>
          </a:p>
          <a:p>
            <a:pPr marL="13350" algn="l" defTabSz="914400">
              <a:buNone/>
            </a:pPr>
            <a:endParaRPr lang="en-US" altLang="ja-JP" sz="1400" kern="1200" dirty="0">
              <a:solidFill>
                <a:srgbClr val="1A1A1A"/>
              </a:solidFill>
              <a:latin typeface="+mn-ea"/>
              <a:cs typeface="Arial" pitchFamily="34" charset="0"/>
              <a:sym typeface="Ciscoregular" charset="0"/>
            </a:endParaRPr>
          </a:p>
        </p:txBody>
      </p:sp>
      <p:sp>
        <p:nvSpPr>
          <p:cNvPr id="33" name="Rounded Rectangle 32"/>
          <p:cNvSpPr/>
          <p:nvPr/>
        </p:nvSpPr>
        <p:spPr>
          <a:xfrm>
            <a:off x="5531424" y="4953965"/>
            <a:ext cx="3084147" cy="1035576"/>
          </a:xfrm>
          <a:prstGeom prst="roundRect">
            <a:avLst/>
          </a:prstGeom>
          <a:solidFill>
            <a:schemeClr val="lt1">
              <a:alpha val="71000"/>
            </a:schemeClr>
          </a:solidFill>
          <a:ln w="12700">
            <a:solidFill>
              <a:schemeClr val="bg1">
                <a:lumMod val="85000"/>
              </a:schemeClr>
            </a:solidFill>
          </a:ln>
          <a:effectLst>
            <a:softEdge rad="63500"/>
          </a:effectLst>
        </p:spPr>
        <p:style>
          <a:lnRef idx="2">
            <a:schemeClr val="accent2"/>
          </a:lnRef>
          <a:fillRef idx="1001">
            <a:schemeClr val="lt1"/>
          </a:fillRef>
          <a:effectRef idx="0">
            <a:schemeClr val="accent2"/>
          </a:effectRef>
          <a:fontRef idx="minor">
            <a:schemeClr val="dk1"/>
          </a:fontRef>
        </p:style>
        <p:txBody>
          <a:bodyPr rtlCol="0" anchor="ctr"/>
          <a:lstStyle/>
          <a:p>
            <a:pPr marL="13350" algn="ctr" defTabSz="914400">
              <a:buNone/>
            </a:pPr>
            <a:r>
              <a:rPr lang="ja-JP" altLang="en-US" sz="1800" b="1" i="0" kern="1200" dirty="0" smtClean="0">
                <a:solidFill>
                  <a:srgbClr val="0096D6">
                    <a:lumMod val="75000"/>
                  </a:srgbClr>
                </a:solidFill>
                <a:latin typeface="+mn-ea"/>
                <a:cs typeface="Arial"/>
              </a:rPr>
              <a:t>仮想化</a:t>
            </a:r>
            <a:endParaRPr lang="en-US" altLang="ja-JP" sz="2000" b="1" kern="1200" dirty="0" smtClean="0">
              <a:solidFill>
                <a:srgbClr val="0096D6">
                  <a:lumMod val="75000"/>
                </a:srgbClr>
              </a:solidFill>
              <a:latin typeface="+mn-ea"/>
              <a:cs typeface="Arial" pitchFamily="34" charset="0"/>
              <a:sym typeface="Ciscoregular" charset="0"/>
            </a:endParaRPr>
          </a:p>
          <a:p>
            <a:pPr marL="13350" defTabSz="914400">
              <a:buNone/>
            </a:pPr>
            <a:r>
              <a:rPr lang="ja-JP" altLang="en-US" sz="1400" b="0" i="0" kern="1200" dirty="0" smtClean="0">
                <a:solidFill>
                  <a:srgbClr val="1A1A1A"/>
                </a:solidFill>
                <a:latin typeface="+mn-ea"/>
                <a:cs typeface="Arial"/>
              </a:rPr>
              <a:t>ホステッド アプリケーション、音声、およびビデオと経済的な </a:t>
            </a:r>
            <a:r>
              <a:rPr lang="en-US" altLang="ja-JP" sz="1400" b="0" i="0" kern="1200" dirty="0" smtClean="0">
                <a:solidFill>
                  <a:srgbClr val="1A1A1A"/>
                </a:solidFill>
                <a:latin typeface="+mn-ea"/>
                <a:cs typeface="Arial"/>
              </a:rPr>
              <a:t>VDI </a:t>
            </a:r>
            <a:r>
              <a:rPr lang="ja-JP" altLang="en-US" sz="1400" b="0" i="0" kern="1200" dirty="0" smtClean="0">
                <a:solidFill>
                  <a:srgbClr val="1A1A1A"/>
                </a:solidFill>
                <a:latin typeface="+mn-ea"/>
                <a:cs typeface="Arial"/>
              </a:rPr>
              <a:t>との連携</a:t>
            </a:r>
            <a:endParaRPr lang="en-US" altLang="ja-JP" sz="1400" b="0" i="0" kern="1200" dirty="0">
              <a:solidFill>
                <a:srgbClr val="1A1A1A"/>
              </a:solidFill>
              <a:latin typeface="+mn-ea"/>
              <a:cs typeface="Arial"/>
            </a:endParaRPr>
          </a:p>
        </p:txBody>
      </p:sp>
      <p:sp>
        <p:nvSpPr>
          <p:cNvPr id="17" name="Rectangle 16"/>
          <p:cNvSpPr/>
          <p:nvPr/>
        </p:nvSpPr>
        <p:spPr>
          <a:xfrm>
            <a:off x="0" y="742833"/>
            <a:ext cx="9144000" cy="1979273"/>
          </a:xfrm>
          <a:prstGeom prst="rect">
            <a:avLst/>
          </a:prstGeom>
          <a:gradFill>
            <a:gsLst>
              <a:gs pos="0">
                <a:schemeClr val="bg1"/>
              </a:gs>
              <a:gs pos="100000">
                <a:schemeClr val="bg1">
                  <a:alpha val="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p>
        </p:txBody>
      </p:sp>
      <p:sp>
        <p:nvSpPr>
          <p:cNvPr id="13" name="Title 12"/>
          <p:cNvSpPr>
            <a:spLocks noGrp="1"/>
          </p:cNvSpPr>
          <p:nvPr>
            <p:ph type="title"/>
          </p:nvPr>
        </p:nvSpPr>
        <p:spPr>
          <a:xfrm>
            <a:off x="229702" y="432215"/>
            <a:ext cx="8681502" cy="838200"/>
          </a:xfrm>
        </p:spPr>
        <p:txBody>
          <a:bodyPr/>
          <a:lstStyle/>
          <a:p>
            <a:pPr algn="l" defTabSz="914400">
              <a:lnSpc>
                <a:spcPct val="80000"/>
              </a:lnSpc>
              <a:spcBef>
                <a:spcPct val="0"/>
              </a:spcBef>
              <a:buNone/>
            </a:pPr>
            <a:r>
              <a:rPr lang="ja-JP" altLang="en-US" sz="3200" b="0" i="0" spc="0" baseline="0" smtClean="0">
                <a:solidFill>
                  <a:srgbClr val="1E1F81"/>
                </a:solidFill>
                <a:latin typeface="+mn-ea"/>
                <a:ea typeface="+mn-ea"/>
              </a:rPr>
              <a:t>進化する学習スタイル</a:t>
            </a:r>
            <a:r>
              <a:rPr lang="en-US" altLang="ja-JP" sz="3200" b="0" i="0" spc="0" baseline="0" dirty="0" smtClean="0">
                <a:solidFill>
                  <a:srgbClr val="1E1F81"/>
                </a:solidFill>
                <a:latin typeface="+mn-ea"/>
                <a:ea typeface="+mn-ea"/>
              </a:rPr>
              <a:t/>
            </a:r>
            <a:br>
              <a:rPr lang="en-US" altLang="ja-JP" sz="3200" b="0" i="0" spc="0" baseline="0" dirty="0" smtClean="0">
                <a:solidFill>
                  <a:srgbClr val="1E1F81"/>
                </a:solidFill>
                <a:latin typeface="+mn-ea"/>
                <a:ea typeface="+mn-ea"/>
              </a:rPr>
            </a:br>
            <a:r>
              <a:rPr lang="ja-JP" altLang="en-US" sz="2400" b="0" i="0" spc="0" baseline="0" smtClean="0">
                <a:solidFill>
                  <a:srgbClr val="1E1F81"/>
                </a:solidFill>
                <a:latin typeface="+mn-ea"/>
                <a:ea typeface="+mn-ea"/>
              </a:rPr>
              <a:t>進化に対応する新しいソリューションが必要</a:t>
            </a:r>
            <a:endParaRPr lang="en-US" altLang="ja-JP" sz="2400" dirty="0">
              <a:solidFill>
                <a:srgbClr val="1E1F81"/>
              </a:solidFill>
              <a:latin typeface="+mn-ea"/>
              <a:ea typeface="+mn-ea"/>
            </a:endParaRPr>
          </a:p>
        </p:txBody>
      </p:sp>
    </p:spTree>
    <p:extLst>
      <p:ext uri="{BB962C8B-B14F-4D97-AF65-F5344CB8AC3E}">
        <p14:creationId xmlns:p14="http://schemas.microsoft.com/office/powerpoint/2010/main" xmlns="" val="1743111826"/>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 calcmode="lin" valueType="num">
                                      <p:cBhvr>
                                        <p:cTn id="7" dur="500" fill="hold"/>
                                        <p:tgtEl>
                                          <p:spTgt spid="32"/>
                                        </p:tgtEl>
                                        <p:attrNameLst>
                                          <p:attrName>ppt_w</p:attrName>
                                        </p:attrNameLst>
                                      </p:cBhvr>
                                      <p:tavLst>
                                        <p:tav tm="0">
                                          <p:val>
                                            <p:fltVal val="0"/>
                                          </p:val>
                                        </p:tav>
                                        <p:tav tm="100000">
                                          <p:val>
                                            <p:strVal val="#ppt_w"/>
                                          </p:val>
                                        </p:tav>
                                      </p:tavLst>
                                    </p:anim>
                                    <p:anim calcmode="lin" valueType="num">
                                      <p:cBhvr>
                                        <p:cTn id="8" dur="500" fill="hold"/>
                                        <p:tgtEl>
                                          <p:spTgt spid="32"/>
                                        </p:tgtEl>
                                        <p:attrNameLst>
                                          <p:attrName>ppt_h</p:attrName>
                                        </p:attrNameLst>
                                      </p:cBhvr>
                                      <p:tavLst>
                                        <p:tav tm="0">
                                          <p:val>
                                            <p:fltVal val="0"/>
                                          </p:val>
                                        </p:tav>
                                        <p:tav tm="100000">
                                          <p:val>
                                            <p:strVal val="#ppt_h"/>
                                          </p:val>
                                        </p:tav>
                                      </p:tavLst>
                                    </p:anim>
                                    <p:animEffect transition="in" filter="fade">
                                      <p:cBhvr>
                                        <p:cTn id="9" dur="500"/>
                                        <p:tgtEl>
                                          <p:spTgt spid="32"/>
                                        </p:tgtEl>
                                      </p:cBhvr>
                                    </p:animEffect>
                                  </p:childTnLst>
                                </p:cTn>
                              </p:par>
                            </p:childTnLst>
                          </p:cTn>
                        </p:par>
                        <p:par>
                          <p:cTn id="10" fill="hold">
                            <p:stCondLst>
                              <p:cond delay="500"/>
                            </p:stCondLst>
                            <p:childTnLst>
                              <p:par>
                                <p:cTn id="11" presetID="53" presetClass="entr" presetSubtype="16" fill="hold" grpId="0" nodeType="afterEffect">
                                  <p:stCondLst>
                                    <p:cond delay="0"/>
                                  </p:stCondLst>
                                  <p:childTnLst>
                                    <p:set>
                                      <p:cBhvr>
                                        <p:cTn id="12" dur="1" fill="hold">
                                          <p:stCondLst>
                                            <p:cond delay="0"/>
                                          </p:stCondLst>
                                        </p:cTn>
                                        <p:tgtEl>
                                          <p:spTgt spid="27"/>
                                        </p:tgtEl>
                                        <p:attrNameLst>
                                          <p:attrName>style.visibility</p:attrName>
                                        </p:attrNameLst>
                                      </p:cBhvr>
                                      <p:to>
                                        <p:strVal val="visible"/>
                                      </p:to>
                                    </p:set>
                                    <p:anim calcmode="lin" valueType="num">
                                      <p:cBhvr>
                                        <p:cTn id="13" dur="500" fill="hold"/>
                                        <p:tgtEl>
                                          <p:spTgt spid="27"/>
                                        </p:tgtEl>
                                        <p:attrNameLst>
                                          <p:attrName>ppt_w</p:attrName>
                                        </p:attrNameLst>
                                      </p:cBhvr>
                                      <p:tavLst>
                                        <p:tav tm="0">
                                          <p:val>
                                            <p:fltVal val="0"/>
                                          </p:val>
                                        </p:tav>
                                        <p:tav tm="100000">
                                          <p:val>
                                            <p:strVal val="#ppt_w"/>
                                          </p:val>
                                        </p:tav>
                                      </p:tavLst>
                                    </p:anim>
                                    <p:anim calcmode="lin" valueType="num">
                                      <p:cBhvr>
                                        <p:cTn id="14" dur="500" fill="hold"/>
                                        <p:tgtEl>
                                          <p:spTgt spid="27"/>
                                        </p:tgtEl>
                                        <p:attrNameLst>
                                          <p:attrName>ppt_h</p:attrName>
                                        </p:attrNameLst>
                                      </p:cBhvr>
                                      <p:tavLst>
                                        <p:tav tm="0">
                                          <p:val>
                                            <p:fltVal val="0"/>
                                          </p:val>
                                        </p:tav>
                                        <p:tav tm="100000">
                                          <p:val>
                                            <p:strVal val="#ppt_h"/>
                                          </p:val>
                                        </p:tav>
                                      </p:tavLst>
                                    </p:anim>
                                    <p:animEffect transition="in" filter="fade">
                                      <p:cBhvr>
                                        <p:cTn id="15" dur="500"/>
                                        <p:tgtEl>
                                          <p:spTgt spid="27"/>
                                        </p:tgtEl>
                                      </p:cBhvr>
                                    </p:animEffect>
                                  </p:childTnLst>
                                </p:cTn>
                              </p:par>
                            </p:childTnLst>
                          </p:cTn>
                        </p:par>
                        <p:par>
                          <p:cTn id="16" fill="hold">
                            <p:stCondLst>
                              <p:cond delay="1000"/>
                            </p:stCondLst>
                            <p:childTnLst>
                              <p:par>
                                <p:cTn id="17" presetID="53" presetClass="entr" presetSubtype="16" fill="hold" grpId="0" nodeType="afterEffect">
                                  <p:stCondLst>
                                    <p:cond delay="0"/>
                                  </p:stCondLst>
                                  <p:childTnLst>
                                    <p:set>
                                      <p:cBhvr>
                                        <p:cTn id="18" dur="1" fill="hold">
                                          <p:stCondLst>
                                            <p:cond delay="0"/>
                                          </p:stCondLst>
                                        </p:cTn>
                                        <p:tgtEl>
                                          <p:spTgt spid="30"/>
                                        </p:tgtEl>
                                        <p:attrNameLst>
                                          <p:attrName>style.visibility</p:attrName>
                                        </p:attrNameLst>
                                      </p:cBhvr>
                                      <p:to>
                                        <p:strVal val="visible"/>
                                      </p:to>
                                    </p:set>
                                    <p:anim calcmode="lin" valueType="num">
                                      <p:cBhvr>
                                        <p:cTn id="19" dur="500" fill="hold"/>
                                        <p:tgtEl>
                                          <p:spTgt spid="30"/>
                                        </p:tgtEl>
                                        <p:attrNameLst>
                                          <p:attrName>ppt_w</p:attrName>
                                        </p:attrNameLst>
                                      </p:cBhvr>
                                      <p:tavLst>
                                        <p:tav tm="0">
                                          <p:val>
                                            <p:fltVal val="0"/>
                                          </p:val>
                                        </p:tav>
                                        <p:tav tm="100000">
                                          <p:val>
                                            <p:strVal val="#ppt_w"/>
                                          </p:val>
                                        </p:tav>
                                      </p:tavLst>
                                    </p:anim>
                                    <p:anim calcmode="lin" valueType="num">
                                      <p:cBhvr>
                                        <p:cTn id="20" dur="500" fill="hold"/>
                                        <p:tgtEl>
                                          <p:spTgt spid="30"/>
                                        </p:tgtEl>
                                        <p:attrNameLst>
                                          <p:attrName>ppt_h</p:attrName>
                                        </p:attrNameLst>
                                      </p:cBhvr>
                                      <p:tavLst>
                                        <p:tav tm="0">
                                          <p:val>
                                            <p:fltVal val="0"/>
                                          </p:val>
                                        </p:tav>
                                        <p:tav tm="100000">
                                          <p:val>
                                            <p:strVal val="#ppt_h"/>
                                          </p:val>
                                        </p:tav>
                                      </p:tavLst>
                                    </p:anim>
                                    <p:animEffect transition="in" filter="fade">
                                      <p:cBhvr>
                                        <p:cTn id="21" dur="500"/>
                                        <p:tgtEl>
                                          <p:spTgt spid="30"/>
                                        </p:tgtEl>
                                      </p:cBhvr>
                                    </p:animEffect>
                                  </p:childTnLst>
                                </p:cTn>
                              </p:par>
                            </p:childTnLst>
                          </p:cTn>
                        </p:par>
                        <p:par>
                          <p:cTn id="22" fill="hold">
                            <p:stCondLst>
                              <p:cond delay="1500"/>
                            </p:stCondLst>
                            <p:childTnLst>
                              <p:par>
                                <p:cTn id="23" presetID="53" presetClass="entr" presetSubtype="16" fill="hold" grpId="0" nodeType="afterEffect">
                                  <p:stCondLst>
                                    <p:cond delay="0"/>
                                  </p:stCondLst>
                                  <p:childTnLst>
                                    <p:set>
                                      <p:cBhvr>
                                        <p:cTn id="24" dur="1" fill="hold">
                                          <p:stCondLst>
                                            <p:cond delay="0"/>
                                          </p:stCondLst>
                                        </p:cTn>
                                        <p:tgtEl>
                                          <p:spTgt spid="33"/>
                                        </p:tgtEl>
                                        <p:attrNameLst>
                                          <p:attrName>style.visibility</p:attrName>
                                        </p:attrNameLst>
                                      </p:cBhvr>
                                      <p:to>
                                        <p:strVal val="visible"/>
                                      </p:to>
                                    </p:set>
                                    <p:anim calcmode="lin" valueType="num">
                                      <p:cBhvr>
                                        <p:cTn id="25" dur="500" fill="hold"/>
                                        <p:tgtEl>
                                          <p:spTgt spid="33"/>
                                        </p:tgtEl>
                                        <p:attrNameLst>
                                          <p:attrName>ppt_w</p:attrName>
                                        </p:attrNameLst>
                                      </p:cBhvr>
                                      <p:tavLst>
                                        <p:tav tm="0">
                                          <p:val>
                                            <p:fltVal val="0"/>
                                          </p:val>
                                        </p:tav>
                                        <p:tav tm="100000">
                                          <p:val>
                                            <p:strVal val="#ppt_w"/>
                                          </p:val>
                                        </p:tav>
                                      </p:tavLst>
                                    </p:anim>
                                    <p:anim calcmode="lin" valueType="num">
                                      <p:cBhvr>
                                        <p:cTn id="26" dur="500" fill="hold"/>
                                        <p:tgtEl>
                                          <p:spTgt spid="33"/>
                                        </p:tgtEl>
                                        <p:attrNameLst>
                                          <p:attrName>ppt_h</p:attrName>
                                        </p:attrNameLst>
                                      </p:cBhvr>
                                      <p:tavLst>
                                        <p:tav tm="0">
                                          <p:val>
                                            <p:fltVal val="0"/>
                                          </p:val>
                                        </p:tav>
                                        <p:tav tm="100000">
                                          <p:val>
                                            <p:strVal val="#ppt_h"/>
                                          </p:val>
                                        </p:tav>
                                      </p:tavLst>
                                    </p:anim>
                                    <p:animEffect transition="in" filter="fade">
                                      <p:cBhvr>
                                        <p:cTn id="27"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animBg="1"/>
      <p:bldP spid="30" grpId="0" animBg="1"/>
      <p:bldP spid="32" grpId="0" animBg="1"/>
      <p:bldP spid="33"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Round Same Side Corner Rectangle 27"/>
          <p:cNvSpPr/>
          <p:nvPr/>
        </p:nvSpPr>
        <p:spPr>
          <a:xfrm rot="5400000" flipH="1" flipV="1">
            <a:off x="2090168" y="-725605"/>
            <a:ext cx="4963663" cy="9144002"/>
          </a:xfrm>
          <a:prstGeom prst="round2SameRect">
            <a:avLst>
              <a:gd name="adj1" fmla="val 116"/>
              <a:gd name="adj2" fmla="val 0"/>
            </a:avLst>
          </a:prstGeom>
          <a:gradFill flip="none" rotWithShape="1">
            <a:gsLst>
              <a:gs pos="100000">
                <a:srgbClr val="C4C4C4">
                  <a:alpha val="0"/>
                </a:srgbClr>
              </a:gs>
              <a:gs pos="0">
                <a:srgbClr val="E4E4E4">
                  <a:alpha val="45000"/>
                </a:srgbClr>
              </a:gs>
              <a:gs pos="39000">
                <a:srgbClr val="DBDBDB">
                  <a:alpha val="92000"/>
                </a:srgbClr>
              </a:gs>
              <a:gs pos="73000">
                <a:schemeClr val="bg1">
                  <a:lumMod val="95000"/>
                  <a:alpha val="41000"/>
                </a:schemeClr>
              </a:gs>
            </a:gsLst>
            <a:lin ang="11400000" scaled="0"/>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p>
        </p:txBody>
      </p:sp>
      <p:sp>
        <p:nvSpPr>
          <p:cNvPr id="41" name="Rounded Rectangle 40"/>
          <p:cNvSpPr/>
          <p:nvPr/>
        </p:nvSpPr>
        <p:spPr>
          <a:xfrm>
            <a:off x="1112999" y="1608881"/>
            <a:ext cx="6918003" cy="4679560"/>
          </a:xfrm>
          <a:prstGeom prst="roundRect">
            <a:avLst>
              <a:gd name="adj" fmla="val 5750"/>
            </a:avLst>
          </a:prstGeom>
          <a:gradFill>
            <a:gsLst>
              <a:gs pos="50000">
                <a:srgbClr val="FCFCFC"/>
              </a:gs>
              <a:gs pos="43000">
                <a:schemeClr val="bg1"/>
              </a:gs>
              <a:gs pos="100000">
                <a:srgbClr val="DBDBDB"/>
              </a:gs>
            </a:gsLst>
            <a:lin ang="8100000" scaled="1"/>
          </a:gradFill>
          <a:ln>
            <a:noFill/>
          </a:ln>
          <a:effectLst>
            <a:outerShdw blurRad="25400" dist="12700" dir="16200000" rotWithShape="0">
              <a:prstClr val="black">
                <a:alpha val="14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Rectangle 20"/>
          <p:cNvSpPr/>
          <p:nvPr/>
        </p:nvSpPr>
        <p:spPr>
          <a:xfrm>
            <a:off x="0" y="3535809"/>
            <a:ext cx="9144000" cy="2818691"/>
          </a:xfrm>
          <a:prstGeom prst="rect">
            <a:avLst/>
          </a:prstGeom>
          <a:gradFill>
            <a:gsLst>
              <a:gs pos="0">
                <a:schemeClr val="bg2">
                  <a:alpha val="0"/>
                </a:schemeClr>
              </a:gs>
              <a:gs pos="100000">
                <a:schemeClr val="bg1"/>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p>
        </p:txBody>
      </p:sp>
      <p:sp>
        <p:nvSpPr>
          <p:cNvPr id="18" name="Title 17"/>
          <p:cNvSpPr>
            <a:spLocks noGrp="1"/>
          </p:cNvSpPr>
          <p:nvPr>
            <p:ph type="title"/>
          </p:nvPr>
        </p:nvSpPr>
        <p:spPr/>
        <p:txBody>
          <a:bodyPr/>
          <a:lstStyle/>
          <a:p>
            <a:pPr algn="l" defTabSz="914400">
              <a:lnSpc>
                <a:spcPct val="80000"/>
              </a:lnSpc>
              <a:spcBef>
                <a:spcPct val="0"/>
              </a:spcBef>
              <a:buNone/>
            </a:pPr>
            <a:r>
              <a:rPr lang="ja-JP" altLang="fr-BE" sz="3200" b="0" i="0" spc="0" baseline="0" smtClean="0">
                <a:solidFill>
                  <a:srgbClr val="2B348E"/>
                </a:solidFill>
                <a:latin typeface="Arial"/>
                <a:ea typeface="+mj-ea"/>
                <a:cs typeface="+mj-cs"/>
              </a:rPr>
              <a:t>仮想化市場の拡大</a:t>
            </a:r>
            <a:endParaRPr lang="ja-JP" altLang="en-US"/>
          </a:p>
        </p:txBody>
      </p:sp>
      <p:sp>
        <p:nvSpPr>
          <p:cNvPr id="23" name="Rectangle 22"/>
          <p:cNvSpPr/>
          <p:nvPr/>
        </p:nvSpPr>
        <p:spPr>
          <a:xfrm>
            <a:off x="242207" y="6253792"/>
            <a:ext cx="7906370" cy="354527"/>
          </a:xfrm>
          <a:prstGeom prst="rect">
            <a:avLst/>
          </a:prstGeom>
          <a:no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defTabSz="914400">
              <a:buNone/>
            </a:pPr>
            <a:r>
              <a:rPr lang="fr-BE" altLang="ja-JP" sz="1000" b="0" i="0" dirty="0" smtClean="0">
                <a:solidFill>
                  <a:srgbClr val="FFFFFF">
                    <a:lumMod val="50000"/>
                  </a:srgbClr>
                </a:solidFill>
                <a:latin typeface="+mj-lt"/>
                <a:ea typeface="MS PGothic" pitchFamily="34" charset="-128"/>
              </a:rPr>
              <a:t>Gartner </a:t>
            </a:r>
            <a:r>
              <a:rPr lang="ja-JP" altLang="en-US" sz="1000" b="0" i="0" dirty="0" smtClean="0">
                <a:solidFill>
                  <a:srgbClr val="FFFFFF">
                    <a:lumMod val="50000"/>
                  </a:srgbClr>
                </a:solidFill>
                <a:latin typeface="+mj-lt"/>
                <a:ea typeface="MS PGothic" pitchFamily="34" charset="-128"/>
              </a:rPr>
              <a:t>のデータを使用し、シスコがグラフを作成。出典：</a:t>
            </a:r>
            <a:r>
              <a:rPr lang="fr-BE" altLang="ja-JP" sz="1000" b="0" i="0" dirty="0" smtClean="0">
                <a:solidFill>
                  <a:srgbClr val="FFFFFF">
                    <a:lumMod val="50000"/>
                  </a:srgbClr>
                </a:solidFill>
                <a:latin typeface="+mj-lt"/>
                <a:ea typeface="MS PGothic" pitchFamily="34" charset="-128"/>
              </a:rPr>
              <a:t>Gartner, Inc. </a:t>
            </a:r>
            <a:r>
              <a:rPr lang="ja-JP" altLang="en-US" sz="1000" b="0" i="0" dirty="0" smtClean="0">
                <a:solidFill>
                  <a:srgbClr val="FFFFFF">
                    <a:lumMod val="50000"/>
                  </a:srgbClr>
                </a:solidFill>
                <a:latin typeface="+mj-lt"/>
                <a:ea typeface="MS PGothic" pitchFamily="34" charset="-128"/>
              </a:rPr>
              <a:t>の予測：世界のホステッド仮想デスクトップ </a:t>
            </a:r>
            <a:r>
              <a:rPr lang="fr-BE" altLang="ja-JP" sz="1000" b="0" i="0" dirty="0" smtClean="0">
                <a:solidFill>
                  <a:srgbClr val="FFFFFF">
                    <a:lumMod val="50000"/>
                  </a:srgbClr>
                </a:solidFill>
                <a:latin typeface="+mj-lt"/>
                <a:ea typeface="MS PGothic" pitchFamily="34" charset="-128"/>
              </a:rPr>
              <a:t>2010 </a:t>
            </a:r>
            <a:r>
              <a:rPr lang="ja-JP" altLang="en-US" sz="1000" b="0" i="0" dirty="0" smtClean="0">
                <a:solidFill>
                  <a:srgbClr val="FFFFFF">
                    <a:lumMod val="50000"/>
                  </a:srgbClr>
                </a:solidFill>
                <a:latin typeface="+mj-lt"/>
                <a:ea typeface="MS PGothic" pitchFamily="34" charset="-128"/>
              </a:rPr>
              <a:t>～ </a:t>
            </a:r>
            <a:r>
              <a:rPr lang="fr-BE" altLang="ja-JP" sz="1000" b="0" i="0" dirty="0" smtClean="0">
                <a:solidFill>
                  <a:srgbClr val="FFFFFF">
                    <a:lumMod val="50000"/>
                  </a:srgbClr>
                </a:solidFill>
                <a:latin typeface="+mj-lt"/>
                <a:ea typeface="MS PGothic" pitchFamily="34" charset="-128"/>
              </a:rPr>
              <a:t>2014 </a:t>
            </a:r>
            <a:r>
              <a:rPr lang="ja-JP" altLang="en-US" sz="1000" b="0" i="0" dirty="0" smtClean="0">
                <a:solidFill>
                  <a:srgbClr val="FFFFFF">
                    <a:lumMod val="50000"/>
                  </a:srgbClr>
                </a:solidFill>
                <a:latin typeface="+mj-lt"/>
                <a:ea typeface="MS PGothic" pitchFamily="34" charset="-128"/>
              </a:rPr>
              <a:t>年（</a:t>
            </a:r>
            <a:r>
              <a:rPr lang="fr-BE" altLang="ja-JP" sz="1000" b="0" i="0" dirty="0" smtClean="0">
                <a:solidFill>
                  <a:srgbClr val="FFFFFF">
                    <a:lumMod val="50000"/>
                  </a:srgbClr>
                </a:solidFill>
                <a:latin typeface="+mj-lt"/>
                <a:ea typeface="MS PGothic" pitchFamily="34" charset="-128"/>
              </a:rPr>
              <a:t>2010 </a:t>
            </a:r>
            <a:r>
              <a:rPr lang="ja-JP" altLang="en-US" sz="1000" b="0" i="0" dirty="0" smtClean="0">
                <a:solidFill>
                  <a:srgbClr val="FFFFFF">
                    <a:lumMod val="50000"/>
                  </a:srgbClr>
                </a:solidFill>
                <a:latin typeface="+mj-lt"/>
                <a:ea typeface="MS PGothic" pitchFamily="34" charset="-128"/>
              </a:rPr>
              <a:t>年更新）、</a:t>
            </a:r>
            <a:r>
              <a:rPr lang="fr-BE" altLang="ja-JP" sz="1000" b="0" i="0" dirty="0" smtClean="0">
                <a:solidFill>
                  <a:srgbClr val="FFFFFF">
                    <a:lumMod val="50000"/>
                  </a:srgbClr>
                </a:solidFill>
                <a:latin typeface="+mj-lt"/>
                <a:ea typeface="MS PGothic" pitchFamily="34" charset="-128"/>
              </a:rPr>
              <a:t>Ranjit </a:t>
            </a:r>
            <a:r>
              <a:rPr lang="fr-BE" altLang="ja-JP" sz="1000" b="0" i="0" dirty="0" err="1" smtClean="0">
                <a:solidFill>
                  <a:srgbClr val="FFFFFF">
                    <a:lumMod val="50000"/>
                  </a:srgbClr>
                </a:solidFill>
                <a:latin typeface="+mj-lt"/>
                <a:ea typeface="MS PGothic" pitchFamily="34" charset="-128"/>
              </a:rPr>
              <a:t>Atwal</a:t>
            </a:r>
            <a:r>
              <a:rPr lang="ja-JP" altLang="en-US" sz="1000" b="0" i="0" dirty="0" smtClean="0">
                <a:solidFill>
                  <a:srgbClr val="FFFFFF">
                    <a:lumMod val="50000"/>
                  </a:srgbClr>
                </a:solidFill>
                <a:latin typeface="+mj-lt"/>
                <a:ea typeface="MS PGothic" pitchFamily="34" charset="-128"/>
              </a:rPr>
              <a:t>、</a:t>
            </a:r>
            <a:r>
              <a:rPr lang="fr-BE" altLang="ja-JP" sz="1000" b="0" i="0" dirty="0" smtClean="0">
                <a:solidFill>
                  <a:srgbClr val="FFFFFF">
                    <a:lumMod val="50000"/>
                  </a:srgbClr>
                </a:solidFill>
                <a:latin typeface="+mj-lt"/>
                <a:ea typeface="MS PGothic" pitchFamily="34" charset="-128"/>
              </a:rPr>
              <a:t>2010 </a:t>
            </a:r>
            <a:r>
              <a:rPr lang="ja-JP" altLang="en-US" sz="1000" b="0" i="0" dirty="0" smtClean="0">
                <a:solidFill>
                  <a:srgbClr val="FFFFFF">
                    <a:lumMod val="50000"/>
                  </a:srgbClr>
                </a:solidFill>
                <a:latin typeface="+mj-lt"/>
                <a:ea typeface="MS PGothic" pitchFamily="34" charset="-128"/>
              </a:rPr>
              <a:t>年 </a:t>
            </a:r>
            <a:r>
              <a:rPr lang="fr-BE" altLang="ja-JP" sz="1000" b="0" i="0" dirty="0" smtClean="0">
                <a:solidFill>
                  <a:srgbClr val="FFFFFF">
                    <a:lumMod val="50000"/>
                  </a:srgbClr>
                </a:solidFill>
                <a:latin typeface="+mj-lt"/>
                <a:ea typeface="MS PGothic" pitchFamily="34" charset="-128"/>
              </a:rPr>
              <a:t>12 </a:t>
            </a:r>
            <a:r>
              <a:rPr lang="ja-JP" altLang="en-US" sz="1000" b="0" i="0" dirty="0" smtClean="0">
                <a:solidFill>
                  <a:srgbClr val="FFFFFF">
                    <a:lumMod val="50000"/>
                  </a:srgbClr>
                </a:solidFill>
                <a:latin typeface="+mj-lt"/>
                <a:ea typeface="MS PGothic" pitchFamily="34" charset="-128"/>
              </a:rPr>
              <a:t>月 </a:t>
            </a:r>
            <a:r>
              <a:rPr lang="fr-BE" altLang="ja-JP" sz="1000" b="0" i="0" dirty="0" smtClean="0">
                <a:solidFill>
                  <a:srgbClr val="FFFFFF">
                    <a:lumMod val="50000"/>
                  </a:srgbClr>
                </a:solidFill>
                <a:latin typeface="+mj-lt"/>
                <a:ea typeface="MS PGothic" pitchFamily="34" charset="-128"/>
              </a:rPr>
              <a:t>1 </a:t>
            </a:r>
            <a:r>
              <a:rPr lang="ja-JP" altLang="en-US" sz="1000" b="0" i="0" dirty="0" smtClean="0">
                <a:solidFill>
                  <a:srgbClr val="FFFFFF">
                    <a:lumMod val="50000"/>
                  </a:srgbClr>
                </a:solidFill>
                <a:latin typeface="+mj-lt"/>
                <a:ea typeface="MS PGothic" pitchFamily="34" charset="-128"/>
              </a:rPr>
              <a:t>日</a:t>
            </a:r>
            <a:endParaRPr lang="ja-JP" altLang="en-US" sz="1000" dirty="0">
              <a:solidFill>
                <a:schemeClr val="bg1">
                  <a:lumMod val="50000"/>
                </a:schemeClr>
              </a:solidFill>
              <a:latin typeface="+mj-lt"/>
              <a:ea typeface="MS PGothic" pitchFamily="34" charset="-128"/>
            </a:endParaRPr>
          </a:p>
        </p:txBody>
      </p:sp>
      <p:grpSp>
        <p:nvGrpSpPr>
          <p:cNvPr id="4" name="Group 28"/>
          <p:cNvGrpSpPr/>
          <p:nvPr/>
        </p:nvGrpSpPr>
        <p:grpSpPr>
          <a:xfrm>
            <a:off x="1608879" y="1632030"/>
            <a:ext cx="6491807" cy="4686182"/>
            <a:chOff x="363560" y="1454150"/>
            <a:chExt cx="2627061" cy="4718050"/>
          </a:xfrm>
        </p:grpSpPr>
        <p:graphicFrame>
          <p:nvGraphicFramePr>
            <p:cNvPr id="8" name="Chart 7"/>
            <p:cNvGraphicFramePr/>
            <p:nvPr/>
          </p:nvGraphicFramePr>
          <p:xfrm>
            <a:off x="363560" y="1454150"/>
            <a:ext cx="2627061" cy="4718050"/>
          </p:xfrm>
          <a:graphic>
            <a:graphicData uri="http://schemas.openxmlformats.org/drawingml/2006/chart">
              <c:chart xmlns:c="http://schemas.openxmlformats.org/drawingml/2006/chart" xmlns:r="http://schemas.openxmlformats.org/officeDocument/2006/relationships" r:id="rId3"/>
            </a:graphicData>
          </a:graphic>
        </p:graphicFrame>
        <p:grpSp>
          <p:nvGrpSpPr>
            <p:cNvPr id="5" name="Group 17"/>
            <p:cNvGrpSpPr/>
            <p:nvPr/>
          </p:nvGrpSpPr>
          <p:grpSpPr>
            <a:xfrm>
              <a:off x="720117" y="2386422"/>
              <a:ext cx="1690338" cy="3176738"/>
              <a:chOff x="720117" y="2386422"/>
              <a:chExt cx="1690338" cy="3176738"/>
            </a:xfrm>
          </p:grpSpPr>
          <p:sp>
            <p:nvSpPr>
              <p:cNvPr id="17" name="TextBox 16"/>
              <p:cNvSpPr txBox="1"/>
              <p:nvPr/>
            </p:nvSpPr>
            <p:spPr>
              <a:xfrm>
                <a:off x="1879366" y="4665704"/>
                <a:ext cx="222020" cy="263389"/>
              </a:xfrm>
              <a:prstGeom prst="rect">
                <a:avLst/>
              </a:prstGeom>
              <a:noFill/>
            </p:spPr>
            <p:txBody>
              <a:bodyPr wrap="square" rtlCol="0">
                <a:spAutoFit/>
              </a:bodyPr>
              <a:lstStyle/>
              <a:p>
                <a:pPr algn="ctr" defTabSz="914400">
                  <a:buNone/>
                </a:pPr>
                <a:r>
                  <a:rPr lang="fr-BE" sz="1100" b="0" i="0" kern="1200">
                    <a:solidFill>
                      <a:srgbClr val="FFFFFF"/>
                    </a:solidFill>
                    <a:latin typeface="Arial"/>
                    <a:ea typeface="+mn-ea"/>
                    <a:cs typeface="+mn-cs"/>
                  </a:rPr>
                  <a:t>78 %</a:t>
                </a:r>
              </a:p>
            </p:txBody>
          </p:sp>
          <p:sp>
            <p:nvSpPr>
              <p:cNvPr id="19" name="TextBox 18"/>
              <p:cNvSpPr txBox="1"/>
              <p:nvPr/>
            </p:nvSpPr>
            <p:spPr>
              <a:xfrm>
                <a:off x="1300264" y="5070794"/>
                <a:ext cx="222020" cy="263389"/>
              </a:xfrm>
              <a:prstGeom prst="rect">
                <a:avLst/>
              </a:prstGeom>
              <a:noFill/>
            </p:spPr>
            <p:txBody>
              <a:bodyPr wrap="square" rtlCol="0">
                <a:spAutoFit/>
              </a:bodyPr>
              <a:lstStyle/>
              <a:p>
                <a:pPr algn="ctr" defTabSz="914400">
                  <a:buNone/>
                </a:pPr>
                <a:r>
                  <a:rPr lang="fr-BE" sz="1100" b="0" i="0" kern="1200">
                    <a:solidFill>
                      <a:srgbClr val="FFFFFF"/>
                    </a:solidFill>
                    <a:latin typeface="Arial"/>
                    <a:ea typeface="+mn-ea"/>
                    <a:cs typeface="+mn-cs"/>
                  </a:rPr>
                  <a:t>91 %</a:t>
                </a:r>
              </a:p>
            </p:txBody>
          </p:sp>
          <p:sp>
            <p:nvSpPr>
              <p:cNvPr id="20" name="TextBox 19"/>
              <p:cNvSpPr txBox="1"/>
              <p:nvPr/>
            </p:nvSpPr>
            <p:spPr>
              <a:xfrm>
                <a:off x="720117" y="5299771"/>
                <a:ext cx="266411" cy="263389"/>
              </a:xfrm>
              <a:prstGeom prst="rect">
                <a:avLst/>
              </a:prstGeom>
              <a:noFill/>
            </p:spPr>
            <p:txBody>
              <a:bodyPr wrap="square" rtlCol="0">
                <a:spAutoFit/>
              </a:bodyPr>
              <a:lstStyle/>
              <a:p>
                <a:pPr algn="ctr" defTabSz="914400">
                  <a:buNone/>
                </a:pPr>
                <a:r>
                  <a:rPr lang="fr-BE" sz="1100" b="0" i="0" kern="1200" dirty="0">
                    <a:solidFill>
                      <a:srgbClr val="FFFFFF"/>
                    </a:solidFill>
                    <a:latin typeface="Arial"/>
                    <a:ea typeface="+mn-ea"/>
                    <a:cs typeface="+mn-cs"/>
                  </a:rPr>
                  <a:t>138 %</a:t>
                </a:r>
              </a:p>
            </p:txBody>
          </p:sp>
          <p:cxnSp>
            <p:nvCxnSpPr>
              <p:cNvPr id="22" name="Straight Arrow Connector 21"/>
              <p:cNvCxnSpPr/>
              <p:nvPr/>
            </p:nvCxnSpPr>
            <p:spPr>
              <a:xfrm flipV="1">
                <a:off x="857869" y="4635528"/>
                <a:ext cx="386278" cy="504510"/>
              </a:xfrm>
              <a:prstGeom prst="straightConnector1">
                <a:avLst/>
              </a:prstGeom>
              <a:ln>
                <a:solidFill>
                  <a:schemeClr val="bg1">
                    <a:lumMod val="50000"/>
                  </a:schemeClr>
                </a:solidFill>
                <a:prstDash val="sysDash"/>
                <a:tailEnd type="arrow"/>
              </a:ln>
            </p:spPr>
            <p:style>
              <a:lnRef idx="1">
                <a:schemeClr val="accent1"/>
              </a:lnRef>
              <a:fillRef idx="0">
                <a:schemeClr val="accent1"/>
              </a:fillRef>
              <a:effectRef idx="0">
                <a:schemeClr val="accent1"/>
              </a:effectRef>
              <a:fontRef idx="minor">
                <a:schemeClr val="tx1"/>
              </a:fontRef>
            </p:style>
          </p:cxnSp>
          <p:cxnSp>
            <p:nvCxnSpPr>
              <p:cNvPr id="25" name="Straight Arrow Connector 24"/>
              <p:cNvCxnSpPr/>
              <p:nvPr/>
            </p:nvCxnSpPr>
            <p:spPr>
              <a:xfrm flipV="1">
                <a:off x="1420398" y="3738216"/>
                <a:ext cx="427980" cy="821836"/>
              </a:xfrm>
              <a:prstGeom prst="straightConnector1">
                <a:avLst/>
              </a:prstGeom>
              <a:ln>
                <a:solidFill>
                  <a:schemeClr val="bg1">
                    <a:lumMod val="50000"/>
                  </a:schemeClr>
                </a:solidFill>
                <a:prstDash val="sysDash"/>
                <a:tailEnd type="arrow"/>
              </a:ln>
            </p:spPr>
            <p:style>
              <a:lnRef idx="1">
                <a:schemeClr val="accent1"/>
              </a:lnRef>
              <a:fillRef idx="0">
                <a:schemeClr val="accent1"/>
              </a:fillRef>
              <a:effectRef idx="0">
                <a:schemeClr val="accent1"/>
              </a:effectRef>
              <a:fontRef idx="minor">
                <a:schemeClr val="tx1"/>
              </a:fontRef>
            </p:style>
          </p:cxnSp>
          <p:cxnSp>
            <p:nvCxnSpPr>
              <p:cNvPr id="27" name="Straight Arrow Connector 26"/>
              <p:cNvCxnSpPr/>
              <p:nvPr/>
            </p:nvCxnSpPr>
            <p:spPr>
              <a:xfrm flipV="1">
                <a:off x="2018152" y="2386422"/>
                <a:ext cx="392303" cy="1298887"/>
              </a:xfrm>
              <a:prstGeom prst="straightConnector1">
                <a:avLst/>
              </a:prstGeom>
              <a:ln>
                <a:solidFill>
                  <a:schemeClr val="bg1">
                    <a:lumMod val="50000"/>
                  </a:schemeClr>
                </a:solidFill>
                <a:prstDash val="sysDash"/>
                <a:tailEnd type="arrow"/>
              </a:ln>
            </p:spPr>
            <p:style>
              <a:lnRef idx="1">
                <a:schemeClr val="accent1"/>
              </a:lnRef>
              <a:fillRef idx="0">
                <a:schemeClr val="accent1"/>
              </a:fillRef>
              <a:effectRef idx="0">
                <a:schemeClr val="accent1"/>
              </a:effectRef>
              <a:fontRef idx="minor">
                <a:schemeClr val="tx1"/>
              </a:fontRef>
            </p:style>
          </p:cxnSp>
        </p:grpSp>
      </p:grpSp>
      <p:sp>
        <p:nvSpPr>
          <p:cNvPr id="24" name="TextBox 23"/>
          <p:cNvSpPr txBox="1"/>
          <p:nvPr/>
        </p:nvSpPr>
        <p:spPr>
          <a:xfrm rot="16200000">
            <a:off x="693426" y="4229923"/>
            <a:ext cx="1483521" cy="261610"/>
          </a:xfrm>
          <a:prstGeom prst="rect">
            <a:avLst/>
          </a:prstGeom>
          <a:noFill/>
        </p:spPr>
        <p:txBody>
          <a:bodyPr wrap="square" rtlCol="0">
            <a:spAutoFit/>
          </a:bodyPr>
          <a:lstStyle/>
          <a:p>
            <a:pPr algn="r" defTabSz="914400">
              <a:buNone/>
            </a:pPr>
            <a:r>
              <a:rPr lang="ja-JP" altLang="fr-BE" sz="1100" b="0" i="0" kern="1200" dirty="0" smtClean="0">
                <a:solidFill>
                  <a:srgbClr val="FFFFFF">
                    <a:lumMod val="50000"/>
                  </a:srgbClr>
                </a:solidFill>
                <a:latin typeface="+mj-lt"/>
                <a:ea typeface="MS PGothic" pitchFamily="34" charset="-128"/>
              </a:rPr>
              <a:t>単位：</a:t>
            </a:r>
            <a:r>
              <a:rPr lang="fr-BE" altLang="ja-JP" sz="1100" b="0" i="0" kern="1200" dirty="0" smtClean="0">
                <a:solidFill>
                  <a:srgbClr val="FFFFFF">
                    <a:lumMod val="50000"/>
                  </a:srgbClr>
                </a:solidFill>
                <a:latin typeface="+mj-lt"/>
                <a:ea typeface="MS PGothic" pitchFamily="34" charset="-128"/>
              </a:rPr>
              <a:t>100 </a:t>
            </a:r>
            <a:r>
              <a:rPr lang="ja-JP" altLang="fr-BE" sz="1100" b="0" i="0" kern="1200" dirty="0" smtClean="0">
                <a:solidFill>
                  <a:srgbClr val="FFFFFF">
                    <a:lumMod val="50000"/>
                  </a:srgbClr>
                </a:solidFill>
                <a:latin typeface="+mj-lt"/>
                <a:ea typeface="MS PGothic" pitchFamily="34" charset="-128"/>
              </a:rPr>
              <a:t>万</a:t>
            </a:r>
            <a:endParaRPr lang="ja-JP" altLang="fr-BE" sz="1100" b="0" i="0" kern="1200" dirty="0">
              <a:solidFill>
                <a:srgbClr val="FFFFFF">
                  <a:lumMod val="50000"/>
                </a:srgbClr>
              </a:solidFill>
              <a:latin typeface="+mj-lt"/>
              <a:ea typeface="MS PGothic" pitchFamily="34" charset="-128"/>
            </a:endParaRPr>
          </a:p>
        </p:txBody>
      </p:sp>
    </p:spTree>
  </p:cSld>
  <p:clrMapOvr>
    <a:masterClrMapping/>
  </p:clrMapOvr>
  <p:transition>
    <p:fad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2191" y="465216"/>
            <a:ext cx="7435849" cy="838200"/>
          </a:xfrm>
        </p:spPr>
        <p:txBody>
          <a:bodyPr/>
          <a:lstStyle/>
          <a:p>
            <a:pPr algn="l" defTabSz="914400">
              <a:lnSpc>
                <a:spcPct val="80000"/>
              </a:lnSpc>
              <a:spcBef>
                <a:spcPct val="0"/>
              </a:spcBef>
              <a:buNone/>
            </a:pPr>
            <a:r>
              <a:rPr lang="ja-JP" altLang="fr-BE" sz="3200" b="0" i="0" spc="0" baseline="0" dirty="0" smtClean="0">
                <a:solidFill>
                  <a:srgbClr val="2B3082"/>
                </a:solidFill>
                <a:latin typeface="Arial" pitchFamily="34" charset="0"/>
                <a:ea typeface="MS PGothic" pitchFamily="34" charset="-128"/>
                <a:cs typeface="Arial" pitchFamily="34" charset="0"/>
              </a:rPr>
              <a:t>デスクトップ仮想化の要点</a:t>
            </a:r>
            <a:endParaRPr lang="ja-JP" altLang="fr-BE" sz="3200" dirty="0">
              <a:latin typeface="Arial" pitchFamily="34" charset="0"/>
              <a:ea typeface="MS PGothic" pitchFamily="34" charset="-128"/>
              <a:cs typeface="Arial" pitchFamily="34" charset="0"/>
            </a:endParaRPr>
          </a:p>
        </p:txBody>
      </p:sp>
      <p:sp>
        <p:nvSpPr>
          <p:cNvPr id="3" name="Content Placeholder 2"/>
          <p:cNvSpPr>
            <a:spLocks noGrp="1"/>
          </p:cNvSpPr>
          <p:nvPr>
            <p:ph idx="1"/>
          </p:nvPr>
        </p:nvSpPr>
        <p:spPr>
          <a:xfrm>
            <a:off x="793751" y="1347944"/>
            <a:ext cx="8063170" cy="4885660"/>
          </a:xfrm>
        </p:spPr>
        <p:txBody>
          <a:bodyPr>
            <a:noAutofit/>
          </a:bodyPr>
          <a:lstStyle/>
          <a:p>
            <a:pPr marL="231800" indent="-231800" algn="just" defTabSz="914400">
              <a:spcBef>
                <a:spcPts val="1440"/>
              </a:spcBef>
              <a:buClr>
                <a:srgbClr val="1E1F81"/>
              </a:buClr>
              <a:buSzPct val="90000"/>
              <a:buFont typeface="Arial"/>
              <a:buChar char="•"/>
            </a:pPr>
            <a:r>
              <a:rPr lang="ja-JP" altLang="fr-BE" sz="2000" b="0" i="0" dirty="0" smtClean="0">
                <a:solidFill>
                  <a:srgbClr val="2B3082"/>
                </a:solidFill>
                <a:latin typeface="Arial" pitchFamily="34" charset="0"/>
                <a:ea typeface="MS PGothic" pitchFamily="34" charset="-128"/>
                <a:cs typeface="Arial" pitchFamily="34" charset="0"/>
              </a:rPr>
              <a:t>デスクトップ仮想化は、デバイスの種類を問わず、あらゆるユーザに対して仮想デスクトップを実現します</a:t>
            </a:r>
            <a:r>
              <a:rPr lang="ja-JP" altLang="en-US" sz="2000" b="0" i="0" dirty="0" smtClean="0">
                <a:solidFill>
                  <a:srgbClr val="2B3082"/>
                </a:solidFill>
                <a:latin typeface="Arial" pitchFamily="34" charset="0"/>
                <a:ea typeface="MS PGothic" pitchFamily="34" charset="-128"/>
                <a:cs typeface="Arial" pitchFamily="34" charset="0"/>
              </a:rPr>
              <a:t>。</a:t>
            </a:r>
            <a:r>
              <a:rPr lang="ja-JP" altLang="fr-BE" sz="2000" b="0" i="0" dirty="0" smtClean="0">
                <a:solidFill>
                  <a:srgbClr val="2B3082"/>
                </a:solidFill>
                <a:latin typeface="Arial" pitchFamily="34" charset="0"/>
                <a:ea typeface="MS PGothic" pitchFamily="34" charset="-128"/>
                <a:cs typeface="Arial" pitchFamily="34" charset="0"/>
              </a:rPr>
              <a:t>ユーザの仮想デスクトップ環境は、ネットワークを使用して動的に形成、実現されます。</a:t>
            </a:r>
          </a:p>
          <a:p>
            <a:pPr marL="231800" indent="-231800" algn="l" defTabSz="914400">
              <a:lnSpc>
                <a:spcPct val="95000"/>
              </a:lnSpc>
              <a:spcBef>
                <a:spcPts val="1440"/>
              </a:spcBef>
              <a:buClr>
                <a:srgbClr val="00ADEF"/>
              </a:buClr>
              <a:buSzPct val="90000"/>
              <a:buFont typeface="Arial"/>
              <a:buChar char="•"/>
            </a:pPr>
            <a:endParaRPr lang="ja-JP" altLang="fr-BE" dirty="0" smtClean="0">
              <a:latin typeface="Arial" pitchFamily="34" charset="0"/>
              <a:ea typeface="MS PGothic" pitchFamily="34" charset="-128"/>
              <a:cs typeface="Arial" pitchFamily="34" charset="0"/>
            </a:endParaRPr>
          </a:p>
          <a:p>
            <a:pPr marL="231800" indent="-231800" algn="l" defTabSz="914400">
              <a:lnSpc>
                <a:spcPct val="95000"/>
              </a:lnSpc>
              <a:spcBef>
                <a:spcPts val="1440"/>
              </a:spcBef>
              <a:buClr>
                <a:srgbClr val="00ADEF"/>
              </a:buClr>
              <a:buSzPct val="90000"/>
              <a:buFont typeface="Arial"/>
              <a:buChar char="•"/>
            </a:pPr>
            <a:endParaRPr lang="ja-JP" altLang="fr-BE" dirty="0" smtClean="0">
              <a:latin typeface="Arial" pitchFamily="34" charset="0"/>
              <a:ea typeface="MS PGothic" pitchFamily="34" charset="-128"/>
              <a:cs typeface="Arial" pitchFamily="34" charset="0"/>
            </a:endParaRPr>
          </a:p>
          <a:p>
            <a:pPr marL="231800" indent="-231800" algn="l" defTabSz="914400">
              <a:lnSpc>
                <a:spcPct val="95000"/>
              </a:lnSpc>
              <a:spcBef>
                <a:spcPts val="1440"/>
              </a:spcBef>
              <a:buClr>
                <a:srgbClr val="00ADEF"/>
              </a:buClr>
              <a:buSzPct val="90000"/>
              <a:buFont typeface="Arial"/>
              <a:buChar char="•"/>
            </a:pPr>
            <a:endParaRPr lang="ja-JP" altLang="fr-BE" dirty="0" smtClean="0">
              <a:latin typeface="Arial" pitchFamily="34" charset="0"/>
              <a:ea typeface="MS PGothic" pitchFamily="34" charset="-128"/>
              <a:cs typeface="Arial" pitchFamily="34" charset="0"/>
            </a:endParaRPr>
          </a:p>
          <a:p>
            <a:pPr marL="231800" indent="-231800" algn="l" defTabSz="914400">
              <a:lnSpc>
                <a:spcPct val="95000"/>
              </a:lnSpc>
              <a:spcBef>
                <a:spcPts val="1440"/>
              </a:spcBef>
              <a:buClr>
                <a:srgbClr val="00ADEF"/>
              </a:buClr>
              <a:buSzPct val="90000"/>
              <a:buFont typeface="Arial"/>
              <a:buChar char="•"/>
            </a:pPr>
            <a:endParaRPr lang="ja-JP" altLang="fr-BE" dirty="0" smtClean="0">
              <a:latin typeface="Arial" pitchFamily="34" charset="0"/>
              <a:ea typeface="MS PGothic" pitchFamily="34" charset="-128"/>
              <a:cs typeface="Arial" pitchFamily="34" charset="0"/>
            </a:endParaRPr>
          </a:p>
          <a:p>
            <a:pPr marL="231800" indent="-231800" algn="l" defTabSz="914400">
              <a:lnSpc>
                <a:spcPct val="95000"/>
              </a:lnSpc>
              <a:spcBef>
                <a:spcPts val="1440"/>
              </a:spcBef>
              <a:buClr>
                <a:srgbClr val="00ADEF"/>
              </a:buClr>
              <a:buSzPct val="90000"/>
              <a:buFont typeface="Arial"/>
              <a:buChar char="•"/>
            </a:pPr>
            <a:endParaRPr lang="ja-JP" altLang="fr-BE" dirty="0" smtClean="0">
              <a:latin typeface="Arial" pitchFamily="34" charset="0"/>
              <a:ea typeface="MS PGothic" pitchFamily="34" charset="-128"/>
              <a:cs typeface="Arial" pitchFamily="34" charset="0"/>
            </a:endParaRPr>
          </a:p>
          <a:p>
            <a:pPr marL="231800" indent="-231800" algn="l" defTabSz="914400">
              <a:lnSpc>
                <a:spcPct val="95000"/>
              </a:lnSpc>
              <a:spcBef>
                <a:spcPts val="1440"/>
              </a:spcBef>
              <a:buClr>
                <a:srgbClr val="00ADEF"/>
              </a:buClr>
              <a:buSzPct val="90000"/>
              <a:buFont typeface="Arial"/>
              <a:buChar char="•"/>
            </a:pPr>
            <a:endParaRPr lang="ja-JP" altLang="fr-BE" dirty="0" smtClean="0">
              <a:latin typeface="Arial" pitchFamily="34" charset="0"/>
              <a:ea typeface="MS PGothic" pitchFamily="34" charset="-128"/>
              <a:cs typeface="Arial" pitchFamily="34" charset="0"/>
            </a:endParaRPr>
          </a:p>
          <a:p>
            <a:pPr marL="231800" indent="-231800" algn="just" defTabSz="914400">
              <a:spcBef>
                <a:spcPts val="1440"/>
              </a:spcBef>
              <a:buClr>
                <a:srgbClr val="1E1F81"/>
              </a:buClr>
              <a:buSzPct val="90000"/>
              <a:buFont typeface="Arial"/>
              <a:buChar char="•"/>
            </a:pPr>
            <a:r>
              <a:rPr lang="ja-JP" altLang="fr-BE" sz="2000" b="0" i="0" dirty="0" smtClean="0">
                <a:solidFill>
                  <a:srgbClr val="2B3082"/>
                </a:solidFill>
                <a:latin typeface="Arial" pitchFamily="34" charset="0"/>
                <a:ea typeface="MS PGothic" pitchFamily="34" charset="-128"/>
                <a:cs typeface="Arial" pitchFamily="34" charset="0"/>
              </a:rPr>
              <a:t>キャンパス中に点在するユーザの種類に応じて多種多様なデスクトップが必要です</a:t>
            </a:r>
            <a:r>
              <a:rPr lang="ja-JP" altLang="en-US" sz="2000" b="0" i="0" dirty="0" smtClean="0">
                <a:solidFill>
                  <a:srgbClr val="2B3082"/>
                </a:solidFill>
                <a:latin typeface="Arial" pitchFamily="34" charset="0"/>
                <a:ea typeface="MS PGothic" pitchFamily="34" charset="-128"/>
                <a:cs typeface="Arial" pitchFamily="34" charset="0"/>
              </a:rPr>
              <a:t>。</a:t>
            </a:r>
            <a:r>
              <a:rPr lang="ja-JP" altLang="fr-BE" sz="2000" b="0" i="0" dirty="0" smtClean="0">
                <a:solidFill>
                  <a:srgbClr val="2B3082"/>
                </a:solidFill>
                <a:latin typeface="Arial" pitchFamily="34" charset="0"/>
                <a:ea typeface="MS PGothic" pitchFamily="34" charset="-128"/>
                <a:cs typeface="Arial" pitchFamily="34" charset="0"/>
              </a:rPr>
              <a:t>シンプルで標準化されたデスクトップを必要とするユーザもいれば、高性能で個人用に特化されたデスクトップを必要とするユーザもいます。</a:t>
            </a:r>
            <a:endParaRPr lang="ja-JP" altLang="fr-BE" dirty="0">
              <a:latin typeface="Arial" pitchFamily="34" charset="0"/>
              <a:ea typeface="MS PGothic" pitchFamily="34" charset="-128"/>
              <a:cs typeface="Arial" pitchFamily="34" charset="0"/>
            </a:endParaRPr>
          </a:p>
        </p:txBody>
      </p:sp>
      <p:pic>
        <p:nvPicPr>
          <p:cNvPr id="58370" name="Picture 2"/>
          <p:cNvPicPr>
            <a:picLocks noChangeAspect="1" noChangeArrowheads="1"/>
          </p:cNvPicPr>
          <p:nvPr/>
        </p:nvPicPr>
        <p:blipFill>
          <a:blip r:embed="rId3" cstate="print"/>
          <a:srcRect/>
          <a:stretch>
            <a:fillRect/>
          </a:stretch>
        </p:blipFill>
        <p:spPr bwMode="auto">
          <a:xfrm>
            <a:off x="569173" y="2968810"/>
            <a:ext cx="2200275" cy="1685925"/>
          </a:xfrm>
          <a:prstGeom prst="rect">
            <a:avLst/>
          </a:prstGeom>
          <a:noFill/>
          <a:ln w="9525">
            <a:noFill/>
            <a:miter lim="800000"/>
            <a:headEnd/>
            <a:tailEnd/>
          </a:ln>
          <a:effectLst/>
        </p:spPr>
      </p:pic>
      <p:pic>
        <p:nvPicPr>
          <p:cNvPr id="58371" name="Picture 3"/>
          <p:cNvPicPr>
            <a:picLocks noChangeAspect="1" noChangeArrowheads="1"/>
          </p:cNvPicPr>
          <p:nvPr/>
        </p:nvPicPr>
        <p:blipFill>
          <a:blip r:embed="rId4" cstate="print"/>
          <a:srcRect/>
          <a:stretch>
            <a:fillRect/>
          </a:stretch>
        </p:blipFill>
        <p:spPr bwMode="auto">
          <a:xfrm>
            <a:off x="3212691" y="2802787"/>
            <a:ext cx="2314575" cy="1847850"/>
          </a:xfrm>
          <a:prstGeom prst="rect">
            <a:avLst/>
          </a:prstGeom>
          <a:noFill/>
          <a:ln w="9525">
            <a:noFill/>
            <a:miter lim="800000"/>
            <a:headEnd/>
            <a:tailEnd/>
          </a:ln>
          <a:effectLst/>
        </p:spPr>
      </p:pic>
      <p:sp>
        <p:nvSpPr>
          <p:cNvPr id="9" name="Rectangle 8"/>
          <p:cNvSpPr/>
          <p:nvPr/>
        </p:nvSpPr>
        <p:spPr>
          <a:xfrm>
            <a:off x="617935" y="4730698"/>
            <a:ext cx="2026517" cy="307777"/>
          </a:xfrm>
          <a:prstGeom prst="rect">
            <a:avLst/>
          </a:prstGeom>
        </p:spPr>
        <p:txBody>
          <a:bodyPr wrap="none">
            <a:spAutoFit/>
          </a:bodyPr>
          <a:lstStyle/>
          <a:p>
            <a:pPr algn="l" defTabSz="914400">
              <a:buNone/>
            </a:pPr>
            <a:r>
              <a:rPr lang="ja-JP" altLang="en-US" sz="1400" b="1" i="0" dirty="0" smtClean="0">
                <a:solidFill>
                  <a:srgbClr val="8E8E95"/>
                </a:solidFill>
                <a:latin typeface="MS PGothic" pitchFamily="34" charset="-128"/>
                <a:ea typeface="MS PGothic" pitchFamily="34" charset="-128"/>
              </a:rPr>
              <a:t>場所を問わないアクセス</a:t>
            </a:r>
            <a:endParaRPr lang="ja-JP" altLang="en-US" sz="1400" b="1" dirty="0">
              <a:solidFill>
                <a:srgbClr val="8E8E95"/>
              </a:solidFill>
              <a:latin typeface="MS PGothic" pitchFamily="34" charset="-128"/>
              <a:ea typeface="MS PGothic" pitchFamily="34" charset="-128"/>
            </a:endParaRPr>
          </a:p>
        </p:txBody>
      </p:sp>
      <p:sp>
        <p:nvSpPr>
          <p:cNvPr id="10" name="Rectangle 9"/>
          <p:cNvSpPr/>
          <p:nvPr/>
        </p:nvSpPr>
        <p:spPr>
          <a:xfrm>
            <a:off x="3590364" y="4723603"/>
            <a:ext cx="1957587" cy="307777"/>
          </a:xfrm>
          <a:prstGeom prst="rect">
            <a:avLst/>
          </a:prstGeom>
        </p:spPr>
        <p:txBody>
          <a:bodyPr wrap="none">
            <a:spAutoFit/>
          </a:bodyPr>
          <a:lstStyle/>
          <a:p>
            <a:pPr algn="l" defTabSz="914400">
              <a:buNone/>
            </a:pPr>
            <a:r>
              <a:rPr lang="ja-JP" altLang="en-US" sz="1400" b="1" i="0" dirty="0" smtClean="0">
                <a:solidFill>
                  <a:srgbClr val="8E8E95"/>
                </a:solidFill>
                <a:latin typeface="MS PGothic" pitchFamily="34" charset="-128"/>
                <a:ea typeface="MS PGothic" pitchFamily="34" charset="-128"/>
              </a:rPr>
              <a:t>動的なデスクトップ形成</a:t>
            </a:r>
            <a:endParaRPr lang="ja-JP" altLang="en-US" sz="1400" b="1" dirty="0">
              <a:solidFill>
                <a:srgbClr val="8E8E95"/>
              </a:solidFill>
              <a:latin typeface="MS PGothic" pitchFamily="34" charset="-128"/>
              <a:ea typeface="MS PGothic" pitchFamily="34" charset="-128"/>
            </a:endParaRPr>
          </a:p>
        </p:txBody>
      </p:sp>
      <p:sp>
        <p:nvSpPr>
          <p:cNvPr id="11" name="Rectangle 10"/>
          <p:cNvSpPr/>
          <p:nvPr/>
        </p:nvSpPr>
        <p:spPr>
          <a:xfrm>
            <a:off x="6414744" y="4727141"/>
            <a:ext cx="1794081" cy="307777"/>
          </a:xfrm>
          <a:prstGeom prst="rect">
            <a:avLst/>
          </a:prstGeom>
        </p:spPr>
        <p:txBody>
          <a:bodyPr wrap="none">
            <a:spAutoFit/>
          </a:bodyPr>
          <a:lstStyle/>
          <a:p>
            <a:pPr algn="l" defTabSz="914400">
              <a:buNone/>
            </a:pPr>
            <a:r>
              <a:rPr lang="ja-JP" altLang="en-US" sz="1400" b="1" i="0" dirty="0" smtClean="0">
                <a:solidFill>
                  <a:srgbClr val="8E8E95"/>
                </a:solidFill>
                <a:latin typeface="MS PGothic" pitchFamily="34" charset="-128"/>
                <a:ea typeface="MS PGothic" pitchFamily="34" charset="-128"/>
              </a:rPr>
              <a:t>リッチ メディアの配信</a:t>
            </a:r>
            <a:endParaRPr lang="ja-JP" altLang="en-US" sz="1400" b="1" i="0" dirty="0">
              <a:solidFill>
                <a:srgbClr val="8E8E95"/>
              </a:solidFill>
              <a:latin typeface="MS PGothic" pitchFamily="34" charset="-128"/>
              <a:ea typeface="MS PGothic" pitchFamily="34" charset="-128"/>
            </a:endParaRPr>
          </a:p>
        </p:txBody>
      </p:sp>
      <p:pic>
        <p:nvPicPr>
          <p:cNvPr id="58374" name="Picture 6"/>
          <p:cNvPicPr>
            <a:picLocks noChangeAspect="1" noChangeArrowheads="1"/>
          </p:cNvPicPr>
          <p:nvPr/>
        </p:nvPicPr>
        <p:blipFill>
          <a:blip r:embed="rId5" cstate="print"/>
          <a:srcRect/>
          <a:stretch>
            <a:fillRect/>
          </a:stretch>
        </p:blipFill>
        <p:spPr bwMode="auto">
          <a:xfrm>
            <a:off x="5812022" y="3181349"/>
            <a:ext cx="2857500" cy="1409700"/>
          </a:xfrm>
          <a:prstGeom prst="rect">
            <a:avLst/>
          </a:prstGeom>
          <a:noFill/>
          <a:ln w="9525">
            <a:noFill/>
            <a:miter lim="800000"/>
            <a:headEnd/>
            <a:tailEnd/>
          </a:ln>
          <a:effectLst/>
        </p:spPr>
      </p:pic>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58370"/>
                                        </p:tgtEl>
                                        <p:attrNameLst>
                                          <p:attrName>style.visibility</p:attrName>
                                        </p:attrNameLst>
                                      </p:cBhvr>
                                      <p:to>
                                        <p:strVal val="visible"/>
                                      </p:to>
                                    </p:set>
                                    <p:animEffect transition="in" filter="fade">
                                      <p:cBhvr>
                                        <p:cTn id="7" dur="700"/>
                                        <p:tgtEl>
                                          <p:spTgt spid="58370"/>
                                        </p:tgtEl>
                                      </p:cBhvr>
                                    </p:animEffect>
                                  </p:childTnLst>
                                </p:cTn>
                              </p:par>
                            </p:childTnLst>
                          </p:cTn>
                        </p:par>
                        <p:par>
                          <p:cTn id="8" fill="hold">
                            <p:stCondLst>
                              <p:cond delay="700"/>
                            </p:stCondLst>
                            <p:childTnLst>
                              <p:par>
                                <p:cTn id="9" presetID="10" presetClass="entr" presetSubtype="0" fill="hold" nodeType="afterEffect">
                                  <p:stCondLst>
                                    <p:cond delay="0"/>
                                  </p:stCondLst>
                                  <p:childTnLst>
                                    <p:set>
                                      <p:cBhvr>
                                        <p:cTn id="10" dur="1" fill="hold">
                                          <p:stCondLst>
                                            <p:cond delay="0"/>
                                          </p:stCondLst>
                                        </p:cTn>
                                        <p:tgtEl>
                                          <p:spTgt spid="58371"/>
                                        </p:tgtEl>
                                        <p:attrNameLst>
                                          <p:attrName>style.visibility</p:attrName>
                                        </p:attrNameLst>
                                      </p:cBhvr>
                                      <p:to>
                                        <p:strVal val="visible"/>
                                      </p:to>
                                    </p:set>
                                    <p:animEffect transition="in" filter="fade">
                                      <p:cBhvr>
                                        <p:cTn id="11" dur="700"/>
                                        <p:tgtEl>
                                          <p:spTgt spid="58371"/>
                                        </p:tgtEl>
                                      </p:cBhvr>
                                    </p:animEffect>
                                  </p:childTnLst>
                                </p:cTn>
                              </p:par>
                            </p:childTnLst>
                          </p:cTn>
                        </p:par>
                        <p:par>
                          <p:cTn id="12" fill="hold">
                            <p:stCondLst>
                              <p:cond delay="1400"/>
                            </p:stCondLst>
                            <p:childTnLst>
                              <p:par>
                                <p:cTn id="13" presetID="10" presetClass="entr" presetSubtype="0" fill="hold" nodeType="afterEffect">
                                  <p:stCondLst>
                                    <p:cond delay="0"/>
                                  </p:stCondLst>
                                  <p:childTnLst>
                                    <p:set>
                                      <p:cBhvr>
                                        <p:cTn id="14" dur="1" fill="hold">
                                          <p:stCondLst>
                                            <p:cond delay="0"/>
                                          </p:stCondLst>
                                        </p:cTn>
                                        <p:tgtEl>
                                          <p:spTgt spid="58374"/>
                                        </p:tgtEl>
                                        <p:attrNameLst>
                                          <p:attrName>style.visibility</p:attrName>
                                        </p:attrNameLst>
                                      </p:cBhvr>
                                      <p:to>
                                        <p:strVal val="visible"/>
                                      </p:to>
                                    </p:set>
                                    <p:animEffect transition="in" filter="fade">
                                      <p:cBhvr>
                                        <p:cTn id="15" dur="700"/>
                                        <p:tgtEl>
                                          <p:spTgt spid="5837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ound Same Side Corner Rectangle 9"/>
          <p:cNvSpPr/>
          <p:nvPr/>
        </p:nvSpPr>
        <p:spPr>
          <a:xfrm rot="5400000">
            <a:off x="1849531" y="-440831"/>
            <a:ext cx="5444938" cy="9144000"/>
          </a:xfrm>
          <a:prstGeom prst="round2SameRect">
            <a:avLst>
              <a:gd name="adj1" fmla="val 116"/>
              <a:gd name="adj2" fmla="val 0"/>
            </a:avLst>
          </a:prstGeom>
          <a:gradFill flip="none" rotWithShape="1">
            <a:gsLst>
              <a:gs pos="100000">
                <a:srgbClr val="C4C4C4">
                  <a:alpha val="72000"/>
                </a:srgbClr>
              </a:gs>
              <a:gs pos="0">
                <a:srgbClr val="E4E4E4"/>
              </a:gs>
              <a:gs pos="39000">
                <a:srgbClr val="DBDBDB">
                  <a:alpha val="86000"/>
                </a:srgbClr>
              </a:gs>
              <a:gs pos="73000">
                <a:schemeClr val="bg1">
                  <a:lumMod val="95000"/>
                  <a:alpha val="0"/>
                </a:schemeClr>
              </a:gs>
            </a:gsLst>
            <a:lin ang="9600000" scaled="0"/>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solidFill>
                <a:srgbClr val="FFFFFF"/>
              </a:solidFill>
            </a:endParaRPr>
          </a:p>
        </p:txBody>
      </p:sp>
      <p:sp>
        <p:nvSpPr>
          <p:cNvPr id="15" name="Text Placeholder 2"/>
          <p:cNvSpPr txBox="1">
            <a:spLocks/>
          </p:cNvSpPr>
          <p:nvPr/>
        </p:nvSpPr>
        <p:spPr>
          <a:xfrm>
            <a:off x="229702" y="1543961"/>
            <a:ext cx="4168125" cy="5532677"/>
          </a:xfrm>
          <a:prstGeom prst="rect">
            <a:avLst/>
          </a:prstGeom>
        </p:spPr>
        <p:txBody>
          <a:bodyPr vert="horz" lIns="91440" tIns="45720" rIns="91440" bIns="45720" rtlCol="0">
            <a:noAutofit/>
          </a:bodyPr>
          <a:lstStyle>
            <a:lvl1pPr marL="231775" indent="-231775" algn="l" defTabSz="914400" rtl="0" eaLnBrk="1" latinLnBrk="0" hangingPunct="1">
              <a:lnSpc>
                <a:spcPct val="95000"/>
              </a:lnSpc>
              <a:spcBef>
                <a:spcPts val="1480"/>
              </a:spcBef>
              <a:buClr>
                <a:srgbClr val="00ADEF"/>
              </a:buClr>
              <a:buSzPct val="90000"/>
              <a:buFont typeface="Arial"/>
              <a:buChar char="•"/>
              <a:tabLst/>
              <a:defRPr lang="en-US" sz="2200" kern="1200">
                <a:solidFill>
                  <a:srgbClr val="2B348E"/>
                </a:solidFill>
                <a:latin typeface="+mj-lt"/>
                <a:ea typeface="+mn-ea"/>
                <a:cs typeface="+mn-cs"/>
              </a:defRPr>
            </a:lvl1pPr>
            <a:lvl2pPr marL="569913" indent="-163513" algn="l" defTabSz="914400" rtl="0" eaLnBrk="1" latinLnBrk="0" hangingPunct="1">
              <a:lnSpc>
                <a:spcPct val="95000"/>
              </a:lnSpc>
              <a:spcBef>
                <a:spcPts val="600"/>
              </a:spcBef>
              <a:buClr>
                <a:srgbClr val="00ADEF"/>
              </a:buClr>
              <a:buFont typeface="Arial"/>
              <a:buChar char="•"/>
              <a:defRPr lang="en-US" sz="1800" kern="1200">
                <a:solidFill>
                  <a:srgbClr val="2B348E"/>
                </a:solidFill>
                <a:latin typeface="+mj-lt"/>
                <a:ea typeface="+mn-ea"/>
                <a:cs typeface="+mn-cs"/>
              </a:defRPr>
            </a:lvl2pPr>
            <a:lvl3pPr marL="741363" indent="-173038" algn="l" defTabSz="741363" rtl="0" eaLnBrk="1" latinLnBrk="0" hangingPunct="1">
              <a:lnSpc>
                <a:spcPct val="95000"/>
              </a:lnSpc>
              <a:spcBef>
                <a:spcPts val="840"/>
              </a:spcBef>
              <a:buClr>
                <a:srgbClr val="00ADEF"/>
              </a:buClr>
              <a:buFont typeface="Arial"/>
              <a:buChar char="•"/>
              <a:defRPr lang="en-US" sz="1600" kern="1200">
                <a:solidFill>
                  <a:srgbClr val="2B348E"/>
                </a:solidFill>
                <a:latin typeface="+mj-lt"/>
                <a:ea typeface="+mn-ea"/>
                <a:cs typeface="+mn-cs"/>
              </a:defRPr>
            </a:lvl3pPr>
            <a:lvl4pPr marL="914400" indent="-225425" algn="l" defTabSz="914400" rtl="0" eaLnBrk="1" latinLnBrk="0" hangingPunct="1">
              <a:lnSpc>
                <a:spcPct val="95000"/>
              </a:lnSpc>
              <a:spcBef>
                <a:spcPts val="840"/>
              </a:spcBef>
              <a:buClr>
                <a:srgbClr val="00ADEF"/>
              </a:buClr>
              <a:buFont typeface="Arial"/>
              <a:buChar char="•"/>
              <a:defRPr lang="en-US" sz="1400" kern="1200">
                <a:solidFill>
                  <a:srgbClr val="2B348E"/>
                </a:solidFill>
                <a:latin typeface="+mj-lt"/>
                <a:ea typeface="+mn-ea"/>
                <a:cs typeface="+mn-cs"/>
              </a:defRPr>
            </a:lvl4pPr>
            <a:lvl5pPr marL="1027113" indent="-225425" algn="l" defTabSz="914400" rtl="0" eaLnBrk="1" latinLnBrk="0" hangingPunct="1">
              <a:lnSpc>
                <a:spcPct val="95000"/>
              </a:lnSpc>
              <a:spcBef>
                <a:spcPts val="840"/>
              </a:spcBef>
              <a:buClr>
                <a:srgbClr val="00ADEF"/>
              </a:buClr>
              <a:buFont typeface="Arial"/>
              <a:buChar char="•"/>
              <a:defRPr lang="en-US" sz="1400" kern="1200">
                <a:solidFill>
                  <a:srgbClr val="2B348E"/>
                </a:solidFill>
                <a:latin typeface="+mj-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l" defTabSz="914400">
              <a:spcBef>
                <a:spcPts val="1000"/>
              </a:spcBef>
              <a:buNone/>
            </a:pPr>
            <a:r>
              <a:rPr lang="ja-JP" altLang="fr-BE" sz="2400" b="0" i="0" smtClean="0">
                <a:solidFill>
                  <a:srgbClr val="652D89">
                    <a:lumMod val="75000"/>
                  </a:srgbClr>
                </a:solidFill>
                <a:latin typeface="Arial" pitchFamily="34" charset="0"/>
                <a:ea typeface="MS PGothic" pitchFamily="34" charset="-128"/>
                <a:cs typeface="Arial" pitchFamily="34" charset="0"/>
              </a:rPr>
              <a:t>教育現場の問題と課題</a:t>
            </a:r>
            <a:endParaRPr lang="ja-JP" altLang="en-US" sz="2400" smtClean="0">
              <a:solidFill>
                <a:schemeClr val="accent6">
                  <a:lumMod val="75000"/>
                </a:schemeClr>
              </a:solidFill>
              <a:latin typeface="Arial" pitchFamily="34" charset="0"/>
              <a:ea typeface="MS PGothic" pitchFamily="34" charset="-128"/>
              <a:cs typeface="Arial" pitchFamily="34" charset="0"/>
            </a:endParaRPr>
          </a:p>
          <a:p>
            <a:pPr algn="just" defTabSz="914400">
              <a:buFont typeface="Arial" pitchFamily="34" charset="0"/>
              <a:buChar char="•"/>
            </a:pPr>
            <a:r>
              <a:rPr lang="ja-JP" altLang="fr-BE" sz="2000" b="0" i="0" smtClean="0">
                <a:solidFill>
                  <a:srgbClr val="0070C0"/>
                </a:solidFill>
                <a:latin typeface="Arial" pitchFamily="34" charset="0"/>
                <a:ea typeface="MS PGothic" pitchFamily="34" charset="-128"/>
                <a:cs typeface="Arial" pitchFamily="34" charset="0"/>
              </a:rPr>
              <a:t>コストの増大（</a:t>
            </a:r>
            <a:r>
              <a:rPr lang="fr-BE" altLang="ja-JP" sz="2000" b="0" i="0" dirty="0" smtClean="0">
                <a:solidFill>
                  <a:srgbClr val="0070C0"/>
                </a:solidFill>
                <a:latin typeface="Arial" pitchFamily="34" charset="0"/>
                <a:ea typeface="MS PGothic" pitchFamily="34" charset="-128"/>
                <a:cs typeface="Arial" pitchFamily="34" charset="0"/>
              </a:rPr>
              <a:t>PC </a:t>
            </a:r>
            <a:r>
              <a:rPr lang="ja-JP" altLang="fr-BE" sz="2000" b="0" i="0" smtClean="0">
                <a:solidFill>
                  <a:srgbClr val="0070C0"/>
                </a:solidFill>
                <a:latin typeface="Arial" pitchFamily="34" charset="0"/>
                <a:ea typeface="MS PGothic" pitchFamily="34" charset="-128"/>
                <a:cs typeface="Arial" pitchFamily="34" charset="0"/>
              </a:rPr>
              <a:t>の更新、電力、およびサポート）</a:t>
            </a:r>
          </a:p>
          <a:p>
            <a:pPr algn="just" defTabSz="914400">
              <a:buFont typeface="Arial" pitchFamily="34" charset="0"/>
              <a:buChar char="•"/>
            </a:pPr>
            <a:r>
              <a:rPr lang="ja-JP" altLang="fr-BE" sz="2000" b="0" i="0" smtClean="0">
                <a:solidFill>
                  <a:srgbClr val="0070C0"/>
                </a:solidFill>
                <a:latin typeface="Arial" pitchFamily="34" charset="0"/>
                <a:ea typeface="MS PGothic" pitchFamily="34" charset="-128"/>
                <a:cs typeface="Arial" pitchFamily="34" charset="0"/>
              </a:rPr>
              <a:t>学生、教員、およびスタッフからの要求の増大</a:t>
            </a:r>
          </a:p>
          <a:p>
            <a:pPr algn="just" defTabSz="914400">
              <a:buFont typeface="Arial" pitchFamily="34" charset="0"/>
              <a:buChar char="•"/>
            </a:pPr>
            <a:r>
              <a:rPr lang="ja-JP" altLang="fr-BE" sz="2000" b="0" i="0" smtClean="0">
                <a:solidFill>
                  <a:srgbClr val="0070C0"/>
                </a:solidFill>
                <a:latin typeface="Arial" pitchFamily="34" charset="0"/>
                <a:ea typeface="MS PGothic" pitchFamily="34" charset="-128"/>
                <a:cs typeface="Arial" pitchFamily="34" charset="0"/>
              </a:rPr>
              <a:t>モバイル性と </a:t>
            </a:r>
            <a:r>
              <a:rPr lang="fr-BE" altLang="ja-JP" sz="2000" b="0" i="0" dirty="0" smtClean="0">
                <a:solidFill>
                  <a:srgbClr val="0070C0"/>
                </a:solidFill>
                <a:latin typeface="Arial" pitchFamily="34" charset="0"/>
                <a:ea typeface="MS PGothic" pitchFamily="34" charset="-128"/>
                <a:cs typeface="Arial" pitchFamily="34" charset="0"/>
              </a:rPr>
              <a:t>BYOD</a:t>
            </a:r>
            <a:endParaRPr lang="ja-JP" altLang="fr-BE" sz="2000" b="0" i="0" smtClean="0">
              <a:solidFill>
                <a:srgbClr val="0070C0"/>
              </a:solidFill>
              <a:latin typeface="Arial" pitchFamily="34" charset="0"/>
              <a:ea typeface="MS PGothic" pitchFamily="34" charset="-128"/>
              <a:cs typeface="Arial" pitchFamily="34" charset="0"/>
            </a:endParaRPr>
          </a:p>
          <a:p>
            <a:pPr algn="just" defTabSz="914400">
              <a:buFont typeface="Arial" pitchFamily="34" charset="0"/>
              <a:buChar char="•"/>
            </a:pPr>
            <a:r>
              <a:rPr lang="ja-JP" altLang="fr-BE" sz="2000" b="0" i="0" smtClean="0">
                <a:solidFill>
                  <a:srgbClr val="0070C0"/>
                </a:solidFill>
                <a:latin typeface="Arial" pitchFamily="34" charset="0"/>
                <a:ea typeface="MS PGothic" pitchFamily="34" charset="-128"/>
                <a:cs typeface="Arial" pitchFamily="34" charset="0"/>
              </a:rPr>
              <a:t>コンピュータ実習室への配信モデルの制限</a:t>
            </a:r>
          </a:p>
          <a:p>
            <a:pPr algn="just" defTabSz="914400">
              <a:buFont typeface="Arial" pitchFamily="34" charset="0"/>
              <a:buChar char="•"/>
            </a:pPr>
            <a:r>
              <a:rPr lang="ja-JP" altLang="fr-BE" sz="2000" b="0" i="0" smtClean="0">
                <a:solidFill>
                  <a:srgbClr val="0070C0"/>
                </a:solidFill>
                <a:latin typeface="Arial" pitchFamily="34" charset="0"/>
                <a:ea typeface="MS PGothic" pitchFamily="34" charset="-128"/>
                <a:cs typeface="Arial" pitchFamily="34" charset="0"/>
              </a:rPr>
              <a:t>データ センターとネットワークのボトルネック</a:t>
            </a:r>
          </a:p>
          <a:p>
            <a:pPr algn="just" defTabSz="914400">
              <a:buFont typeface="Arial" pitchFamily="34" charset="0"/>
              <a:buChar char="•"/>
            </a:pPr>
            <a:r>
              <a:rPr lang="ja-JP" altLang="fr-BE" sz="2000" b="0" i="0" smtClean="0">
                <a:solidFill>
                  <a:srgbClr val="0070C0"/>
                </a:solidFill>
                <a:latin typeface="Arial" pitchFamily="34" charset="0"/>
                <a:ea typeface="MS PGothic" pitchFamily="34" charset="-128"/>
                <a:cs typeface="Arial" pitchFamily="34" charset="0"/>
              </a:rPr>
              <a:t>セキュリティとコンプライアンス</a:t>
            </a:r>
          </a:p>
          <a:p>
            <a:pPr algn="just" defTabSz="914400">
              <a:buFont typeface="Arial" pitchFamily="34" charset="0"/>
              <a:buChar char="•"/>
            </a:pPr>
            <a:r>
              <a:rPr lang="ja-JP" altLang="fr-BE" sz="2000" b="0" i="0" smtClean="0">
                <a:solidFill>
                  <a:srgbClr val="0070C0"/>
                </a:solidFill>
                <a:latin typeface="Arial" pitchFamily="34" charset="0"/>
                <a:ea typeface="MS PGothic" pitchFamily="34" charset="-128"/>
                <a:cs typeface="Arial" pitchFamily="34" charset="0"/>
              </a:rPr>
              <a:t>新しいビジネス モデル </a:t>
            </a:r>
            <a:endParaRPr lang="ja-JP" altLang="fr-BE" sz="2000" b="0" i="0">
              <a:solidFill>
                <a:srgbClr val="0070C0"/>
              </a:solidFill>
              <a:latin typeface="Arial" pitchFamily="34" charset="0"/>
              <a:ea typeface="MS PGothic" pitchFamily="34" charset="-128"/>
              <a:cs typeface="Arial" pitchFamily="34" charset="0"/>
            </a:endParaRPr>
          </a:p>
        </p:txBody>
      </p:sp>
      <p:sp>
        <p:nvSpPr>
          <p:cNvPr id="2" name="Title 1"/>
          <p:cNvSpPr>
            <a:spLocks noGrp="1"/>
          </p:cNvSpPr>
          <p:nvPr>
            <p:ph type="title"/>
          </p:nvPr>
        </p:nvSpPr>
        <p:spPr/>
        <p:txBody>
          <a:bodyPr/>
          <a:lstStyle/>
          <a:p>
            <a:pPr algn="l" defTabSz="914400">
              <a:lnSpc>
                <a:spcPct val="80000"/>
              </a:lnSpc>
              <a:spcBef>
                <a:spcPct val="0"/>
              </a:spcBef>
              <a:buNone/>
            </a:pPr>
            <a:r>
              <a:rPr lang="ja-JP" altLang="fr-BE" sz="3200" b="0" i="0" spc="0" baseline="0" smtClean="0">
                <a:solidFill>
                  <a:srgbClr val="2B348E"/>
                </a:solidFill>
                <a:latin typeface="Arial" pitchFamily="34" charset="0"/>
                <a:ea typeface="MS PGothic" pitchFamily="34" charset="-128"/>
                <a:cs typeface="Arial" pitchFamily="34" charset="0"/>
              </a:rPr>
              <a:t>デスクトップ仮想化と教育</a:t>
            </a:r>
            <a:endParaRPr lang="ja-JP" altLang="en-US">
              <a:latin typeface="Arial" pitchFamily="34" charset="0"/>
              <a:ea typeface="MS PGothic" pitchFamily="34" charset="-128"/>
              <a:cs typeface="Arial" pitchFamily="34" charset="0"/>
            </a:endParaRPr>
          </a:p>
        </p:txBody>
      </p:sp>
      <p:grpSp>
        <p:nvGrpSpPr>
          <p:cNvPr id="4" name="Group 3"/>
          <p:cNvGrpSpPr/>
          <p:nvPr/>
        </p:nvGrpSpPr>
        <p:grpSpPr>
          <a:xfrm>
            <a:off x="4383314" y="1403683"/>
            <a:ext cx="4535424" cy="5823772"/>
            <a:chOff x="4383314" y="1403683"/>
            <a:chExt cx="4535424" cy="5823772"/>
          </a:xfrm>
        </p:grpSpPr>
        <p:grpSp>
          <p:nvGrpSpPr>
            <p:cNvPr id="12" name="Group 11"/>
            <p:cNvGrpSpPr/>
            <p:nvPr/>
          </p:nvGrpSpPr>
          <p:grpSpPr>
            <a:xfrm>
              <a:off x="4383314" y="1403683"/>
              <a:ext cx="4535424" cy="5823772"/>
              <a:chOff x="4383314" y="1285101"/>
              <a:chExt cx="4535424" cy="5299411"/>
            </a:xfrm>
          </p:grpSpPr>
          <p:sp>
            <p:nvSpPr>
              <p:cNvPr id="13" name="Round Same Side Corner Rectangle 12"/>
              <p:cNvSpPr/>
              <p:nvPr/>
            </p:nvSpPr>
            <p:spPr>
              <a:xfrm>
                <a:off x="4397827" y="1285101"/>
                <a:ext cx="4513942" cy="5020450"/>
              </a:xfrm>
              <a:prstGeom prst="round2SameRect">
                <a:avLst>
                  <a:gd name="adj1" fmla="val 4045"/>
                  <a:gd name="adj2" fmla="val 0"/>
                </a:avLst>
              </a:prstGeom>
              <a:gradFill flip="none" rotWithShape="1">
                <a:gsLst>
                  <a:gs pos="100000">
                    <a:schemeClr val="bg1"/>
                  </a:gs>
                  <a:gs pos="0">
                    <a:srgbClr val="E4E4E4"/>
                  </a:gs>
                  <a:gs pos="39000">
                    <a:schemeClr val="bg1">
                      <a:lumMod val="95000"/>
                    </a:schemeClr>
                  </a:gs>
                  <a:gs pos="73000">
                    <a:schemeClr val="bg1"/>
                  </a:gs>
                </a:gsLst>
                <a:lin ang="8100000" scaled="1"/>
                <a:tileRect/>
              </a:gradFill>
              <a:ln>
                <a:noFill/>
              </a:ln>
              <a:effectLst>
                <a:innerShdw blurRad="114300">
                  <a:prstClr val="black"/>
                </a:innerShdw>
              </a:effectLst>
              <a:scene3d>
                <a:camera prst="orthographicFront"/>
                <a:lightRig rig="threePt" dir="t">
                  <a:rot lat="0" lon="0" rev="21594000"/>
                </a:lightRig>
              </a:scene3d>
              <a:sp3d>
                <a:bevelT/>
                <a:contourClr>
                  <a:srgbClr val="000000"/>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600">
                  <a:solidFill>
                    <a:schemeClr val="accent6">
                      <a:lumMod val="75000"/>
                    </a:schemeClr>
                  </a:solidFill>
                  <a:latin typeface="Arial" pitchFamily="34" charset="0"/>
                  <a:ea typeface="MS PGothic" pitchFamily="34" charset="-128"/>
                  <a:cs typeface="Arial" pitchFamily="34" charset="0"/>
                </a:endParaRPr>
              </a:p>
            </p:txBody>
          </p:sp>
          <p:sp>
            <p:nvSpPr>
              <p:cNvPr id="14" name="Rectangle 13"/>
              <p:cNvSpPr/>
              <p:nvPr/>
            </p:nvSpPr>
            <p:spPr>
              <a:xfrm>
                <a:off x="4383314" y="5522686"/>
                <a:ext cx="4535424" cy="1061826"/>
              </a:xfrm>
              <a:prstGeom prst="rect">
                <a:avLst/>
              </a:prstGeom>
              <a:gradFill>
                <a:gsLst>
                  <a:gs pos="0">
                    <a:schemeClr val="bg2">
                      <a:alpha val="0"/>
                    </a:schemeClr>
                  </a:gs>
                  <a:gs pos="100000">
                    <a:schemeClr val="bg1"/>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mtClean="0">
                  <a:solidFill>
                    <a:srgbClr val="FFFFFF"/>
                  </a:solidFill>
                  <a:latin typeface="Arial" pitchFamily="34" charset="0"/>
                  <a:ea typeface="MS PGothic" pitchFamily="34" charset="-128"/>
                  <a:cs typeface="Arial" pitchFamily="34" charset="0"/>
                </a:endParaRPr>
              </a:p>
            </p:txBody>
          </p:sp>
        </p:grpSp>
        <p:pic>
          <p:nvPicPr>
            <p:cNvPr id="3" name="Picture 1" descr="C:\Users\gserda\Documents\Edu Photos\AM63436.jpg"/>
            <p:cNvPicPr>
              <a:picLocks noChangeAspect="1" noChangeArrowheads="1"/>
            </p:cNvPicPr>
            <p:nvPr/>
          </p:nvPicPr>
          <p:blipFill>
            <a:blip r:embed="rId3" cstate="print"/>
            <a:srcRect/>
            <a:stretch>
              <a:fillRect/>
            </a:stretch>
          </p:blipFill>
          <p:spPr bwMode="auto">
            <a:xfrm>
              <a:off x="4961964" y="4331589"/>
              <a:ext cx="3576918" cy="2384611"/>
            </a:xfrm>
            <a:prstGeom prst="rect">
              <a:avLst/>
            </a:prstGeom>
            <a:noFill/>
            <a:ln w="38100">
              <a:solidFill>
                <a:schemeClr val="accent6">
                  <a:lumMod val="60000"/>
                  <a:lumOff val="40000"/>
                </a:schemeClr>
              </a:solidFill>
            </a:ln>
          </p:spPr>
        </p:pic>
        <p:sp>
          <p:nvSpPr>
            <p:cNvPr id="17" name="TextBox 16"/>
            <p:cNvSpPr txBox="1"/>
            <p:nvPr/>
          </p:nvSpPr>
          <p:spPr>
            <a:xfrm>
              <a:off x="4410479" y="1516752"/>
              <a:ext cx="4464424" cy="2635624"/>
            </a:xfrm>
            <a:prstGeom prst="rect">
              <a:avLst/>
            </a:prstGeom>
            <a:noFill/>
          </p:spPr>
          <p:txBody>
            <a:bodyPr wrap="square" rtlCol="0">
              <a:noAutofit/>
            </a:bodyPr>
            <a:lstStyle/>
            <a:p>
              <a:pPr algn="just" defTabSz="914400">
                <a:buNone/>
              </a:pPr>
              <a:r>
                <a:rPr lang="ja-JP" altLang="en-US" sz="1600" b="0" i="1" dirty="0" smtClean="0">
                  <a:solidFill>
                    <a:srgbClr val="652D89">
                      <a:lumMod val="75000"/>
                    </a:srgbClr>
                  </a:solidFill>
                  <a:latin typeface="Arial" pitchFamily="34" charset="0"/>
                  <a:ea typeface="MS PGothic" pitchFamily="34" charset="-128"/>
                  <a:cs typeface="Arial" pitchFamily="34" charset="0"/>
                </a:rPr>
                <a:t>「私たちが時間とコストをあまりかけずに大きな成果を上げられたのはなぜでしょうか。その鍵は仮想デスクトップにあります。仮想デスクトップによってコスト節減ができます。ヘルプデスクへの問い合わせ件数が減少します。さらに、技術者が問題解決するために移動する距離を短縮できます。特定のアプリケーションをいつでも一元的に管理できるため、仕事の効率が格段に向上します。」</a:t>
              </a:r>
            </a:p>
            <a:p>
              <a:pPr algn="r" defTabSz="914400">
                <a:buNone/>
              </a:pPr>
              <a:r>
                <a:rPr lang="ja-JP" altLang="fr-BE" sz="1400" b="0" i="0" dirty="0" smtClean="0">
                  <a:solidFill>
                    <a:srgbClr val="652D89">
                      <a:lumMod val="75000"/>
                    </a:srgbClr>
                  </a:solidFill>
                  <a:latin typeface="Arial" pitchFamily="34" charset="0"/>
                  <a:ea typeface="MS PGothic" pitchFamily="34" charset="-128"/>
                  <a:cs typeface="Arial" pitchFamily="34" charset="0"/>
                </a:rPr>
                <a:t>ブルックス・ムーア氏</a:t>
              </a:r>
            </a:p>
            <a:p>
              <a:pPr algn="r" defTabSz="914400">
                <a:buNone/>
              </a:pPr>
              <a:r>
                <a:rPr lang="ja-JP" altLang="fr-BE" sz="1400" b="0" i="0" dirty="0" smtClean="0">
                  <a:solidFill>
                    <a:srgbClr val="652D89">
                      <a:lumMod val="75000"/>
                    </a:srgbClr>
                  </a:solidFill>
                  <a:latin typeface="Arial" pitchFamily="34" charset="0"/>
                  <a:ea typeface="MS PGothic" pitchFamily="34" charset="-128"/>
                  <a:cs typeface="Arial" pitchFamily="34" charset="0"/>
                </a:rPr>
                <a:t>テクノロジー サービス マネージャ</a:t>
              </a:r>
            </a:p>
            <a:p>
              <a:pPr algn="r" defTabSz="914400">
                <a:buNone/>
              </a:pPr>
              <a:r>
                <a:rPr lang="ja-JP" altLang="fr-BE" sz="1400" b="0" i="0" dirty="0" smtClean="0">
                  <a:solidFill>
                    <a:srgbClr val="652D89">
                      <a:lumMod val="75000"/>
                    </a:srgbClr>
                  </a:solidFill>
                  <a:latin typeface="Arial" pitchFamily="34" charset="0"/>
                  <a:ea typeface="MS PGothic" pitchFamily="34" charset="-128"/>
                  <a:cs typeface="Arial" pitchFamily="34" charset="0"/>
                </a:rPr>
                <a:t>アリード独立学区</a:t>
              </a:r>
            </a:p>
            <a:p>
              <a:pPr algn="ctr" defTabSz="914400">
                <a:buNone/>
              </a:pPr>
              <a:endParaRPr lang="ja-JP" altLang="en-US" sz="1600" dirty="0" smtClean="0">
                <a:solidFill>
                  <a:srgbClr val="652D89">
                    <a:lumMod val="75000"/>
                  </a:srgbClr>
                </a:solidFill>
                <a:latin typeface="Arial" pitchFamily="34" charset="0"/>
                <a:ea typeface="MS PGothic" pitchFamily="34" charset="-128"/>
                <a:cs typeface="Arial" pitchFamily="34" charset="0"/>
              </a:endParaRPr>
            </a:p>
            <a:p>
              <a:pPr algn="l" defTabSz="914400">
                <a:buNone/>
              </a:pPr>
              <a:endParaRPr lang="ja-JP" altLang="en-US" dirty="0">
                <a:latin typeface="Arial" pitchFamily="34" charset="0"/>
                <a:ea typeface="MS PGothic" pitchFamily="34" charset="-128"/>
                <a:cs typeface="Arial" pitchFamily="34" charset="0"/>
              </a:endParaRPr>
            </a:p>
          </p:txBody>
        </p:sp>
      </p:gr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 Same Side Corner Rectangle 3"/>
          <p:cNvSpPr/>
          <p:nvPr/>
        </p:nvSpPr>
        <p:spPr>
          <a:xfrm flipH="1" flipV="1">
            <a:off x="0" y="1409926"/>
            <a:ext cx="9144000" cy="5462587"/>
          </a:xfrm>
          <a:prstGeom prst="round2SameRect">
            <a:avLst>
              <a:gd name="adj1" fmla="val 0"/>
              <a:gd name="adj2" fmla="val 0"/>
            </a:avLst>
          </a:prstGeom>
          <a:gradFill flip="none" rotWithShape="0">
            <a:gsLst>
              <a:gs pos="100000">
                <a:srgbClr val="9B9B9B">
                  <a:alpha val="0"/>
                </a:srgbClr>
              </a:gs>
              <a:gs pos="0">
                <a:srgbClr val="E4E4E4">
                  <a:alpha val="44000"/>
                </a:srgbClr>
              </a:gs>
              <a:gs pos="39000">
                <a:srgbClr val="DBDBDB">
                  <a:alpha val="34000"/>
                </a:srgbClr>
              </a:gs>
              <a:gs pos="73000">
                <a:schemeClr val="bg1">
                  <a:lumMod val="65000"/>
                </a:schemeClr>
              </a:gs>
            </a:gsLst>
            <a:lin ang="810000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Rectangle 5"/>
          <p:cNvSpPr/>
          <p:nvPr/>
        </p:nvSpPr>
        <p:spPr>
          <a:xfrm flipV="1">
            <a:off x="0" y="1353208"/>
            <a:ext cx="9144000" cy="4279671"/>
          </a:xfrm>
          <a:prstGeom prst="rect">
            <a:avLst/>
          </a:prstGeom>
          <a:gradFill>
            <a:gsLst>
              <a:gs pos="0">
                <a:schemeClr val="bg2">
                  <a:alpha val="0"/>
                </a:schemeClr>
              </a:gs>
              <a:gs pos="100000">
                <a:schemeClr val="bg1"/>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p>
        </p:txBody>
      </p:sp>
      <p:sp>
        <p:nvSpPr>
          <p:cNvPr id="2" name="Title 1"/>
          <p:cNvSpPr>
            <a:spLocks noGrp="1"/>
          </p:cNvSpPr>
          <p:nvPr>
            <p:ph type="title"/>
          </p:nvPr>
        </p:nvSpPr>
        <p:spPr>
          <a:xfrm>
            <a:off x="79227" y="642771"/>
            <a:ext cx="8588861" cy="645459"/>
          </a:xfrm>
        </p:spPr>
        <p:txBody>
          <a:bodyPr/>
          <a:lstStyle/>
          <a:p>
            <a:pPr algn="just" defTabSz="914400">
              <a:lnSpc>
                <a:spcPct val="80000"/>
              </a:lnSpc>
              <a:spcBef>
                <a:spcPct val="0"/>
              </a:spcBef>
              <a:buNone/>
            </a:pPr>
            <a:r>
              <a:rPr lang="ja-JP" altLang="fr-BE" sz="3200" b="0" i="0" spc="0" baseline="0" smtClean="0">
                <a:solidFill>
                  <a:srgbClr val="2B348E"/>
                </a:solidFill>
                <a:latin typeface="Arial" pitchFamily="34" charset="0"/>
                <a:cs typeface="Arial" pitchFamily="34" charset="0"/>
              </a:rPr>
              <a:t>教育現場における </a:t>
            </a:r>
            <a:r>
              <a:rPr lang="fr-BE" altLang="ja-JP" sz="3200" b="0" i="0" spc="0" baseline="0" dirty="0" smtClean="0">
                <a:solidFill>
                  <a:srgbClr val="2B348E"/>
                </a:solidFill>
                <a:latin typeface="Arial" pitchFamily="34" charset="0"/>
                <a:cs typeface="Arial" pitchFamily="34" charset="0"/>
              </a:rPr>
              <a:t>VXI </a:t>
            </a:r>
            <a:r>
              <a:rPr lang="ja-JP" altLang="fr-BE" sz="3200" b="0" i="0" spc="0" baseline="0" smtClean="0">
                <a:solidFill>
                  <a:srgbClr val="2B348E"/>
                </a:solidFill>
                <a:latin typeface="Arial" pitchFamily="34" charset="0"/>
                <a:cs typeface="Arial" pitchFamily="34" charset="0"/>
              </a:rPr>
              <a:t>の利点</a:t>
            </a:r>
            <a:endParaRPr lang="ja-JP" altLang="en-US">
              <a:latin typeface="Arial" pitchFamily="34" charset="0"/>
              <a:cs typeface="Arial" pitchFamily="34" charset="0"/>
            </a:endParaRPr>
          </a:p>
        </p:txBody>
      </p:sp>
      <p:sp>
        <p:nvSpPr>
          <p:cNvPr id="3" name="Text Placeholder 2"/>
          <p:cNvSpPr>
            <a:spLocks noGrp="1"/>
          </p:cNvSpPr>
          <p:nvPr>
            <p:ph type="body" sz="quarter" idx="4294967295"/>
          </p:nvPr>
        </p:nvSpPr>
        <p:spPr>
          <a:xfrm>
            <a:off x="173281" y="1373086"/>
            <a:ext cx="5498313" cy="4896725"/>
          </a:xfrm>
        </p:spPr>
        <p:txBody>
          <a:bodyPr wrap="square">
            <a:spAutoFit/>
          </a:bodyPr>
          <a:lstStyle/>
          <a:p>
            <a:pPr marL="115854" indent="-58704" algn="just" defTabSz="914400">
              <a:lnSpc>
                <a:spcPct val="100000"/>
              </a:lnSpc>
              <a:spcBef>
                <a:spcPts val="800"/>
              </a:spcBef>
              <a:buNone/>
            </a:pPr>
            <a:r>
              <a:rPr lang="ja-JP" altLang="fr-BE" sz="1600" b="0" i="0" smtClean="0">
                <a:gradFill flip="none" rotWithShape="1">
                  <a:gsLst>
                    <a:gs pos="0">
                      <a:schemeClr val="tx1">
                        <a:lumMod val="75000"/>
                        <a:shade val="30000"/>
                        <a:satMod val="115000"/>
                      </a:schemeClr>
                    </a:gs>
                    <a:gs pos="50000">
                      <a:schemeClr val="tx1">
                        <a:lumMod val="75000"/>
                        <a:shade val="67500"/>
                        <a:satMod val="115000"/>
                      </a:schemeClr>
                    </a:gs>
                    <a:gs pos="100000">
                      <a:schemeClr val="tx1">
                        <a:lumMod val="75000"/>
                        <a:shade val="100000"/>
                        <a:satMod val="115000"/>
                      </a:schemeClr>
                    </a:gs>
                  </a:gsLst>
                  <a:lin ang="16200000" scaled="1"/>
                  <a:tileRect/>
                </a:gradFill>
                <a:latin typeface="Arial" pitchFamily="34" charset="0"/>
                <a:cs typeface="Arial" pitchFamily="34" charset="0"/>
              </a:rPr>
              <a:t>事務職員</a:t>
            </a:r>
            <a:endParaRPr lang="ja-JP" altLang="en-US" sz="1600" smtClean="0">
              <a:gradFill flip="none" rotWithShape="1">
                <a:gsLst>
                  <a:gs pos="0">
                    <a:schemeClr val="tx1">
                      <a:lumMod val="75000"/>
                      <a:shade val="30000"/>
                      <a:satMod val="115000"/>
                    </a:schemeClr>
                  </a:gs>
                  <a:gs pos="50000">
                    <a:schemeClr val="tx1">
                      <a:lumMod val="75000"/>
                      <a:shade val="67500"/>
                      <a:satMod val="115000"/>
                    </a:schemeClr>
                  </a:gs>
                  <a:gs pos="100000">
                    <a:schemeClr val="tx1">
                      <a:lumMod val="75000"/>
                      <a:shade val="100000"/>
                      <a:satMod val="115000"/>
                    </a:schemeClr>
                  </a:gs>
                </a:gsLst>
                <a:lin ang="16200000" scaled="1"/>
                <a:tileRect/>
              </a:gradFill>
              <a:latin typeface="Arial" pitchFamily="34" charset="0"/>
              <a:cs typeface="Arial" pitchFamily="34" charset="0"/>
            </a:endParaRPr>
          </a:p>
          <a:p>
            <a:pPr marL="230154" lvl="1" indent="-173004" algn="just" defTabSz="914400">
              <a:lnSpc>
                <a:spcPct val="90000"/>
              </a:lnSpc>
              <a:spcBef>
                <a:spcPts val="600"/>
              </a:spcBef>
              <a:spcAft>
                <a:spcPts val="600"/>
              </a:spcAft>
              <a:buClr>
                <a:srgbClr val="00ADEF"/>
              </a:buClr>
              <a:buSzPct val="80000"/>
              <a:buFont typeface="Arial"/>
              <a:buChar char="•"/>
            </a:pPr>
            <a:r>
              <a:rPr lang="ja-JP" altLang="fr-BE" sz="1600" b="0" i="0" smtClean="0">
                <a:solidFill>
                  <a:srgbClr val="000000"/>
                </a:solidFill>
                <a:latin typeface="Arial" pitchFamily="34" charset="0"/>
                <a:cs typeface="Arial" pitchFamily="34" charset="0"/>
              </a:rPr>
              <a:t>学生と教員のより現実的な対話と学習を促進する仮想ワークスペース ソリューション</a:t>
            </a:r>
            <a:endParaRPr lang="ja-JP" altLang="en-US" sz="1600" smtClean="0">
              <a:solidFill>
                <a:srgbClr val="3A3A3A"/>
              </a:solidFill>
              <a:latin typeface="Arial" pitchFamily="34" charset="0"/>
              <a:cs typeface="Arial" pitchFamily="34" charset="0"/>
            </a:endParaRPr>
          </a:p>
          <a:p>
            <a:pPr marL="230154" lvl="1" indent="-173004" algn="just" defTabSz="914400">
              <a:lnSpc>
                <a:spcPct val="80000"/>
              </a:lnSpc>
              <a:spcBef>
                <a:spcPts val="600"/>
              </a:spcBef>
              <a:spcAft>
                <a:spcPts val="600"/>
              </a:spcAft>
              <a:buClr>
                <a:srgbClr val="00ADEF"/>
              </a:buClr>
              <a:buSzPct val="80000"/>
              <a:buFont typeface="Arial"/>
              <a:buChar char="•"/>
            </a:pPr>
            <a:r>
              <a:rPr lang="ja-JP" altLang="fr-BE" sz="1600" b="0" i="0" smtClean="0">
                <a:solidFill>
                  <a:srgbClr val="000000"/>
                </a:solidFill>
                <a:latin typeface="Arial" pitchFamily="34" charset="0"/>
                <a:cs typeface="Arial" pitchFamily="34" charset="0"/>
              </a:rPr>
              <a:t>コンプライアンスとリスクの緩和の強化 </a:t>
            </a:r>
            <a:endParaRPr lang="ja-JP" altLang="en-US" sz="1600" smtClean="0">
              <a:solidFill>
                <a:srgbClr val="000000"/>
              </a:solidFill>
              <a:latin typeface="Arial" pitchFamily="34" charset="0"/>
              <a:cs typeface="Arial" pitchFamily="34" charset="0"/>
            </a:endParaRPr>
          </a:p>
          <a:p>
            <a:pPr marL="230154" lvl="1" indent="-173004" algn="just" defTabSz="914400">
              <a:lnSpc>
                <a:spcPct val="80000"/>
              </a:lnSpc>
              <a:spcBef>
                <a:spcPts val="600"/>
              </a:spcBef>
              <a:spcAft>
                <a:spcPts val="600"/>
              </a:spcAft>
              <a:buClr>
                <a:srgbClr val="00ADEF"/>
              </a:buClr>
              <a:buSzPct val="80000"/>
              <a:buFont typeface="Arial"/>
              <a:buChar char="•"/>
            </a:pPr>
            <a:r>
              <a:rPr lang="ja-JP" altLang="fr-BE" sz="1600" b="0" i="0" smtClean="0">
                <a:solidFill>
                  <a:srgbClr val="000000"/>
                </a:solidFill>
                <a:latin typeface="Arial" pitchFamily="34" charset="0"/>
                <a:cs typeface="Arial" pitchFamily="34" charset="0"/>
              </a:rPr>
              <a:t>コストの削減と </a:t>
            </a:r>
            <a:r>
              <a:rPr lang="fr-BE" altLang="ja-JP" sz="1600" b="0" i="0" dirty="0" smtClean="0">
                <a:solidFill>
                  <a:srgbClr val="000000"/>
                </a:solidFill>
                <a:latin typeface="Arial" pitchFamily="34" charset="0"/>
                <a:cs typeface="Arial" pitchFamily="34" charset="0"/>
              </a:rPr>
              <a:t>ROI </a:t>
            </a:r>
            <a:r>
              <a:rPr lang="ja-JP" altLang="fr-BE" sz="1600" b="0" i="0" smtClean="0">
                <a:solidFill>
                  <a:srgbClr val="000000"/>
                </a:solidFill>
                <a:latin typeface="Arial" pitchFamily="34" charset="0"/>
                <a:cs typeface="Arial" pitchFamily="34" charset="0"/>
              </a:rPr>
              <a:t>の向上</a:t>
            </a:r>
          </a:p>
          <a:p>
            <a:pPr marL="115854" lvl="1" indent="-58704" algn="just" defTabSz="914400">
              <a:lnSpc>
                <a:spcPct val="100000"/>
              </a:lnSpc>
              <a:spcBef>
                <a:spcPts val="0"/>
              </a:spcBef>
              <a:spcAft>
                <a:spcPts val="600"/>
              </a:spcAft>
              <a:buNone/>
            </a:pPr>
            <a:r>
              <a:rPr lang="ja-JP" altLang="fr-BE" sz="1600" b="0" i="0" smtClean="0">
                <a:gradFill flip="none" rotWithShape="1">
                  <a:gsLst>
                    <a:gs pos="0">
                      <a:schemeClr val="tx1">
                        <a:lumMod val="75000"/>
                        <a:shade val="30000"/>
                        <a:satMod val="115000"/>
                      </a:schemeClr>
                    </a:gs>
                    <a:gs pos="50000">
                      <a:schemeClr val="tx1">
                        <a:lumMod val="75000"/>
                        <a:shade val="67500"/>
                        <a:satMod val="115000"/>
                      </a:schemeClr>
                    </a:gs>
                    <a:gs pos="100000">
                      <a:schemeClr val="tx1">
                        <a:lumMod val="75000"/>
                        <a:shade val="100000"/>
                        <a:satMod val="115000"/>
                      </a:schemeClr>
                    </a:gs>
                  </a:gsLst>
                  <a:lin ang="16200000" scaled="1"/>
                  <a:tileRect/>
                </a:gradFill>
                <a:latin typeface="Arial" pitchFamily="34" charset="0"/>
                <a:cs typeface="Arial" pitchFamily="34" charset="0"/>
              </a:rPr>
              <a:t>学生と教員</a:t>
            </a:r>
            <a:endParaRPr lang="ja-JP" altLang="en-US" sz="1600" smtClean="0">
              <a:gradFill flip="none" rotWithShape="1">
                <a:gsLst>
                  <a:gs pos="0">
                    <a:schemeClr val="tx1">
                      <a:lumMod val="75000"/>
                      <a:shade val="30000"/>
                      <a:satMod val="115000"/>
                    </a:schemeClr>
                  </a:gs>
                  <a:gs pos="50000">
                    <a:schemeClr val="tx1">
                      <a:lumMod val="75000"/>
                      <a:shade val="67500"/>
                      <a:satMod val="115000"/>
                    </a:schemeClr>
                  </a:gs>
                  <a:gs pos="100000">
                    <a:schemeClr val="tx1">
                      <a:lumMod val="75000"/>
                      <a:shade val="100000"/>
                      <a:satMod val="115000"/>
                    </a:schemeClr>
                  </a:gs>
                </a:gsLst>
                <a:lin ang="16200000" scaled="1"/>
                <a:tileRect/>
              </a:gradFill>
              <a:latin typeface="Arial" pitchFamily="34" charset="0"/>
              <a:cs typeface="Arial" pitchFamily="34" charset="0"/>
            </a:endParaRPr>
          </a:p>
          <a:p>
            <a:pPr marL="230154" lvl="1" indent="-173004" algn="just" defTabSz="914400">
              <a:lnSpc>
                <a:spcPct val="90000"/>
              </a:lnSpc>
              <a:spcBef>
                <a:spcPts val="0"/>
              </a:spcBef>
              <a:spcAft>
                <a:spcPts val="600"/>
              </a:spcAft>
              <a:buClr>
                <a:srgbClr val="00ADEF"/>
              </a:buClr>
              <a:buSzPct val="80000"/>
              <a:buFont typeface="Arial"/>
              <a:buChar char="•"/>
            </a:pPr>
            <a:r>
              <a:rPr lang="ja-JP" altLang="fr-BE" sz="1600" b="0" i="0" smtClean="0">
                <a:solidFill>
                  <a:srgbClr val="000000"/>
                </a:solidFill>
                <a:latin typeface="Arial" pitchFamily="34" charset="0"/>
                <a:cs typeface="Arial" pitchFamily="34" charset="0"/>
              </a:rPr>
              <a:t>デバイスの種類と場所を問わない、妥協のないエクスペリエンス</a:t>
            </a:r>
          </a:p>
          <a:p>
            <a:pPr marL="230154" lvl="1" indent="-173004" algn="just" defTabSz="914400">
              <a:lnSpc>
                <a:spcPct val="90000"/>
              </a:lnSpc>
              <a:spcBef>
                <a:spcPts val="0"/>
              </a:spcBef>
              <a:spcAft>
                <a:spcPts val="600"/>
              </a:spcAft>
              <a:buClr>
                <a:srgbClr val="00ADEF"/>
              </a:buClr>
              <a:buSzPct val="80000"/>
              <a:buFont typeface="Arial"/>
              <a:buChar char="•"/>
            </a:pPr>
            <a:r>
              <a:rPr lang="ja-JP" altLang="fr-BE" sz="1600" b="0" i="0" smtClean="0">
                <a:solidFill>
                  <a:srgbClr val="000000"/>
                </a:solidFill>
                <a:latin typeface="Arial" pitchFamily="34" charset="0"/>
                <a:cs typeface="Arial" pitchFamily="34" charset="0"/>
              </a:rPr>
              <a:t>豊富な選択肢と高い柔軟性により、さまざまな学習および教育スタイルを実現 </a:t>
            </a:r>
            <a:endParaRPr lang="ja-JP" altLang="en-US" sz="1600" smtClean="0">
              <a:solidFill>
                <a:srgbClr val="000000"/>
              </a:solidFill>
              <a:latin typeface="Arial" pitchFamily="34" charset="0"/>
              <a:cs typeface="Arial" pitchFamily="34" charset="0"/>
            </a:endParaRPr>
          </a:p>
          <a:p>
            <a:pPr marL="115854" lvl="1" indent="-58704" algn="just" defTabSz="914400">
              <a:lnSpc>
                <a:spcPct val="100000"/>
              </a:lnSpc>
              <a:spcBef>
                <a:spcPts val="0"/>
              </a:spcBef>
              <a:spcAft>
                <a:spcPts val="600"/>
              </a:spcAft>
              <a:buNone/>
            </a:pPr>
            <a:r>
              <a:rPr lang="fr-BE" altLang="ja-JP" sz="1600" b="0" i="0" dirty="0" smtClean="0">
                <a:gradFill flip="none" rotWithShape="1">
                  <a:gsLst>
                    <a:gs pos="0">
                      <a:schemeClr val="tx1">
                        <a:lumMod val="75000"/>
                        <a:shade val="30000"/>
                        <a:satMod val="115000"/>
                      </a:schemeClr>
                    </a:gs>
                    <a:gs pos="50000">
                      <a:schemeClr val="tx1">
                        <a:lumMod val="75000"/>
                        <a:shade val="67500"/>
                        <a:satMod val="115000"/>
                      </a:schemeClr>
                    </a:gs>
                    <a:gs pos="100000">
                      <a:schemeClr val="tx1">
                        <a:lumMod val="75000"/>
                        <a:shade val="100000"/>
                        <a:satMod val="115000"/>
                      </a:schemeClr>
                    </a:gs>
                  </a:gsLst>
                  <a:lin ang="16200000" scaled="1"/>
                  <a:tileRect/>
                </a:gradFill>
                <a:latin typeface="Arial" pitchFamily="34" charset="0"/>
                <a:cs typeface="Arial" pitchFamily="34" charset="0"/>
              </a:rPr>
              <a:t>IT </a:t>
            </a:r>
            <a:r>
              <a:rPr lang="ja-JP" altLang="fr-BE" sz="1600" b="0" i="0" smtClean="0">
                <a:gradFill flip="none" rotWithShape="1">
                  <a:gsLst>
                    <a:gs pos="0">
                      <a:schemeClr val="tx1">
                        <a:lumMod val="75000"/>
                        <a:shade val="30000"/>
                        <a:satMod val="115000"/>
                      </a:schemeClr>
                    </a:gs>
                    <a:gs pos="50000">
                      <a:schemeClr val="tx1">
                        <a:lumMod val="75000"/>
                        <a:shade val="67500"/>
                        <a:satMod val="115000"/>
                      </a:schemeClr>
                    </a:gs>
                    <a:gs pos="100000">
                      <a:schemeClr val="tx1">
                        <a:lumMod val="75000"/>
                        <a:shade val="100000"/>
                        <a:satMod val="115000"/>
                      </a:schemeClr>
                    </a:gs>
                  </a:gsLst>
                  <a:lin ang="16200000" scaled="1"/>
                  <a:tileRect/>
                </a:gradFill>
                <a:latin typeface="Arial" pitchFamily="34" charset="0"/>
                <a:cs typeface="Arial" pitchFamily="34" charset="0"/>
              </a:rPr>
              <a:t>部門</a:t>
            </a:r>
            <a:endParaRPr lang="ja-JP" altLang="en-US" sz="1600" smtClean="0">
              <a:gradFill flip="none" rotWithShape="1">
                <a:gsLst>
                  <a:gs pos="0">
                    <a:schemeClr val="tx1">
                      <a:lumMod val="75000"/>
                      <a:shade val="30000"/>
                      <a:satMod val="115000"/>
                    </a:schemeClr>
                  </a:gs>
                  <a:gs pos="50000">
                    <a:schemeClr val="tx1">
                      <a:lumMod val="75000"/>
                      <a:shade val="67500"/>
                      <a:satMod val="115000"/>
                    </a:schemeClr>
                  </a:gs>
                  <a:gs pos="100000">
                    <a:schemeClr val="tx1">
                      <a:lumMod val="75000"/>
                      <a:shade val="100000"/>
                      <a:satMod val="115000"/>
                    </a:schemeClr>
                  </a:gs>
                </a:gsLst>
                <a:lin ang="16200000" scaled="1"/>
                <a:tileRect/>
              </a:gradFill>
              <a:latin typeface="Arial" pitchFamily="34" charset="0"/>
              <a:cs typeface="Arial" pitchFamily="34" charset="0"/>
            </a:endParaRPr>
          </a:p>
          <a:p>
            <a:pPr marL="230154" indent="-173004" algn="just" defTabSz="914400">
              <a:lnSpc>
                <a:spcPct val="80000"/>
              </a:lnSpc>
              <a:spcBef>
                <a:spcPts val="600"/>
              </a:spcBef>
              <a:spcAft>
                <a:spcPts val="600"/>
              </a:spcAft>
              <a:buClr>
                <a:srgbClr val="00ADEF"/>
              </a:buClr>
              <a:buSzPct val="90000"/>
              <a:buFont typeface="Arial"/>
              <a:buChar char="•"/>
            </a:pPr>
            <a:r>
              <a:rPr lang="ja-JP" altLang="fr-BE" sz="1600" b="0" i="0" smtClean="0">
                <a:solidFill>
                  <a:srgbClr val="000000"/>
                </a:solidFill>
                <a:latin typeface="Arial" pitchFamily="34" charset="0"/>
                <a:cs typeface="Arial" pitchFamily="34" charset="0"/>
              </a:rPr>
              <a:t>絶えず変化するアプリケーションの要求にいち早く対応</a:t>
            </a:r>
          </a:p>
          <a:p>
            <a:pPr marL="230154" indent="-173004" algn="just" defTabSz="914400">
              <a:lnSpc>
                <a:spcPct val="80000"/>
              </a:lnSpc>
              <a:spcBef>
                <a:spcPts val="600"/>
              </a:spcBef>
              <a:spcAft>
                <a:spcPts val="600"/>
              </a:spcAft>
              <a:buClr>
                <a:srgbClr val="00ADEF"/>
              </a:buClr>
              <a:buSzPct val="90000"/>
              <a:buFont typeface="Arial"/>
              <a:buChar char="•"/>
            </a:pPr>
            <a:r>
              <a:rPr lang="ja-JP" altLang="fr-BE" sz="1600" b="0" i="0" smtClean="0">
                <a:solidFill>
                  <a:srgbClr val="000000"/>
                </a:solidFill>
                <a:latin typeface="Arial" pitchFamily="34" charset="0"/>
                <a:cs typeface="Arial" pitchFamily="34" charset="0"/>
              </a:rPr>
              <a:t>ビジネスの迅速性を強化</a:t>
            </a:r>
            <a:endParaRPr lang="ja-JP" altLang="en-US" sz="1600" smtClean="0">
              <a:solidFill>
                <a:srgbClr val="000000"/>
              </a:solidFill>
              <a:latin typeface="Arial" pitchFamily="34" charset="0"/>
              <a:cs typeface="Arial" pitchFamily="34" charset="0"/>
            </a:endParaRPr>
          </a:p>
          <a:p>
            <a:pPr marL="230154" indent="-173004" algn="just" defTabSz="914400">
              <a:lnSpc>
                <a:spcPct val="90000"/>
              </a:lnSpc>
              <a:spcBef>
                <a:spcPts val="600"/>
              </a:spcBef>
              <a:spcAft>
                <a:spcPts val="600"/>
              </a:spcAft>
              <a:buClr>
                <a:srgbClr val="00ADEF"/>
              </a:buClr>
              <a:buSzPct val="90000"/>
              <a:buFont typeface="Arial"/>
              <a:buChar char="•"/>
            </a:pPr>
            <a:r>
              <a:rPr lang="ja-JP" altLang="fr-BE" sz="1600" b="0" i="0" smtClean="0">
                <a:solidFill>
                  <a:srgbClr val="000000"/>
                </a:solidFill>
                <a:latin typeface="Arial" pitchFamily="34" charset="0"/>
                <a:cs typeface="Arial" pitchFamily="34" charset="0"/>
              </a:rPr>
              <a:t>不正なアプリケーションやマルウェアに対する高度なセキュリティ</a:t>
            </a:r>
          </a:p>
          <a:p>
            <a:pPr marL="230154" indent="-173004" algn="just" defTabSz="914400">
              <a:lnSpc>
                <a:spcPct val="80000"/>
              </a:lnSpc>
              <a:spcBef>
                <a:spcPts val="600"/>
              </a:spcBef>
              <a:spcAft>
                <a:spcPts val="600"/>
              </a:spcAft>
              <a:buClr>
                <a:srgbClr val="00ADEF"/>
              </a:buClr>
              <a:buSzPct val="90000"/>
              <a:buFont typeface="Arial"/>
              <a:buChar char="•"/>
            </a:pPr>
            <a:r>
              <a:rPr lang="fr-BE" altLang="ja-JP" sz="1600" b="0" i="0" dirty="0" err="1" smtClean="0">
                <a:solidFill>
                  <a:srgbClr val="000000"/>
                </a:solidFill>
                <a:latin typeface="Arial" pitchFamily="34" charset="0"/>
                <a:cs typeface="Arial" pitchFamily="34" charset="0"/>
              </a:rPr>
              <a:t>Validated</a:t>
            </a:r>
            <a:r>
              <a:rPr lang="fr-BE" altLang="ja-JP" sz="1600" b="0" i="0" dirty="0" smtClean="0">
                <a:solidFill>
                  <a:srgbClr val="000000"/>
                </a:solidFill>
                <a:latin typeface="Arial" pitchFamily="34" charset="0"/>
                <a:cs typeface="Arial" pitchFamily="34" charset="0"/>
              </a:rPr>
              <a:t> Design </a:t>
            </a:r>
            <a:r>
              <a:rPr lang="ja-JP" altLang="fr-BE" sz="1600" b="0" i="0" smtClean="0">
                <a:solidFill>
                  <a:srgbClr val="000000"/>
                </a:solidFill>
                <a:latin typeface="Arial" pitchFamily="34" charset="0"/>
                <a:cs typeface="Arial" pitchFamily="34" charset="0"/>
              </a:rPr>
              <a:t>による迅速な展開</a:t>
            </a:r>
            <a:endParaRPr lang="ja-JP" altLang="fr-BE" sz="1600" b="0" i="0">
              <a:solidFill>
                <a:srgbClr val="000000"/>
              </a:solidFill>
              <a:latin typeface="Arial" pitchFamily="34" charset="0"/>
              <a:cs typeface="Arial" pitchFamily="34" charset="0"/>
            </a:endParaRPr>
          </a:p>
        </p:txBody>
      </p:sp>
      <p:pic>
        <p:nvPicPr>
          <p:cNvPr id="8" name="Picture 2" descr="C:\Users\gserda\Documents\Edu Photos\AM73036.jpg"/>
          <p:cNvPicPr>
            <a:picLocks noChangeAspect="1" noChangeArrowheads="1"/>
          </p:cNvPicPr>
          <p:nvPr/>
        </p:nvPicPr>
        <p:blipFill>
          <a:blip r:embed="rId3" cstate="print"/>
          <a:srcRect l="20735" t="16912" r="35294" b="-74"/>
          <a:stretch>
            <a:fillRect/>
          </a:stretch>
        </p:blipFill>
        <p:spPr bwMode="auto">
          <a:xfrm>
            <a:off x="5715001" y="1743364"/>
            <a:ext cx="3186545" cy="4017818"/>
          </a:xfrm>
          <a:prstGeom prst="rect">
            <a:avLst/>
          </a:prstGeom>
          <a:solidFill>
            <a:srgbClr val="FFFFFF">
              <a:shade val="85000"/>
            </a:srgbClr>
          </a:solidFill>
          <a:ln w="88900" cap="sq">
            <a:no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anim calcmode="lin" valueType="num">
                                      <p:cBhvr>
                                        <p:cTn id="8" dur="1000" fill="hold"/>
                                        <p:tgtEl>
                                          <p:spTgt spid="8"/>
                                        </p:tgtEl>
                                        <p:attrNameLst>
                                          <p:attrName>ppt_x</p:attrName>
                                        </p:attrNameLst>
                                      </p:cBhvr>
                                      <p:tavLst>
                                        <p:tav tm="0">
                                          <p:val>
                                            <p:strVal val="#ppt_x"/>
                                          </p:val>
                                        </p:tav>
                                        <p:tav tm="100000">
                                          <p:val>
                                            <p:strVal val="#ppt_x"/>
                                          </p:val>
                                        </p:tav>
                                      </p:tavLst>
                                    </p:anim>
                                    <p:anim calcmode="lin" valueType="num">
                                      <p:cBhvr>
                                        <p:cTn id="9"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 Same Side Corner Rectangle 3"/>
          <p:cNvSpPr/>
          <p:nvPr/>
        </p:nvSpPr>
        <p:spPr>
          <a:xfrm flipH="1" flipV="1">
            <a:off x="0" y="1409926"/>
            <a:ext cx="9144000" cy="5462587"/>
          </a:xfrm>
          <a:prstGeom prst="round2SameRect">
            <a:avLst>
              <a:gd name="adj1" fmla="val 0"/>
              <a:gd name="adj2" fmla="val 0"/>
            </a:avLst>
          </a:prstGeom>
          <a:gradFill flip="none" rotWithShape="0">
            <a:gsLst>
              <a:gs pos="100000">
                <a:srgbClr val="9B9B9B">
                  <a:alpha val="0"/>
                </a:srgbClr>
              </a:gs>
              <a:gs pos="0">
                <a:srgbClr val="E4E4E4">
                  <a:alpha val="44000"/>
                </a:srgbClr>
              </a:gs>
              <a:gs pos="39000">
                <a:srgbClr val="DBDBDB">
                  <a:alpha val="34000"/>
                </a:srgbClr>
              </a:gs>
              <a:gs pos="73000">
                <a:schemeClr val="bg1">
                  <a:lumMod val="65000"/>
                </a:schemeClr>
              </a:gs>
            </a:gsLst>
            <a:lin ang="810000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Rectangle 5"/>
          <p:cNvSpPr/>
          <p:nvPr/>
        </p:nvSpPr>
        <p:spPr>
          <a:xfrm flipV="1">
            <a:off x="0" y="1353208"/>
            <a:ext cx="9144000" cy="4279671"/>
          </a:xfrm>
          <a:prstGeom prst="rect">
            <a:avLst/>
          </a:prstGeom>
          <a:gradFill>
            <a:gsLst>
              <a:gs pos="0">
                <a:schemeClr val="bg2">
                  <a:alpha val="0"/>
                </a:schemeClr>
              </a:gs>
              <a:gs pos="100000">
                <a:schemeClr val="bg1"/>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p>
        </p:txBody>
      </p:sp>
      <p:sp>
        <p:nvSpPr>
          <p:cNvPr id="5" name="Round Same Side Corner Rectangle 4"/>
          <p:cNvSpPr/>
          <p:nvPr/>
        </p:nvSpPr>
        <p:spPr>
          <a:xfrm flipH="1" flipV="1">
            <a:off x="450849" y="1596570"/>
            <a:ext cx="8359321" cy="4733887"/>
          </a:xfrm>
          <a:prstGeom prst="round2SameRect">
            <a:avLst>
              <a:gd name="adj1" fmla="val 4028"/>
              <a:gd name="adj2" fmla="val 0"/>
            </a:avLst>
          </a:prstGeom>
          <a:gradFill>
            <a:gsLst>
              <a:gs pos="50000">
                <a:srgbClr val="FCFCFC"/>
              </a:gs>
              <a:gs pos="43000">
                <a:schemeClr val="bg1"/>
              </a:gs>
              <a:gs pos="100000">
                <a:srgbClr val="DBDBDB"/>
              </a:gs>
            </a:gsLst>
            <a:lin ang="8100000" scaled="1"/>
          </a:gradFill>
          <a:ln>
            <a:noFill/>
          </a:ln>
          <a:effectLst>
            <a:outerShdw blurRad="25400" dist="12700" dir="16200000" rotWithShape="0">
              <a:prstClr val="black">
                <a:alpha val="14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p:txBody>
          <a:bodyPr/>
          <a:lstStyle/>
          <a:p>
            <a:pPr algn="l" defTabSz="914400">
              <a:lnSpc>
                <a:spcPct val="80000"/>
              </a:lnSpc>
              <a:spcBef>
                <a:spcPct val="0"/>
              </a:spcBef>
              <a:buNone/>
            </a:pPr>
            <a:r>
              <a:rPr lang="ja-JP" altLang="fr-BE" sz="3200" b="0" i="0" spc="0" baseline="0" smtClean="0">
                <a:solidFill>
                  <a:srgbClr val="12188E"/>
                </a:solidFill>
                <a:latin typeface="MS PGothic" pitchFamily="34" charset="-128"/>
                <a:ea typeface="MS PGothic" pitchFamily="34" charset="-128"/>
              </a:rPr>
              <a:t>議題</a:t>
            </a:r>
            <a:endParaRPr lang="ja-JP" altLang="en-US">
              <a:solidFill>
                <a:srgbClr val="12188E"/>
              </a:solidFill>
              <a:latin typeface="MS PGothic" pitchFamily="34" charset="-128"/>
              <a:ea typeface="MS PGothic" pitchFamily="34" charset="-128"/>
            </a:endParaRPr>
          </a:p>
        </p:txBody>
      </p:sp>
      <p:sp>
        <p:nvSpPr>
          <p:cNvPr id="13" name="Rectangle 12"/>
          <p:cNvSpPr/>
          <p:nvPr/>
        </p:nvSpPr>
        <p:spPr>
          <a:xfrm flipV="1">
            <a:off x="0" y="1505608"/>
            <a:ext cx="9144000" cy="4279671"/>
          </a:xfrm>
          <a:prstGeom prst="rect">
            <a:avLst/>
          </a:prstGeom>
          <a:gradFill>
            <a:gsLst>
              <a:gs pos="0">
                <a:schemeClr val="bg2">
                  <a:alpha val="0"/>
                </a:schemeClr>
              </a:gs>
              <a:gs pos="100000">
                <a:schemeClr val="bg1"/>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p>
        </p:txBody>
      </p:sp>
      <p:sp>
        <p:nvSpPr>
          <p:cNvPr id="7" name="Chevron 6"/>
          <p:cNvSpPr/>
          <p:nvPr/>
        </p:nvSpPr>
        <p:spPr>
          <a:xfrm>
            <a:off x="769752" y="2408092"/>
            <a:ext cx="180514" cy="297837"/>
          </a:xfrm>
          <a:prstGeom prst="chevron">
            <a:avLst/>
          </a:prstGeom>
          <a:gradFill flip="none" rotWithShape="1">
            <a:gsLst>
              <a:gs pos="0">
                <a:schemeClr val="tx1">
                  <a:lumMod val="60000"/>
                  <a:lumOff val="40000"/>
                  <a:shade val="30000"/>
                  <a:satMod val="115000"/>
                </a:schemeClr>
              </a:gs>
              <a:gs pos="50000">
                <a:schemeClr val="tx1">
                  <a:lumMod val="60000"/>
                  <a:lumOff val="40000"/>
                  <a:shade val="67500"/>
                  <a:satMod val="115000"/>
                </a:schemeClr>
              </a:gs>
              <a:gs pos="100000">
                <a:schemeClr val="tx1">
                  <a:lumMod val="60000"/>
                  <a:lumOff val="40000"/>
                  <a:shade val="100000"/>
                  <a:satMod val="115000"/>
                </a:schemeClr>
              </a:gs>
            </a:gsLst>
            <a:lin ang="16200000" scaled="1"/>
            <a:tileRect/>
          </a:gradFill>
          <a:ln w="127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solidFill>
                <a:schemeClr val="tx1"/>
              </a:solidFill>
            </a:endParaRPr>
          </a:p>
        </p:txBody>
      </p:sp>
      <p:sp>
        <p:nvSpPr>
          <p:cNvPr id="8" name="Chevron 7"/>
          <p:cNvSpPr/>
          <p:nvPr/>
        </p:nvSpPr>
        <p:spPr>
          <a:xfrm>
            <a:off x="769752" y="3062508"/>
            <a:ext cx="180514" cy="297837"/>
          </a:xfrm>
          <a:prstGeom prst="chevron">
            <a:avLst/>
          </a:prstGeom>
          <a:gradFill flip="none" rotWithShape="1">
            <a:gsLst>
              <a:gs pos="0">
                <a:schemeClr val="tx1">
                  <a:lumMod val="60000"/>
                  <a:lumOff val="40000"/>
                  <a:shade val="30000"/>
                  <a:satMod val="115000"/>
                </a:schemeClr>
              </a:gs>
              <a:gs pos="50000">
                <a:schemeClr val="tx1">
                  <a:lumMod val="60000"/>
                  <a:lumOff val="40000"/>
                  <a:shade val="67500"/>
                  <a:satMod val="115000"/>
                </a:schemeClr>
              </a:gs>
              <a:gs pos="100000">
                <a:schemeClr val="tx1">
                  <a:lumMod val="60000"/>
                  <a:lumOff val="40000"/>
                  <a:shade val="100000"/>
                  <a:satMod val="115000"/>
                </a:schemeClr>
              </a:gs>
            </a:gsLst>
            <a:lin ang="16200000" scaled="1"/>
            <a:tileRect/>
          </a:gradFill>
          <a:ln w="127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solidFill>
                <a:schemeClr val="tx1"/>
              </a:solidFill>
            </a:endParaRPr>
          </a:p>
        </p:txBody>
      </p:sp>
      <p:sp>
        <p:nvSpPr>
          <p:cNvPr id="9" name="Chevron 8"/>
          <p:cNvSpPr/>
          <p:nvPr/>
        </p:nvSpPr>
        <p:spPr>
          <a:xfrm>
            <a:off x="769752" y="4371340"/>
            <a:ext cx="180514" cy="297837"/>
          </a:xfrm>
          <a:prstGeom prst="chevron">
            <a:avLst/>
          </a:prstGeom>
          <a:gradFill flip="none" rotWithShape="1">
            <a:gsLst>
              <a:gs pos="0">
                <a:schemeClr val="tx1">
                  <a:lumMod val="60000"/>
                  <a:lumOff val="40000"/>
                  <a:shade val="30000"/>
                  <a:satMod val="115000"/>
                </a:schemeClr>
              </a:gs>
              <a:gs pos="50000">
                <a:schemeClr val="tx1">
                  <a:lumMod val="60000"/>
                  <a:lumOff val="40000"/>
                  <a:shade val="67500"/>
                  <a:satMod val="115000"/>
                </a:schemeClr>
              </a:gs>
              <a:gs pos="100000">
                <a:schemeClr val="tx1">
                  <a:lumMod val="60000"/>
                  <a:lumOff val="40000"/>
                  <a:shade val="100000"/>
                  <a:satMod val="115000"/>
                </a:schemeClr>
              </a:gs>
            </a:gsLst>
            <a:lin ang="16200000" scaled="1"/>
            <a:tileRect/>
          </a:gradFill>
          <a:ln w="127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solidFill>
                <a:schemeClr val="tx1"/>
              </a:solidFill>
            </a:endParaRPr>
          </a:p>
        </p:txBody>
      </p:sp>
      <p:sp>
        <p:nvSpPr>
          <p:cNvPr id="10" name="Chevron 9"/>
          <p:cNvSpPr/>
          <p:nvPr/>
        </p:nvSpPr>
        <p:spPr>
          <a:xfrm>
            <a:off x="769752" y="3716924"/>
            <a:ext cx="180514" cy="297837"/>
          </a:xfrm>
          <a:prstGeom prst="chevron">
            <a:avLst/>
          </a:prstGeom>
          <a:gradFill flip="none" rotWithShape="1">
            <a:gsLst>
              <a:gs pos="0">
                <a:schemeClr val="tx1">
                  <a:lumMod val="60000"/>
                  <a:lumOff val="40000"/>
                  <a:shade val="30000"/>
                  <a:satMod val="115000"/>
                </a:schemeClr>
              </a:gs>
              <a:gs pos="50000">
                <a:schemeClr val="tx1">
                  <a:lumMod val="60000"/>
                  <a:lumOff val="40000"/>
                  <a:shade val="67500"/>
                  <a:satMod val="115000"/>
                </a:schemeClr>
              </a:gs>
              <a:gs pos="100000">
                <a:schemeClr val="tx1">
                  <a:lumMod val="60000"/>
                  <a:lumOff val="40000"/>
                  <a:shade val="100000"/>
                  <a:satMod val="115000"/>
                </a:schemeClr>
              </a:gs>
            </a:gsLst>
            <a:lin ang="16200000" scaled="1"/>
            <a:tileRect/>
          </a:gradFill>
          <a:ln w="127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solidFill>
                <a:schemeClr val="tx1"/>
              </a:solidFill>
            </a:endParaRPr>
          </a:p>
        </p:txBody>
      </p:sp>
      <p:sp>
        <p:nvSpPr>
          <p:cNvPr id="3" name="Text Placeholder 2"/>
          <p:cNvSpPr>
            <a:spLocks noGrp="1"/>
          </p:cNvSpPr>
          <p:nvPr>
            <p:ph type="body" sz="quarter" idx="4294967295"/>
          </p:nvPr>
        </p:nvSpPr>
        <p:spPr>
          <a:xfrm>
            <a:off x="1014025" y="1790700"/>
            <a:ext cx="8578850" cy="4345927"/>
          </a:xfrm>
        </p:spPr>
        <p:txBody>
          <a:bodyPr/>
          <a:lstStyle/>
          <a:p>
            <a:pPr marL="0" indent="0" algn="l" defTabSz="914400">
              <a:lnSpc>
                <a:spcPct val="60000"/>
              </a:lnSpc>
              <a:spcBef>
                <a:spcPts val="3600"/>
              </a:spcBef>
              <a:buNone/>
            </a:pPr>
            <a:r>
              <a:rPr lang="ja-JP" altLang="fr-BE" sz="2200" b="0" i="0" smtClean="0">
                <a:gradFill flip="none" rotWithShape="1">
                  <a:gsLst>
                    <a:gs pos="0">
                      <a:srgbClr val="2B348E">
                        <a:shade val="30000"/>
                        <a:satMod val="115000"/>
                      </a:srgbClr>
                    </a:gs>
                    <a:gs pos="50000">
                      <a:srgbClr val="2B348E">
                        <a:shade val="67500"/>
                        <a:satMod val="115000"/>
                      </a:srgbClr>
                    </a:gs>
                    <a:gs pos="100000">
                      <a:srgbClr val="2B348E">
                        <a:shade val="100000"/>
                        <a:satMod val="115000"/>
                      </a:srgbClr>
                    </a:gs>
                  </a:gsLst>
                  <a:lin ang="16200000" scaled="1"/>
                  <a:tileRect/>
                </a:gradFill>
                <a:latin typeface="MS PGothic" pitchFamily="34" charset="-128"/>
                <a:ea typeface="MS PGothic" pitchFamily="34" charset="-128"/>
                <a:cs typeface="Arial"/>
              </a:rPr>
              <a:t>教育現場の傾向と課題</a:t>
            </a:r>
          </a:p>
          <a:p>
            <a:pPr marL="0" indent="0" algn="l" defTabSz="914400">
              <a:lnSpc>
                <a:spcPct val="60000"/>
              </a:lnSpc>
              <a:spcBef>
                <a:spcPts val="3600"/>
              </a:spcBef>
              <a:buNone/>
            </a:pPr>
            <a:r>
              <a:rPr lang="ja-JP" altLang="fr-BE" sz="2200" b="0" i="0" smtClean="0">
                <a:gradFill flip="none" rotWithShape="1">
                  <a:gsLst>
                    <a:gs pos="0">
                      <a:srgbClr val="2B348E">
                        <a:shade val="30000"/>
                        <a:satMod val="115000"/>
                      </a:srgbClr>
                    </a:gs>
                    <a:gs pos="50000">
                      <a:srgbClr val="2B348E">
                        <a:shade val="67500"/>
                        <a:satMod val="115000"/>
                      </a:srgbClr>
                    </a:gs>
                    <a:gs pos="100000">
                      <a:srgbClr val="2B348E">
                        <a:shade val="100000"/>
                        <a:satMod val="115000"/>
                      </a:srgbClr>
                    </a:gs>
                  </a:gsLst>
                  <a:lin ang="16200000" scaled="1"/>
                  <a:tileRect/>
                </a:gradFill>
                <a:latin typeface="MS PGothic" pitchFamily="34" charset="-128"/>
                <a:ea typeface="MS PGothic" pitchFamily="34" charset="-128"/>
                <a:cs typeface="Arial"/>
              </a:rPr>
              <a:t>教育現場での使用例</a:t>
            </a:r>
          </a:p>
          <a:p>
            <a:pPr marL="0" indent="0" algn="l" defTabSz="914400">
              <a:lnSpc>
                <a:spcPct val="60000"/>
              </a:lnSpc>
              <a:spcBef>
                <a:spcPts val="3600"/>
              </a:spcBef>
              <a:buNone/>
            </a:pPr>
            <a:r>
              <a:rPr lang="ja-JP" altLang="fr-BE" sz="2200" b="0" i="0" smtClean="0">
                <a:gradFill flip="none" rotWithShape="1">
                  <a:gsLst>
                    <a:gs pos="0">
                      <a:srgbClr val="2B348E">
                        <a:shade val="30000"/>
                        <a:satMod val="115000"/>
                      </a:srgbClr>
                    </a:gs>
                    <a:gs pos="50000">
                      <a:srgbClr val="2B348E">
                        <a:shade val="67500"/>
                        <a:satMod val="115000"/>
                      </a:srgbClr>
                    </a:gs>
                    <a:gs pos="100000">
                      <a:srgbClr val="2B348E">
                        <a:shade val="100000"/>
                        <a:satMod val="115000"/>
                      </a:srgbClr>
                    </a:gs>
                  </a:gsLst>
                  <a:lin ang="16200000" scaled="1"/>
                  <a:tileRect/>
                </a:gradFill>
                <a:latin typeface="MS PGothic" pitchFamily="34" charset="-128"/>
                <a:ea typeface="MS PGothic" pitchFamily="34" charset="-128"/>
                <a:cs typeface="Arial"/>
              </a:rPr>
              <a:t>シスコが掲げる仮想化の展望</a:t>
            </a:r>
          </a:p>
          <a:p>
            <a:pPr marL="0" indent="0" algn="l" defTabSz="914400">
              <a:lnSpc>
                <a:spcPct val="60000"/>
              </a:lnSpc>
              <a:spcBef>
                <a:spcPts val="3600"/>
              </a:spcBef>
              <a:buNone/>
            </a:pPr>
            <a:r>
              <a:rPr lang="fr-BE" altLang="ja-JP" sz="2200" b="0" i="0" dirty="0" smtClean="0">
                <a:gradFill flip="none" rotWithShape="1">
                  <a:gsLst>
                    <a:gs pos="0">
                      <a:srgbClr val="2B348E">
                        <a:shade val="30000"/>
                        <a:satMod val="115000"/>
                      </a:srgbClr>
                    </a:gs>
                    <a:gs pos="50000">
                      <a:srgbClr val="2B348E">
                        <a:shade val="67500"/>
                        <a:satMod val="115000"/>
                      </a:srgbClr>
                    </a:gs>
                    <a:gs pos="100000">
                      <a:srgbClr val="2B348E">
                        <a:shade val="100000"/>
                        <a:satMod val="115000"/>
                      </a:srgbClr>
                    </a:gs>
                  </a:gsLst>
                  <a:lin ang="16200000" scaled="1"/>
                  <a:tileRect/>
                </a:gradFill>
                <a:latin typeface="MS PGothic" pitchFamily="34" charset="-128"/>
                <a:ea typeface="MS PGothic" pitchFamily="34" charset="-128"/>
                <a:cs typeface="Arial"/>
              </a:rPr>
              <a:t>Cisco VXI </a:t>
            </a:r>
            <a:r>
              <a:rPr lang="ja-JP" altLang="fr-BE" sz="2200" b="0" i="0" smtClean="0">
                <a:gradFill flip="none" rotWithShape="1">
                  <a:gsLst>
                    <a:gs pos="0">
                      <a:srgbClr val="2B348E">
                        <a:shade val="30000"/>
                        <a:satMod val="115000"/>
                      </a:srgbClr>
                    </a:gs>
                    <a:gs pos="50000">
                      <a:srgbClr val="2B348E">
                        <a:shade val="67500"/>
                        <a:satMod val="115000"/>
                      </a:srgbClr>
                    </a:gs>
                    <a:gs pos="100000">
                      <a:srgbClr val="2B348E">
                        <a:shade val="100000"/>
                        <a:satMod val="115000"/>
                      </a:srgbClr>
                    </a:gs>
                  </a:gsLst>
                  <a:lin ang="16200000" scaled="1"/>
                  <a:tileRect/>
                </a:gradFill>
                <a:latin typeface="MS PGothic" pitchFamily="34" charset="-128"/>
                <a:ea typeface="MS PGothic" pitchFamily="34" charset="-128"/>
                <a:cs typeface="Arial"/>
              </a:rPr>
              <a:t>のポートフォリオ</a:t>
            </a:r>
          </a:p>
          <a:p>
            <a:pPr marL="0" indent="0" algn="l" defTabSz="914400">
              <a:lnSpc>
                <a:spcPct val="60000"/>
              </a:lnSpc>
              <a:spcBef>
                <a:spcPts val="3600"/>
              </a:spcBef>
              <a:buNone/>
            </a:pPr>
            <a:r>
              <a:rPr lang="ja-JP" altLang="fr-BE" sz="2200" b="0" i="0" smtClean="0">
                <a:gradFill flip="none" rotWithShape="1">
                  <a:gsLst>
                    <a:gs pos="0">
                      <a:srgbClr val="2B348E">
                        <a:shade val="30000"/>
                        <a:satMod val="115000"/>
                      </a:srgbClr>
                    </a:gs>
                    <a:gs pos="50000">
                      <a:srgbClr val="2B348E">
                        <a:shade val="67500"/>
                        <a:satMod val="115000"/>
                      </a:srgbClr>
                    </a:gs>
                    <a:gs pos="100000">
                      <a:srgbClr val="2B348E">
                        <a:shade val="100000"/>
                        <a:satMod val="115000"/>
                      </a:srgbClr>
                    </a:gs>
                  </a:gsLst>
                  <a:lin ang="16200000" scaled="1"/>
                  <a:tileRect/>
                </a:gradFill>
                <a:latin typeface="MS PGothic" pitchFamily="34" charset="-128"/>
                <a:ea typeface="MS PGothic" pitchFamily="34" charset="-128"/>
                <a:cs typeface="Arial"/>
              </a:rPr>
              <a:t>サービス サポートと </a:t>
            </a:r>
            <a:r>
              <a:rPr lang="fr-BE" altLang="ja-JP" sz="2200" b="0" i="0" dirty="0" err="1" smtClean="0">
                <a:gradFill flip="none" rotWithShape="1">
                  <a:gsLst>
                    <a:gs pos="0">
                      <a:srgbClr val="2B348E">
                        <a:shade val="30000"/>
                        <a:satMod val="115000"/>
                      </a:srgbClr>
                    </a:gs>
                    <a:gs pos="50000">
                      <a:srgbClr val="2B348E">
                        <a:shade val="67500"/>
                        <a:satMod val="115000"/>
                      </a:srgbClr>
                    </a:gs>
                    <a:gs pos="100000">
                      <a:srgbClr val="2B348E">
                        <a:shade val="100000"/>
                        <a:satMod val="115000"/>
                      </a:srgbClr>
                    </a:gs>
                  </a:gsLst>
                  <a:lin ang="16200000" scaled="1"/>
                  <a:tileRect/>
                </a:gradFill>
                <a:latin typeface="MS PGothic" pitchFamily="34" charset="-128"/>
                <a:ea typeface="MS PGothic" pitchFamily="34" charset="-128"/>
                <a:cs typeface="Arial"/>
              </a:rPr>
              <a:t>Validated</a:t>
            </a:r>
            <a:r>
              <a:rPr lang="fr-BE" altLang="ja-JP" sz="2200" b="0" i="0" dirty="0" smtClean="0">
                <a:gradFill flip="none" rotWithShape="1">
                  <a:gsLst>
                    <a:gs pos="0">
                      <a:srgbClr val="2B348E">
                        <a:shade val="30000"/>
                        <a:satMod val="115000"/>
                      </a:srgbClr>
                    </a:gs>
                    <a:gs pos="50000">
                      <a:srgbClr val="2B348E">
                        <a:shade val="67500"/>
                        <a:satMod val="115000"/>
                      </a:srgbClr>
                    </a:gs>
                    <a:gs pos="100000">
                      <a:srgbClr val="2B348E">
                        <a:shade val="100000"/>
                        <a:satMod val="115000"/>
                      </a:srgbClr>
                    </a:gs>
                  </a:gsLst>
                  <a:lin ang="16200000" scaled="1"/>
                  <a:tileRect/>
                </a:gradFill>
                <a:latin typeface="MS PGothic" pitchFamily="34" charset="-128"/>
                <a:ea typeface="MS PGothic" pitchFamily="34" charset="-128"/>
                <a:cs typeface="Arial"/>
              </a:rPr>
              <a:t> Design</a:t>
            </a:r>
            <a:endParaRPr lang="ja-JP" altLang="fr-BE" sz="2200" b="0" i="0" smtClean="0">
              <a:gradFill flip="none" rotWithShape="1">
                <a:gsLst>
                  <a:gs pos="0">
                    <a:srgbClr val="2B348E">
                      <a:shade val="30000"/>
                      <a:satMod val="115000"/>
                    </a:srgbClr>
                  </a:gs>
                  <a:gs pos="50000">
                    <a:srgbClr val="2B348E">
                      <a:shade val="67500"/>
                      <a:satMod val="115000"/>
                    </a:srgbClr>
                  </a:gs>
                  <a:gs pos="100000">
                    <a:srgbClr val="2B348E">
                      <a:shade val="100000"/>
                      <a:satMod val="115000"/>
                    </a:srgbClr>
                  </a:gs>
                </a:gsLst>
                <a:lin ang="16200000" scaled="1"/>
                <a:tileRect/>
              </a:gradFill>
              <a:latin typeface="MS PGothic" pitchFamily="34" charset="-128"/>
              <a:ea typeface="MS PGothic" pitchFamily="34" charset="-128"/>
              <a:cs typeface="Arial"/>
            </a:endParaRPr>
          </a:p>
          <a:p>
            <a:pPr marL="0" indent="0" algn="l" defTabSz="914400">
              <a:lnSpc>
                <a:spcPct val="60000"/>
              </a:lnSpc>
              <a:spcBef>
                <a:spcPts val="3600"/>
              </a:spcBef>
              <a:buNone/>
            </a:pPr>
            <a:r>
              <a:rPr lang="ja-JP" altLang="fr-BE" sz="2200" b="0" i="0" smtClean="0">
                <a:gradFill flip="none" rotWithShape="1">
                  <a:gsLst>
                    <a:gs pos="0">
                      <a:srgbClr val="2B348E">
                        <a:shade val="30000"/>
                        <a:satMod val="115000"/>
                      </a:srgbClr>
                    </a:gs>
                    <a:gs pos="50000">
                      <a:srgbClr val="2B348E">
                        <a:shade val="67500"/>
                        <a:satMod val="115000"/>
                      </a:srgbClr>
                    </a:gs>
                    <a:gs pos="100000">
                      <a:srgbClr val="2B348E">
                        <a:shade val="100000"/>
                        <a:satMod val="115000"/>
                      </a:srgbClr>
                    </a:gs>
                  </a:gsLst>
                  <a:lin ang="16200000" scaled="1"/>
                  <a:tileRect/>
                </a:gradFill>
                <a:latin typeface="MS PGothic" pitchFamily="34" charset="-128"/>
                <a:ea typeface="MS PGothic" pitchFamily="34" charset="-128"/>
                <a:cs typeface="Arial"/>
              </a:rPr>
              <a:t>ケース スタディ</a:t>
            </a:r>
          </a:p>
          <a:p>
            <a:pPr marL="0" indent="0" algn="l" defTabSz="914400">
              <a:lnSpc>
                <a:spcPct val="60000"/>
              </a:lnSpc>
              <a:spcBef>
                <a:spcPts val="3600"/>
              </a:spcBef>
              <a:buNone/>
            </a:pPr>
            <a:r>
              <a:rPr lang="ja-JP" altLang="fr-BE" sz="2200" b="0" i="0" smtClean="0">
                <a:gradFill flip="none" rotWithShape="1">
                  <a:gsLst>
                    <a:gs pos="0">
                      <a:srgbClr val="2B348E">
                        <a:shade val="30000"/>
                        <a:satMod val="115000"/>
                      </a:srgbClr>
                    </a:gs>
                    <a:gs pos="50000">
                      <a:srgbClr val="2B348E">
                        <a:shade val="67500"/>
                        <a:satMod val="115000"/>
                      </a:srgbClr>
                    </a:gs>
                    <a:gs pos="100000">
                      <a:srgbClr val="2B348E">
                        <a:shade val="100000"/>
                        <a:satMod val="115000"/>
                      </a:srgbClr>
                    </a:gs>
                  </a:gsLst>
                  <a:lin ang="16200000" scaled="1"/>
                  <a:tileRect/>
                </a:gradFill>
                <a:latin typeface="MS PGothic" pitchFamily="34" charset="-128"/>
                <a:ea typeface="MS PGothic" pitchFamily="34" charset="-128"/>
                <a:cs typeface="Arial"/>
              </a:rPr>
              <a:t>まとめ</a:t>
            </a:r>
            <a:endParaRPr lang="ja-JP" altLang="fr-BE" sz="2200" b="0" i="0">
              <a:gradFill flip="none" rotWithShape="1">
                <a:gsLst>
                  <a:gs pos="0">
                    <a:srgbClr val="2B348E">
                      <a:shade val="30000"/>
                      <a:satMod val="115000"/>
                    </a:srgbClr>
                  </a:gs>
                  <a:gs pos="50000">
                    <a:srgbClr val="2B348E">
                      <a:shade val="67500"/>
                      <a:satMod val="115000"/>
                    </a:srgbClr>
                  </a:gs>
                  <a:gs pos="100000">
                    <a:srgbClr val="2B348E">
                      <a:shade val="100000"/>
                      <a:satMod val="115000"/>
                    </a:srgbClr>
                  </a:gs>
                </a:gsLst>
                <a:lin ang="16200000" scaled="1"/>
                <a:tileRect/>
              </a:gradFill>
              <a:latin typeface="MS PGothic" pitchFamily="34" charset="-128"/>
              <a:ea typeface="MS PGothic" pitchFamily="34" charset="-128"/>
              <a:cs typeface="Arial"/>
            </a:endParaRPr>
          </a:p>
        </p:txBody>
      </p:sp>
      <p:sp>
        <p:nvSpPr>
          <p:cNvPr id="14" name="Chevron 13"/>
          <p:cNvSpPr/>
          <p:nvPr/>
        </p:nvSpPr>
        <p:spPr>
          <a:xfrm>
            <a:off x="769752" y="5025756"/>
            <a:ext cx="180514" cy="297837"/>
          </a:xfrm>
          <a:prstGeom prst="chevron">
            <a:avLst/>
          </a:prstGeom>
          <a:gradFill flip="none" rotWithShape="1">
            <a:gsLst>
              <a:gs pos="0">
                <a:schemeClr val="tx1">
                  <a:lumMod val="60000"/>
                  <a:lumOff val="40000"/>
                  <a:shade val="30000"/>
                  <a:satMod val="115000"/>
                </a:schemeClr>
              </a:gs>
              <a:gs pos="50000">
                <a:schemeClr val="tx1">
                  <a:lumMod val="60000"/>
                  <a:lumOff val="40000"/>
                  <a:shade val="67500"/>
                  <a:satMod val="115000"/>
                </a:schemeClr>
              </a:gs>
              <a:gs pos="100000">
                <a:schemeClr val="tx1">
                  <a:lumMod val="60000"/>
                  <a:lumOff val="40000"/>
                  <a:shade val="100000"/>
                  <a:satMod val="115000"/>
                </a:schemeClr>
              </a:gs>
            </a:gsLst>
            <a:lin ang="16200000" scaled="1"/>
            <a:tileRect/>
          </a:gradFill>
          <a:ln w="127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solidFill>
                <a:schemeClr val="tx1"/>
              </a:solidFill>
            </a:endParaRPr>
          </a:p>
        </p:txBody>
      </p:sp>
      <p:sp>
        <p:nvSpPr>
          <p:cNvPr id="11" name="Chevron 10"/>
          <p:cNvSpPr/>
          <p:nvPr/>
        </p:nvSpPr>
        <p:spPr>
          <a:xfrm>
            <a:off x="769752" y="1753676"/>
            <a:ext cx="180514" cy="297837"/>
          </a:xfrm>
          <a:prstGeom prst="chevron">
            <a:avLst/>
          </a:prstGeom>
          <a:gradFill flip="none" rotWithShape="1">
            <a:gsLst>
              <a:gs pos="0">
                <a:schemeClr val="tx1">
                  <a:lumMod val="60000"/>
                  <a:lumOff val="40000"/>
                  <a:shade val="30000"/>
                  <a:satMod val="115000"/>
                </a:schemeClr>
              </a:gs>
              <a:gs pos="50000">
                <a:schemeClr val="tx1">
                  <a:lumMod val="60000"/>
                  <a:lumOff val="40000"/>
                  <a:shade val="67500"/>
                  <a:satMod val="115000"/>
                </a:schemeClr>
              </a:gs>
              <a:gs pos="100000">
                <a:schemeClr val="tx1">
                  <a:lumMod val="60000"/>
                  <a:lumOff val="40000"/>
                  <a:shade val="100000"/>
                  <a:satMod val="115000"/>
                </a:schemeClr>
              </a:gs>
            </a:gsLst>
            <a:lin ang="16200000" scaled="1"/>
            <a:tileRect/>
          </a:gradFill>
          <a:ln w="127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solidFill>
                <a:schemeClr val="tx1"/>
              </a:solidFill>
            </a:endParaRPr>
          </a:p>
        </p:txBody>
      </p:sp>
      <p:sp>
        <p:nvSpPr>
          <p:cNvPr id="16" name="Chevron 15"/>
          <p:cNvSpPr/>
          <p:nvPr/>
        </p:nvSpPr>
        <p:spPr>
          <a:xfrm>
            <a:off x="782452" y="5680171"/>
            <a:ext cx="180514" cy="297837"/>
          </a:xfrm>
          <a:prstGeom prst="chevron">
            <a:avLst/>
          </a:prstGeom>
          <a:gradFill flip="none" rotWithShape="1">
            <a:gsLst>
              <a:gs pos="0">
                <a:schemeClr val="tx1">
                  <a:lumMod val="60000"/>
                  <a:lumOff val="40000"/>
                  <a:shade val="30000"/>
                  <a:satMod val="115000"/>
                </a:schemeClr>
              </a:gs>
              <a:gs pos="50000">
                <a:schemeClr val="tx1">
                  <a:lumMod val="60000"/>
                  <a:lumOff val="40000"/>
                  <a:shade val="67500"/>
                  <a:satMod val="115000"/>
                </a:schemeClr>
              </a:gs>
              <a:gs pos="100000">
                <a:schemeClr val="tx1">
                  <a:lumMod val="60000"/>
                  <a:lumOff val="40000"/>
                  <a:shade val="100000"/>
                  <a:satMod val="115000"/>
                </a:schemeClr>
              </a:gs>
            </a:gsLst>
            <a:lin ang="16200000" scaled="1"/>
            <a:tileRect/>
          </a:gradFill>
          <a:ln w="127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solidFill>
                <a:schemeClr val="tx1"/>
              </a:solidFill>
            </a:endParaRPr>
          </a:p>
        </p:txBody>
      </p:sp>
      <p:sp>
        <p:nvSpPr>
          <p:cNvPr id="17" name="Rectangle 16"/>
          <p:cNvSpPr/>
          <p:nvPr/>
        </p:nvSpPr>
        <p:spPr>
          <a:xfrm>
            <a:off x="653794" y="2844800"/>
            <a:ext cx="6204205" cy="3266059"/>
          </a:xfrm>
          <a:prstGeom prst="rect">
            <a:avLst/>
          </a:prstGeom>
          <a:solidFill>
            <a:schemeClr val="bg1">
              <a:alpha val="83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p>
        </p:txBody>
      </p:sp>
      <p:sp>
        <p:nvSpPr>
          <p:cNvPr id="18" name="Rectangle 17"/>
          <p:cNvSpPr/>
          <p:nvPr/>
        </p:nvSpPr>
        <p:spPr>
          <a:xfrm flipV="1">
            <a:off x="602994" y="1447801"/>
            <a:ext cx="6204205" cy="749299"/>
          </a:xfrm>
          <a:prstGeom prst="rect">
            <a:avLst/>
          </a:prstGeom>
          <a:solidFill>
            <a:schemeClr val="bg1">
              <a:alpha val="83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mtClean="0">
              <a:latin typeface="MS PGothic" pitchFamily="34" charset="-128"/>
              <a:ea typeface="MS PGothic" pitchFamily="34" charset="-128"/>
            </a:endParaRPr>
          </a:p>
        </p:txBody>
      </p:sp>
    </p:spTree>
    <p:extLst>
      <p:ext uri="{BB962C8B-B14F-4D97-AF65-F5344CB8AC3E}">
        <p14:creationId xmlns:p14="http://schemas.microsoft.com/office/powerpoint/2010/main" xmlns="" val="2859188161"/>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300"/>
                                  </p:stCondLst>
                                  <p:childTnLst>
                                    <p:set>
                                      <p:cBhvr>
                                        <p:cTn id="6" dur="1" fill="hold">
                                          <p:stCondLst>
                                            <p:cond delay="0"/>
                                          </p:stCondLst>
                                        </p:cTn>
                                        <p:tgtEl>
                                          <p:spTgt spid="17"/>
                                        </p:tgtEl>
                                        <p:attrNameLst>
                                          <p:attrName>style.visibility</p:attrName>
                                        </p:attrNameLst>
                                      </p:cBhvr>
                                      <p:to>
                                        <p:strVal val="visible"/>
                                      </p:to>
                                    </p:set>
                                    <p:animEffect transition="in" filter="fade">
                                      <p:cBhvr>
                                        <p:cTn id="7" dur="1000"/>
                                        <p:tgtEl>
                                          <p:spTgt spid="17"/>
                                        </p:tgtEl>
                                      </p:cBhvr>
                                    </p:animEffect>
                                  </p:childTnLst>
                                </p:cTn>
                              </p:par>
                              <p:par>
                                <p:cTn id="8" presetID="10" presetClass="entr" presetSubtype="0" fill="hold" grpId="0" nodeType="withEffect">
                                  <p:stCondLst>
                                    <p:cond delay="300"/>
                                  </p:stCondLst>
                                  <p:childTnLst>
                                    <p:set>
                                      <p:cBhvr>
                                        <p:cTn id="9" dur="1" fill="hold">
                                          <p:stCondLst>
                                            <p:cond delay="0"/>
                                          </p:stCondLst>
                                        </p:cTn>
                                        <p:tgtEl>
                                          <p:spTgt spid="18"/>
                                        </p:tgtEl>
                                        <p:attrNameLst>
                                          <p:attrName>style.visibility</p:attrName>
                                        </p:attrNameLst>
                                      </p:cBhvr>
                                      <p:to>
                                        <p:strVal val="visible"/>
                                      </p:to>
                                    </p:set>
                                    <p:animEffect transition="in" filter="fade">
                                      <p:cBhvr>
                                        <p:cTn id="10" dur="10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8" grpId="0" animBg="1"/>
    </p:bldLst>
  </p:timing>
</p:sld>
</file>

<file path=ppt/tags/tag1.xml><?xml version="1.0" encoding="utf-8"?>
<p:tagLst xmlns:a="http://schemas.openxmlformats.org/drawingml/2006/main" xmlns:r="http://schemas.openxmlformats.org/officeDocument/2006/relationships" xmlns:p="http://schemas.openxmlformats.org/presentationml/2006/main">
  <p:tag name="ARTICULATE_PROJECT_OPEN" val="0"/>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tfsGJZladdEuiA8GA.wR5xQ"/>
</p:tagLst>
</file>

<file path=ppt/tags/tag3.xml><?xml version="1.0" encoding="utf-8"?>
<p:tagLst xmlns:a="http://schemas.openxmlformats.org/drawingml/2006/main" xmlns:r="http://schemas.openxmlformats.org/officeDocument/2006/relationships" xmlns:p="http://schemas.openxmlformats.org/presentationml/2006/main">
  <p:tag name="THINKCELLSHAPEDONOTDELETE" val="tfsGJZladdEuiA8GA.wR5xQ"/>
</p:tagLst>
</file>

<file path=ppt/tags/tag4.xml><?xml version="1.0" encoding="utf-8"?>
<p:tagLst xmlns:a="http://schemas.openxmlformats.org/drawingml/2006/main" xmlns:r="http://schemas.openxmlformats.org/officeDocument/2006/relationships" xmlns:p="http://schemas.openxmlformats.org/presentationml/2006/main">
  <p:tag name="THINKCELLSHAPEDONOTDELETE" val="tfsGJZladdEuiA8GA.wR5xQ"/>
</p:tagLst>
</file>

<file path=ppt/theme/theme1.xml><?xml version="1.0" encoding="utf-8"?>
<a:theme xmlns:a="http://schemas.openxmlformats.org/drawingml/2006/main" name="Cisco Arial 4x3 template_dark">
  <a:themeElements>
    <a:clrScheme name="Cisco 2010 Color Palette">
      <a:dk1>
        <a:srgbClr val="0096D6"/>
      </a:dk1>
      <a:lt1>
        <a:srgbClr val="FFFFFF"/>
      </a:lt1>
      <a:dk2>
        <a:srgbClr val="6DB344"/>
      </a:dk2>
      <a:lt2>
        <a:srgbClr val="FFFFFF"/>
      </a:lt2>
      <a:accent1>
        <a:srgbClr val="0096D6"/>
      </a:accent1>
      <a:accent2>
        <a:srgbClr val="6DB344"/>
      </a:accent2>
      <a:accent3>
        <a:srgbClr val="ABDFF0"/>
      </a:accent3>
      <a:accent4>
        <a:srgbClr val="008041"/>
      </a:accent4>
      <a:accent5>
        <a:srgbClr val="B7D333"/>
      </a:accent5>
      <a:accent6>
        <a:srgbClr val="652D89"/>
      </a:accent6>
      <a:hlink>
        <a:srgbClr val="3CBADC"/>
      </a:hlink>
      <a:folHlink>
        <a:srgbClr val="A6A8AB"/>
      </a:folHlink>
    </a:clrScheme>
    <a:fontScheme name="Cisco 2010_Arial">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0096D6"/>
        </a:solidFill>
        <a:ln>
          <a:noFill/>
        </a:ln>
        <a:effectLst>
          <a:outerShdw blurRad="76200" dist="50800" dir="5400000" algn="ctr" rotWithShape="0">
            <a:srgbClr val="000000">
              <a:alpha val="27000"/>
            </a:srgbClr>
          </a:outerShdw>
        </a:effectLst>
      </a:spPr>
      <a:bodyPr rtlCol="0" anchor="ctr"/>
      <a:lstStyle>
        <a:defPPr algn="ctr">
          <a:defRPr dirty="0" smtClean="0"/>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FY11_Cisco_Arial_4x3_template_dark[1]</Template>
  <TotalTime>26876</TotalTime>
  <Words>13318</Words>
  <Application>Microsoft Office PowerPoint</Application>
  <PresentationFormat>On-screen Show (4:3)</PresentationFormat>
  <Paragraphs>681</Paragraphs>
  <Slides>39</Slides>
  <Notes>39</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39</vt:i4>
      </vt:variant>
    </vt:vector>
  </HeadingPairs>
  <TitlesOfParts>
    <vt:vector size="41" baseType="lpstr">
      <vt:lpstr>Cisco Arial 4x3 template_dark</vt:lpstr>
      <vt:lpstr>think-cell Slide</vt:lpstr>
      <vt:lpstr>新しい教育仮想ワークスペースの実現  仮想デスクトップ、音声、およびビデオの統合</vt:lpstr>
      <vt:lpstr>議題</vt:lpstr>
      <vt:lpstr>Slide 3</vt:lpstr>
      <vt:lpstr>進化する学習スタイル 進化に対応する新しいソリューションが必要</vt:lpstr>
      <vt:lpstr>仮想化市場の拡大</vt:lpstr>
      <vt:lpstr>デスクトップ仮想化の要点</vt:lpstr>
      <vt:lpstr>デスクトップ仮想化と教育</vt:lpstr>
      <vt:lpstr>教育現場における VXI の利点</vt:lpstr>
      <vt:lpstr>議題</vt:lpstr>
      <vt:lpstr>教育現場での VXI の使用例</vt:lpstr>
      <vt:lpstr>使用例：コンピュータ実習室</vt:lpstr>
      <vt:lpstr>使用例：モバイル性と BYOD</vt:lpstr>
      <vt:lpstr>使用例：IT の簡素化</vt:lpstr>
      <vt:lpstr>議題</vt:lpstr>
      <vt:lpstr>VXI が単なるデスクトップ仮想化ではない理由</vt:lpstr>
      <vt:lpstr>妥協のないエクスペリエンス アプリケーション、データ、デバイス、メディアを、どこからでも使用可能!</vt:lpstr>
      <vt:lpstr>新しい仮想ワークスペースを実現する Cisco VXI</vt:lpstr>
      <vt:lpstr>音声、ビデオ、および仮想デスクトップ</vt:lpstr>
      <vt:lpstr>Cisco VXI 仮想化されたエンドツーエンド ソリューション</vt:lpstr>
      <vt:lpstr>議題</vt:lpstr>
      <vt:lpstr>Virtualization Experience Client（VXC） のポートフォリオ ユーザ エクスペリエンスを強化</vt:lpstr>
      <vt:lpstr>Cisco VXC 4000</vt:lpstr>
      <vt:lpstr>Cisco VXC 6215</vt:lpstr>
      <vt:lpstr>  Cisco VXI：ボーダレス ネットワーク ワークスペース最適化ネットワーク、セキュリティ、およびモビリティ アーキテクチャ</vt:lpstr>
      <vt:lpstr>Cisco VXI：ボーダレス ネットワーク VXI 用 Cisco Identity Service Engine（ISE）</vt:lpstr>
      <vt:lpstr>業界屈指のパフォーマンスとスケーラビリティを誇る仮想デスクトップ デスクトップ仮想化用に最適化されたプラットフォーム</vt:lpstr>
      <vt:lpstr>Cisco VXI データ センター スケーラビリティ + 仮想デスクトップの簡素化 = 運用コストの削減</vt:lpstr>
      <vt:lpstr>議題</vt:lpstr>
      <vt:lpstr>キャンパスの変革 VXI のためのシスコ サービス</vt:lpstr>
      <vt:lpstr>Cisco Validated Design</vt:lpstr>
      <vt:lpstr>議題</vt:lpstr>
      <vt:lpstr>シアトル大学： 効果的な研究調査構想をサポート</vt:lpstr>
      <vt:lpstr>パーク ヒルズ学区： 生徒に次世代の学習環境を提供 </vt:lpstr>
      <vt:lpstr>議題</vt:lpstr>
      <vt:lpstr>まとめ：教育現場での仮想化 </vt:lpstr>
      <vt:lpstr>リソース</vt:lpstr>
      <vt:lpstr>Slide 37</vt:lpstr>
      <vt:lpstr>今すぐ アクセス しましょう</vt:lpstr>
      <vt:lpstr>Slide 39</vt:lpstr>
    </vt:vector>
  </TitlesOfParts>
  <Company>Cisco</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Installing Chart Templates</dc:title>
  <dc:creator>jonawil</dc:creator>
  <cp:lastModifiedBy>Gary Serda</cp:lastModifiedBy>
  <cp:revision>468</cp:revision>
  <dcterms:created xsi:type="dcterms:W3CDTF">2012-03-02T00:20:55Z</dcterms:created>
  <dcterms:modified xsi:type="dcterms:W3CDTF">2012-06-04T22:29:13Z</dcterms:modified>
</cp:coreProperties>
</file>