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9" r:id="rId2"/>
  </p:sldMasterIdLst>
  <p:notesMasterIdLst>
    <p:notesMasterId r:id="rId8"/>
  </p:notesMasterIdLst>
  <p:handoutMasterIdLst>
    <p:handoutMasterId r:id="rId9"/>
  </p:handoutMasterIdLst>
  <p:sldIdLst>
    <p:sldId id="256" r:id="rId3"/>
    <p:sldId id="280" r:id="rId4"/>
    <p:sldId id="277" r:id="rId5"/>
    <p:sldId id="281" r:id="rId6"/>
    <p:sldId id="275" r:id="rId7"/>
  </p:sldIdLst>
  <p:sldSz cx="9144000" cy="5143500" type="screen16x9"/>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57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0325" autoAdjust="0"/>
  </p:normalViewPr>
  <p:slideViewPr>
    <p:cSldViewPr showGuides="1">
      <p:cViewPr varScale="1">
        <p:scale>
          <a:sx n="108" d="100"/>
          <a:sy n="108" d="100"/>
        </p:scale>
        <p:origin x="816" y="108"/>
      </p:cViewPr>
      <p:guideLst>
        <p:guide orient="horz" pos="1620"/>
        <p:guide pos="2880"/>
        <p:guide orient="horz" pos="57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10.png"/></Relationships>
</file>

<file path=ppt/diagrams/_rels/data2.xml.rels><?xml version="1.0" encoding="UTF-8" standalone="yes"?>
<Relationships xmlns="http://schemas.openxmlformats.org/package/2006/relationships"><Relationship Id="rId1" Type="http://schemas.openxmlformats.org/officeDocument/2006/relationships/image" Target="../media/image10.png"/></Relationships>
</file>

<file path=ppt/diagrams/_rels/data3.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3.xml.rels><?xml version="1.0" encoding="UTF-8" standalone="yes"?>
<Relationships xmlns="http://schemas.openxmlformats.org/package/2006/relationships"><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A9A96E-C2A6-440F-9775-CE1A67DF7626}" type="doc">
      <dgm:prSet loTypeId="urn:microsoft.com/office/officeart/2005/8/layout/vList4#21" loCatId="list" qsTypeId="urn:microsoft.com/office/officeart/2005/8/quickstyle/3d1" qsCatId="3D" csTypeId="urn:microsoft.com/office/officeart/2005/8/colors/accent1_4" csCatId="accent1" phldr="1"/>
      <dgm:spPr/>
      <dgm:t>
        <a:bodyPr/>
        <a:lstStyle/>
        <a:p>
          <a:endParaRPr lang="en-US"/>
        </a:p>
      </dgm:t>
    </dgm:pt>
    <dgm:pt modelId="{629EBBBE-71EB-478F-83D1-0F5DDA3C72F5}">
      <dgm:prSet phldrT="[Text]"/>
      <dgm:spPr>
        <a:solidFill>
          <a:schemeClr val="accent1"/>
        </a:solidFill>
        <a:effectLst/>
        <a:scene3d>
          <a:camera prst="orthographicFront"/>
          <a:lightRig rig="flat" dir="t"/>
        </a:scene3d>
        <a:sp3d prstMaterial="plastic">
          <a:bevelB w="88900" h="31750" prst="angle"/>
        </a:sp3d>
      </dgm:spPr>
      <dgm:t>
        <a:bodyPr/>
        <a:lstStyle/>
        <a:p>
          <a:r>
            <a:rPr lang="en-GB" dirty="0" smtClean="0">
              <a:solidFill>
                <a:schemeClr val="bg1"/>
              </a:solidFill>
            </a:rPr>
            <a:t>Blades/ Expansion Cards</a:t>
          </a:r>
          <a:endParaRPr lang="en-US" dirty="0">
            <a:solidFill>
              <a:schemeClr val="bg1"/>
            </a:solidFill>
          </a:endParaRPr>
        </a:p>
      </dgm:t>
    </dgm:pt>
    <dgm:pt modelId="{15F116A7-BC89-4E1A-9B0E-F40A7CDA2201}" type="parTrans" cxnId="{8959E6E3-C16D-487D-BB47-826FEB805FF5}">
      <dgm:prSet/>
      <dgm:spPr/>
      <dgm:t>
        <a:bodyPr/>
        <a:lstStyle/>
        <a:p>
          <a:endParaRPr lang="en-US"/>
        </a:p>
      </dgm:t>
    </dgm:pt>
    <dgm:pt modelId="{8C84CA26-7A9E-47AA-AC16-2AEE74208DF1}" type="sibTrans" cxnId="{8959E6E3-C16D-487D-BB47-826FEB805FF5}">
      <dgm:prSet/>
      <dgm:spPr/>
      <dgm:t>
        <a:bodyPr/>
        <a:lstStyle/>
        <a:p>
          <a:endParaRPr lang="en-US"/>
        </a:p>
      </dgm:t>
    </dgm:pt>
    <dgm:pt modelId="{01FC0DEC-BFE5-4CAD-8900-49BD83AA66EC}" type="pres">
      <dgm:prSet presAssocID="{ABA9A96E-C2A6-440F-9775-CE1A67DF7626}" presName="linear" presStyleCnt="0">
        <dgm:presLayoutVars>
          <dgm:dir/>
          <dgm:resizeHandles val="exact"/>
        </dgm:presLayoutVars>
      </dgm:prSet>
      <dgm:spPr/>
      <dgm:t>
        <a:bodyPr/>
        <a:lstStyle/>
        <a:p>
          <a:endParaRPr lang="en-US"/>
        </a:p>
      </dgm:t>
    </dgm:pt>
    <dgm:pt modelId="{EE0813BD-9D2B-4702-B863-97647265D136}" type="pres">
      <dgm:prSet presAssocID="{629EBBBE-71EB-478F-83D1-0F5DDA3C72F5}" presName="comp" presStyleCnt="0"/>
      <dgm:spPr/>
    </dgm:pt>
    <dgm:pt modelId="{78613668-037F-424A-8EFA-0A6AF1C693BA}" type="pres">
      <dgm:prSet presAssocID="{629EBBBE-71EB-478F-83D1-0F5DDA3C72F5}" presName="box" presStyleLbl="node1" presStyleIdx="0" presStyleCnt="1" custLinFactY="-423077" custLinFactNeighborX="85366" custLinFactNeighborY="-500000"/>
      <dgm:spPr/>
      <dgm:t>
        <a:bodyPr/>
        <a:lstStyle/>
        <a:p>
          <a:endParaRPr lang="en-US"/>
        </a:p>
      </dgm:t>
    </dgm:pt>
    <dgm:pt modelId="{14EA67E8-F75F-449D-BBD4-F85E7F36A2F2}" type="pres">
      <dgm:prSet presAssocID="{629EBBBE-71EB-478F-83D1-0F5DDA3C72F5}" presName="img" presStyleLbl="fgImgPlace1" presStyleIdx="0" presStyleCnt="1"/>
      <dgm:spPr>
        <a:blipFill rotWithShape="0">
          <a:blip xmlns:r="http://schemas.openxmlformats.org/officeDocument/2006/relationships" r:embed="rId1"/>
          <a:stretch>
            <a:fillRect/>
          </a:stretch>
        </a:blipFill>
      </dgm:spPr>
    </dgm:pt>
    <dgm:pt modelId="{D23B1DDF-B4AA-4F66-B5A3-085D562C29E2}" type="pres">
      <dgm:prSet presAssocID="{629EBBBE-71EB-478F-83D1-0F5DDA3C72F5}" presName="text" presStyleLbl="node1" presStyleIdx="0" presStyleCnt="1">
        <dgm:presLayoutVars>
          <dgm:bulletEnabled val="1"/>
        </dgm:presLayoutVars>
      </dgm:prSet>
      <dgm:spPr/>
      <dgm:t>
        <a:bodyPr/>
        <a:lstStyle/>
        <a:p>
          <a:endParaRPr lang="en-US"/>
        </a:p>
      </dgm:t>
    </dgm:pt>
  </dgm:ptLst>
  <dgm:cxnLst>
    <dgm:cxn modelId="{E02DA617-4E4D-4EB9-9DDC-A89BBF09E482}" type="presOf" srcId="{ABA9A96E-C2A6-440F-9775-CE1A67DF7626}" destId="{01FC0DEC-BFE5-4CAD-8900-49BD83AA66EC}" srcOrd="0" destOrd="0" presId="urn:microsoft.com/office/officeart/2005/8/layout/vList4#21"/>
    <dgm:cxn modelId="{83947843-326C-458D-BF28-F53D3B014D34}" type="presOf" srcId="{629EBBBE-71EB-478F-83D1-0F5DDA3C72F5}" destId="{78613668-037F-424A-8EFA-0A6AF1C693BA}" srcOrd="0" destOrd="0" presId="urn:microsoft.com/office/officeart/2005/8/layout/vList4#21"/>
    <dgm:cxn modelId="{463D3A4C-84FB-4E76-8A2A-E8B4A8BE47FE}" type="presOf" srcId="{629EBBBE-71EB-478F-83D1-0F5DDA3C72F5}" destId="{D23B1DDF-B4AA-4F66-B5A3-085D562C29E2}" srcOrd="1" destOrd="0" presId="urn:microsoft.com/office/officeart/2005/8/layout/vList4#21"/>
    <dgm:cxn modelId="{8959E6E3-C16D-487D-BB47-826FEB805FF5}" srcId="{ABA9A96E-C2A6-440F-9775-CE1A67DF7626}" destId="{629EBBBE-71EB-478F-83D1-0F5DDA3C72F5}" srcOrd="0" destOrd="0" parTransId="{15F116A7-BC89-4E1A-9B0E-F40A7CDA2201}" sibTransId="{8C84CA26-7A9E-47AA-AC16-2AEE74208DF1}"/>
    <dgm:cxn modelId="{E6A21AE9-9495-4A99-B65B-8E711DE724DC}" type="presParOf" srcId="{01FC0DEC-BFE5-4CAD-8900-49BD83AA66EC}" destId="{EE0813BD-9D2B-4702-B863-97647265D136}" srcOrd="0" destOrd="0" presId="urn:microsoft.com/office/officeart/2005/8/layout/vList4#21"/>
    <dgm:cxn modelId="{6F2C6831-65DE-4479-A13F-8433268BC6D9}" type="presParOf" srcId="{EE0813BD-9D2B-4702-B863-97647265D136}" destId="{78613668-037F-424A-8EFA-0A6AF1C693BA}" srcOrd="0" destOrd="0" presId="urn:microsoft.com/office/officeart/2005/8/layout/vList4#21"/>
    <dgm:cxn modelId="{587DF642-C14B-489E-B85E-7A724FF284EE}" type="presParOf" srcId="{EE0813BD-9D2B-4702-B863-97647265D136}" destId="{14EA67E8-F75F-449D-BBD4-F85E7F36A2F2}" srcOrd="1" destOrd="0" presId="urn:microsoft.com/office/officeart/2005/8/layout/vList4#21"/>
    <dgm:cxn modelId="{FBDF7B75-DDC8-41BF-B63E-84E0D1EA8CA9}" type="presParOf" srcId="{EE0813BD-9D2B-4702-B863-97647265D136}" destId="{D23B1DDF-B4AA-4F66-B5A3-085D562C29E2}" srcOrd="2" destOrd="0" presId="urn:microsoft.com/office/officeart/2005/8/layout/vList4#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A9A96E-C2A6-440F-9775-CE1A67DF7626}" type="doc">
      <dgm:prSet loTypeId="urn:microsoft.com/office/officeart/2005/8/layout/vList4#23" loCatId="list" qsTypeId="urn:microsoft.com/office/officeart/2005/8/quickstyle/3d1" qsCatId="3D" csTypeId="urn:microsoft.com/office/officeart/2005/8/colors/accent1_4" csCatId="accent1" phldr="1"/>
      <dgm:spPr/>
      <dgm:t>
        <a:bodyPr/>
        <a:lstStyle/>
        <a:p>
          <a:endParaRPr lang="en-US"/>
        </a:p>
      </dgm:t>
    </dgm:pt>
    <dgm:pt modelId="{629EBBBE-71EB-478F-83D1-0F5DDA3C72F5}">
      <dgm:prSet phldrT="[Text]"/>
      <dgm:spPr>
        <a:solidFill>
          <a:schemeClr val="accent1"/>
        </a:solidFill>
        <a:effectLst/>
        <a:scene3d>
          <a:camera prst="orthographicFront"/>
          <a:lightRig rig="flat" dir="t"/>
        </a:scene3d>
        <a:sp3d prstMaterial="plastic">
          <a:bevelB w="88900" h="31750" prst="angle"/>
        </a:sp3d>
      </dgm:spPr>
      <dgm:t>
        <a:bodyPr/>
        <a:lstStyle/>
        <a:p>
          <a:r>
            <a:rPr lang="en-GB" dirty="0" smtClean="0">
              <a:solidFill>
                <a:schemeClr val="bg1"/>
              </a:solidFill>
            </a:rPr>
            <a:t>Blades/ Expansion Cards</a:t>
          </a:r>
          <a:endParaRPr lang="en-US" dirty="0">
            <a:solidFill>
              <a:schemeClr val="bg1"/>
            </a:solidFill>
          </a:endParaRPr>
        </a:p>
      </dgm:t>
    </dgm:pt>
    <dgm:pt modelId="{15F116A7-BC89-4E1A-9B0E-F40A7CDA2201}" type="parTrans" cxnId="{8959E6E3-C16D-487D-BB47-826FEB805FF5}">
      <dgm:prSet/>
      <dgm:spPr/>
      <dgm:t>
        <a:bodyPr/>
        <a:lstStyle/>
        <a:p>
          <a:endParaRPr lang="en-US"/>
        </a:p>
      </dgm:t>
    </dgm:pt>
    <dgm:pt modelId="{8C84CA26-7A9E-47AA-AC16-2AEE74208DF1}" type="sibTrans" cxnId="{8959E6E3-C16D-487D-BB47-826FEB805FF5}">
      <dgm:prSet/>
      <dgm:spPr/>
      <dgm:t>
        <a:bodyPr/>
        <a:lstStyle/>
        <a:p>
          <a:endParaRPr lang="en-US"/>
        </a:p>
      </dgm:t>
    </dgm:pt>
    <dgm:pt modelId="{01FC0DEC-BFE5-4CAD-8900-49BD83AA66EC}" type="pres">
      <dgm:prSet presAssocID="{ABA9A96E-C2A6-440F-9775-CE1A67DF7626}" presName="linear" presStyleCnt="0">
        <dgm:presLayoutVars>
          <dgm:dir/>
          <dgm:resizeHandles val="exact"/>
        </dgm:presLayoutVars>
      </dgm:prSet>
      <dgm:spPr/>
      <dgm:t>
        <a:bodyPr/>
        <a:lstStyle/>
        <a:p>
          <a:endParaRPr lang="en-US"/>
        </a:p>
      </dgm:t>
    </dgm:pt>
    <dgm:pt modelId="{EE0813BD-9D2B-4702-B863-97647265D136}" type="pres">
      <dgm:prSet presAssocID="{629EBBBE-71EB-478F-83D1-0F5DDA3C72F5}" presName="comp" presStyleCnt="0"/>
      <dgm:spPr/>
    </dgm:pt>
    <dgm:pt modelId="{78613668-037F-424A-8EFA-0A6AF1C693BA}" type="pres">
      <dgm:prSet presAssocID="{629EBBBE-71EB-478F-83D1-0F5DDA3C72F5}" presName="box" presStyleLbl="node1" presStyleIdx="0" presStyleCnt="1" custLinFactNeighborX="28619" custLinFactNeighborY="21176"/>
      <dgm:spPr/>
      <dgm:t>
        <a:bodyPr/>
        <a:lstStyle/>
        <a:p>
          <a:endParaRPr lang="en-US"/>
        </a:p>
      </dgm:t>
    </dgm:pt>
    <dgm:pt modelId="{14EA67E8-F75F-449D-BBD4-F85E7F36A2F2}" type="pres">
      <dgm:prSet presAssocID="{629EBBBE-71EB-478F-83D1-0F5DDA3C72F5}" presName="img" presStyleLbl="fgImgPlace1" presStyleIdx="0" presStyleCnt="1" custScaleX="67490"/>
      <dgm:spPr>
        <a:blipFill rotWithShape="0">
          <a:blip xmlns:r="http://schemas.openxmlformats.org/officeDocument/2006/relationships" r:embed="rId1"/>
          <a:stretch>
            <a:fillRect/>
          </a:stretch>
        </a:blipFill>
      </dgm:spPr>
    </dgm:pt>
    <dgm:pt modelId="{D23B1DDF-B4AA-4F66-B5A3-085D562C29E2}" type="pres">
      <dgm:prSet presAssocID="{629EBBBE-71EB-478F-83D1-0F5DDA3C72F5}" presName="text" presStyleLbl="node1" presStyleIdx="0" presStyleCnt="1">
        <dgm:presLayoutVars>
          <dgm:bulletEnabled val="1"/>
        </dgm:presLayoutVars>
      </dgm:prSet>
      <dgm:spPr/>
      <dgm:t>
        <a:bodyPr/>
        <a:lstStyle/>
        <a:p>
          <a:endParaRPr lang="en-US"/>
        </a:p>
      </dgm:t>
    </dgm:pt>
  </dgm:ptLst>
  <dgm:cxnLst>
    <dgm:cxn modelId="{69B852A5-1F16-42BC-86CE-044372F337AE}" type="presOf" srcId="{629EBBBE-71EB-478F-83D1-0F5DDA3C72F5}" destId="{D23B1DDF-B4AA-4F66-B5A3-085D562C29E2}" srcOrd="1" destOrd="0" presId="urn:microsoft.com/office/officeart/2005/8/layout/vList4#23"/>
    <dgm:cxn modelId="{CFBAC5CA-F511-4F7B-A91D-4F41433422EF}" type="presOf" srcId="{629EBBBE-71EB-478F-83D1-0F5DDA3C72F5}" destId="{78613668-037F-424A-8EFA-0A6AF1C693BA}" srcOrd="0" destOrd="0" presId="urn:microsoft.com/office/officeart/2005/8/layout/vList4#23"/>
    <dgm:cxn modelId="{19B55026-7BE9-436A-BF09-5DAF5BF23ECC}" type="presOf" srcId="{ABA9A96E-C2A6-440F-9775-CE1A67DF7626}" destId="{01FC0DEC-BFE5-4CAD-8900-49BD83AA66EC}" srcOrd="0" destOrd="0" presId="urn:microsoft.com/office/officeart/2005/8/layout/vList4#23"/>
    <dgm:cxn modelId="{8959E6E3-C16D-487D-BB47-826FEB805FF5}" srcId="{ABA9A96E-C2A6-440F-9775-CE1A67DF7626}" destId="{629EBBBE-71EB-478F-83D1-0F5DDA3C72F5}" srcOrd="0" destOrd="0" parTransId="{15F116A7-BC89-4E1A-9B0E-F40A7CDA2201}" sibTransId="{8C84CA26-7A9E-47AA-AC16-2AEE74208DF1}"/>
    <dgm:cxn modelId="{ACCDA2EC-515D-41DB-8B26-F80E2A893604}" type="presParOf" srcId="{01FC0DEC-BFE5-4CAD-8900-49BD83AA66EC}" destId="{EE0813BD-9D2B-4702-B863-97647265D136}" srcOrd="0" destOrd="0" presId="urn:microsoft.com/office/officeart/2005/8/layout/vList4#23"/>
    <dgm:cxn modelId="{F2C1A118-A33A-4AC7-9683-350F53A3CCC8}" type="presParOf" srcId="{EE0813BD-9D2B-4702-B863-97647265D136}" destId="{78613668-037F-424A-8EFA-0A6AF1C693BA}" srcOrd="0" destOrd="0" presId="urn:microsoft.com/office/officeart/2005/8/layout/vList4#23"/>
    <dgm:cxn modelId="{5606D829-915A-4C7F-A09A-6BCA433328C9}" type="presParOf" srcId="{EE0813BD-9D2B-4702-B863-97647265D136}" destId="{14EA67E8-F75F-449D-BBD4-F85E7F36A2F2}" srcOrd="1" destOrd="0" presId="urn:microsoft.com/office/officeart/2005/8/layout/vList4#23"/>
    <dgm:cxn modelId="{8CAFF696-888E-4D35-B148-5890D1B30A83}" type="presParOf" srcId="{EE0813BD-9D2B-4702-B863-97647265D136}" destId="{D23B1DDF-B4AA-4F66-B5A3-085D562C29E2}" srcOrd="2" destOrd="0" presId="urn:microsoft.com/office/officeart/2005/8/layout/vList4#2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A9A96E-C2A6-440F-9775-CE1A67DF7626}" type="doc">
      <dgm:prSet loTypeId="urn:microsoft.com/office/officeart/2005/8/layout/vList4#24" loCatId="list" qsTypeId="urn:microsoft.com/office/officeart/2005/8/quickstyle/3d1" qsCatId="3D" csTypeId="urn:microsoft.com/office/officeart/2005/8/colors/accent0_3" csCatId="mainScheme" phldr="1"/>
      <dgm:spPr/>
      <dgm:t>
        <a:bodyPr/>
        <a:lstStyle/>
        <a:p>
          <a:endParaRPr lang="en-US"/>
        </a:p>
      </dgm:t>
    </dgm:pt>
    <dgm:pt modelId="{629EBBBE-71EB-478F-83D1-0F5DDA3C72F5}">
      <dgm:prSet phldrT="[Text]"/>
      <dgm:spPr>
        <a:solidFill>
          <a:schemeClr val="accent1"/>
        </a:solidFill>
        <a:effectLst/>
        <a:scene3d>
          <a:camera prst="orthographicFront"/>
          <a:lightRig rig="flat" dir="t"/>
        </a:scene3d>
        <a:sp3d prstMaterial="plastic">
          <a:bevelB w="88900" h="31750" prst="angle"/>
        </a:sp3d>
      </dgm:spPr>
      <dgm:t>
        <a:bodyPr/>
        <a:lstStyle/>
        <a:p>
          <a:r>
            <a:rPr lang="en-GB" dirty="0" smtClean="0">
              <a:solidFill>
                <a:schemeClr val="bg1"/>
              </a:solidFill>
            </a:rPr>
            <a:t>Blades/ Expansion Cards</a:t>
          </a:r>
          <a:endParaRPr lang="en-US" dirty="0">
            <a:solidFill>
              <a:schemeClr val="bg1"/>
            </a:solidFill>
          </a:endParaRPr>
        </a:p>
      </dgm:t>
    </dgm:pt>
    <dgm:pt modelId="{15F116A7-BC89-4E1A-9B0E-F40A7CDA2201}" type="parTrans" cxnId="{8959E6E3-C16D-487D-BB47-826FEB805FF5}">
      <dgm:prSet/>
      <dgm:spPr/>
      <dgm:t>
        <a:bodyPr/>
        <a:lstStyle/>
        <a:p>
          <a:endParaRPr lang="en-US"/>
        </a:p>
      </dgm:t>
    </dgm:pt>
    <dgm:pt modelId="{8C84CA26-7A9E-47AA-AC16-2AEE74208DF1}" type="sibTrans" cxnId="{8959E6E3-C16D-487D-BB47-826FEB805FF5}">
      <dgm:prSet/>
      <dgm:spPr/>
      <dgm:t>
        <a:bodyPr/>
        <a:lstStyle/>
        <a:p>
          <a:endParaRPr lang="en-US"/>
        </a:p>
      </dgm:t>
    </dgm:pt>
    <dgm:pt modelId="{01FC0DEC-BFE5-4CAD-8900-49BD83AA66EC}" type="pres">
      <dgm:prSet presAssocID="{ABA9A96E-C2A6-440F-9775-CE1A67DF7626}" presName="linear" presStyleCnt="0">
        <dgm:presLayoutVars>
          <dgm:dir/>
          <dgm:resizeHandles val="exact"/>
        </dgm:presLayoutVars>
      </dgm:prSet>
      <dgm:spPr/>
      <dgm:t>
        <a:bodyPr/>
        <a:lstStyle/>
        <a:p>
          <a:endParaRPr lang="en-US"/>
        </a:p>
      </dgm:t>
    </dgm:pt>
    <dgm:pt modelId="{EE0813BD-9D2B-4702-B863-97647265D136}" type="pres">
      <dgm:prSet presAssocID="{629EBBBE-71EB-478F-83D1-0F5DDA3C72F5}" presName="comp" presStyleCnt="0"/>
      <dgm:spPr/>
    </dgm:pt>
    <dgm:pt modelId="{78613668-037F-424A-8EFA-0A6AF1C693BA}" type="pres">
      <dgm:prSet presAssocID="{629EBBBE-71EB-478F-83D1-0F5DDA3C72F5}" presName="box" presStyleLbl="node1" presStyleIdx="0" presStyleCnt="1" custLinFactNeighborX="2439"/>
      <dgm:spPr/>
      <dgm:t>
        <a:bodyPr/>
        <a:lstStyle/>
        <a:p>
          <a:endParaRPr lang="en-US"/>
        </a:p>
      </dgm:t>
    </dgm:pt>
    <dgm:pt modelId="{14EA67E8-F75F-449D-BBD4-F85E7F36A2F2}" type="pres">
      <dgm:prSet presAssocID="{629EBBBE-71EB-478F-83D1-0F5DDA3C72F5}" presName="img" presStyleLbl="fgImgPlace1" presStyleIdx="0" presStyleCnt="1" custScaleX="73224"/>
      <dgm:spPr>
        <a:blipFill rotWithShape="0">
          <a:blip xmlns:r="http://schemas.openxmlformats.org/officeDocument/2006/relationships" r:embed="rId1"/>
          <a:stretch>
            <a:fillRect/>
          </a:stretch>
        </a:blipFill>
      </dgm:spPr>
    </dgm:pt>
    <dgm:pt modelId="{D23B1DDF-B4AA-4F66-B5A3-085D562C29E2}" type="pres">
      <dgm:prSet presAssocID="{629EBBBE-71EB-478F-83D1-0F5DDA3C72F5}" presName="text" presStyleLbl="node1" presStyleIdx="0" presStyleCnt="1">
        <dgm:presLayoutVars>
          <dgm:bulletEnabled val="1"/>
        </dgm:presLayoutVars>
      </dgm:prSet>
      <dgm:spPr/>
      <dgm:t>
        <a:bodyPr/>
        <a:lstStyle/>
        <a:p>
          <a:endParaRPr lang="en-US"/>
        </a:p>
      </dgm:t>
    </dgm:pt>
  </dgm:ptLst>
  <dgm:cxnLst>
    <dgm:cxn modelId="{FCEB6700-E172-4F59-8904-ADE2CFDA1D76}" type="presOf" srcId="{629EBBBE-71EB-478F-83D1-0F5DDA3C72F5}" destId="{D23B1DDF-B4AA-4F66-B5A3-085D562C29E2}" srcOrd="1" destOrd="0" presId="urn:microsoft.com/office/officeart/2005/8/layout/vList4#24"/>
    <dgm:cxn modelId="{9A66FB2E-EF39-420A-A39B-CA776EF37747}" type="presOf" srcId="{629EBBBE-71EB-478F-83D1-0F5DDA3C72F5}" destId="{78613668-037F-424A-8EFA-0A6AF1C693BA}" srcOrd="0" destOrd="0" presId="urn:microsoft.com/office/officeart/2005/8/layout/vList4#24"/>
    <dgm:cxn modelId="{E1514990-8ABA-4AF1-AD0A-3326351AEEC2}" type="presOf" srcId="{ABA9A96E-C2A6-440F-9775-CE1A67DF7626}" destId="{01FC0DEC-BFE5-4CAD-8900-49BD83AA66EC}" srcOrd="0" destOrd="0" presId="urn:microsoft.com/office/officeart/2005/8/layout/vList4#24"/>
    <dgm:cxn modelId="{8959E6E3-C16D-487D-BB47-826FEB805FF5}" srcId="{ABA9A96E-C2A6-440F-9775-CE1A67DF7626}" destId="{629EBBBE-71EB-478F-83D1-0F5DDA3C72F5}" srcOrd="0" destOrd="0" parTransId="{15F116A7-BC89-4E1A-9B0E-F40A7CDA2201}" sibTransId="{8C84CA26-7A9E-47AA-AC16-2AEE74208DF1}"/>
    <dgm:cxn modelId="{EECE3289-9DAB-4268-828B-EB54C59CB225}" type="presParOf" srcId="{01FC0DEC-BFE5-4CAD-8900-49BD83AA66EC}" destId="{EE0813BD-9D2B-4702-B863-97647265D136}" srcOrd="0" destOrd="0" presId="urn:microsoft.com/office/officeart/2005/8/layout/vList4#24"/>
    <dgm:cxn modelId="{AC88F258-BBD0-434A-B4E1-0413987AB33A}" type="presParOf" srcId="{EE0813BD-9D2B-4702-B863-97647265D136}" destId="{78613668-037F-424A-8EFA-0A6AF1C693BA}" srcOrd="0" destOrd="0" presId="urn:microsoft.com/office/officeart/2005/8/layout/vList4#24"/>
    <dgm:cxn modelId="{FB1D02DB-1084-42DA-A53E-BA448252E4C1}" type="presParOf" srcId="{EE0813BD-9D2B-4702-B863-97647265D136}" destId="{14EA67E8-F75F-449D-BBD4-F85E7F36A2F2}" srcOrd="1" destOrd="0" presId="urn:microsoft.com/office/officeart/2005/8/layout/vList4#24"/>
    <dgm:cxn modelId="{B55BABCB-CD89-4F9C-AEF1-AFC1231A289C}" type="presParOf" srcId="{EE0813BD-9D2B-4702-B863-97647265D136}" destId="{D23B1DDF-B4AA-4F66-B5A3-085D562C29E2}" srcOrd="2" destOrd="0" presId="urn:microsoft.com/office/officeart/2005/8/layout/vList4#24"/>
  </dgm:cxnLst>
  <dgm:bg>
    <a:effectLst/>
  </dgm:bg>
  <dgm:whole/>
  <dgm:extLst>
    <a:ext uri="http://schemas.microsoft.com/office/drawing/2008/diagram">
      <dsp:dataModelExt xmlns:dsp="http://schemas.microsoft.com/office/drawing/2008/diagram" relId="rId1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13668-037F-424A-8EFA-0A6AF1C693BA}">
      <dsp:nvSpPr>
        <dsp:cNvPr id="0" name=""/>
        <dsp:cNvSpPr/>
      </dsp:nvSpPr>
      <dsp:spPr>
        <a:xfrm>
          <a:off x="0" y="0"/>
          <a:ext cx="2514599" cy="247650"/>
        </a:xfrm>
        <a:prstGeom prst="roundRect">
          <a:avLst>
            <a:gd name="adj" fmla="val 10000"/>
          </a:avLst>
        </a:prstGeom>
        <a:solidFill>
          <a:schemeClr val="accent1"/>
        </a:solidFill>
        <a:ln>
          <a:noFill/>
        </a:ln>
        <a:effectLst/>
        <a:scene3d>
          <a:camera prst="orthographicFront"/>
          <a:lightRig rig="flat" dir="t"/>
        </a:scene3d>
        <a:sp3d prstMaterial="plastic">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GB" sz="1100" kern="1200" dirty="0" smtClean="0">
              <a:solidFill>
                <a:schemeClr val="bg1"/>
              </a:solidFill>
            </a:rPr>
            <a:t>Blades/ Expansion Cards</a:t>
          </a:r>
          <a:endParaRPr lang="en-US" sz="1100" kern="1200" dirty="0">
            <a:solidFill>
              <a:schemeClr val="bg1"/>
            </a:solidFill>
          </a:endParaRPr>
        </a:p>
      </dsp:txBody>
      <dsp:txXfrm>
        <a:off x="527684" y="0"/>
        <a:ext cx="1986915" cy="247650"/>
      </dsp:txXfrm>
    </dsp:sp>
    <dsp:sp modelId="{14EA67E8-F75F-449D-BBD4-F85E7F36A2F2}">
      <dsp:nvSpPr>
        <dsp:cNvPr id="0" name=""/>
        <dsp:cNvSpPr/>
      </dsp:nvSpPr>
      <dsp:spPr>
        <a:xfrm>
          <a:off x="24764" y="24765"/>
          <a:ext cx="502920" cy="198120"/>
        </a:xfrm>
        <a:prstGeom prst="roundRect">
          <a:avLst>
            <a:gd name="adj" fmla="val 10000"/>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13668-037F-424A-8EFA-0A6AF1C693BA}">
      <dsp:nvSpPr>
        <dsp:cNvPr id="0" name=""/>
        <dsp:cNvSpPr/>
      </dsp:nvSpPr>
      <dsp:spPr>
        <a:xfrm>
          <a:off x="0" y="0"/>
          <a:ext cx="3505200" cy="247650"/>
        </a:xfrm>
        <a:prstGeom prst="roundRect">
          <a:avLst>
            <a:gd name="adj" fmla="val 10000"/>
          </a:avLst>
        </a:prstGeom>
        <a:solidFill>
          <a:schemeClr val="accent1"/>
        </a:solidFill>
        <a:ln>
          <a:noFill/>
        </a:ln>
        <a:effectLst/>
        <a:scene3d>
          <a:camera prst="orthographicFront"/>
          <a:lightRig rig="flat" dir="t"/>
        </a:scene3d>
        <a:sp3d prstMaterial="plastic">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GB" sz="1100" kern="1200" dirty="0" smtClean="0">
              <a:solidFill>
                <a:schemeClr val="bg1"/>
              </a:solidFill>
            </a:rPr>
            <a:t>Blades/ Expansion Cards</a:t>
          </a:r>
          <a:endParaRPr lang="en-US" sz="1100" kern="1200" dirty="0">
            <a:solidFill>
              <a:schemeClr val="bg1"/>
            </a:solidFill>
          </a:endParaRPr>
        </a:p>
      </dsp:txBody>
      <dsp:txXfrm>
        <a:off x="725805" y="0"/>
        <a:ext cx="2779395" cy="247650"/>
      </dsp:txXfrm>
    </dsp:sp>
    <dsp:sp modelId="{14EA67E8-F75F-449D-BBD4-F85E7F36A2F2}">
      <dsp:nvSpPr>
        <dsp:cNvPr id="0" name=""/>
        <dsp:cNvSpPr/>
      </dsp:nvSpPr>
      <dsp:spPr>
        <a:xfrm>
          <a:off x="138719" y="24765"/>
          <a:ext cx="473131" cy="198120"/>
        </a:xfrm>
        <a:prstGeom prst="roundRect">
          <a:avLst>
            <a:gd name="adj" fmla="val 10000"/>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13668-037F-424A-8EFA-0A6AF1C693BA}">
      <dsp:nvSpPr>
        <dsp:cNvPr id="0" name=""/>
        <dsp:cNvSpPr/>
      </dsp:nvSpPr>
      <dsp:spPr>
        <a:xfrm>
          <a:off x="0" y="0"/>
          <a:ext cx="3200400" cy="247650"/>
        </a:xfrm>
        <a:prstGeom prst="roundRect">
          <a:avLst>
            <a:gd name="adj" fmla="val 10000"/>
          </a:avLst>
        </a:prstGeom>
        <a:solidFill>
          <a:schemeClr val="accent1"/>
        </a:solidFill>
        <a:ln>
          <a:noFill/>
        </a:ln>
        <a:effectLst/>
        <a:scene3d>
          <a:camera prst="orthographicFront"/>
          <a:lightRig rig="flat" dir="t"/>
        </a:scene3d>
        <a:sp3d prstMaterial="plastic">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GB" sz="1100" kern="1200" dirty="0" smtClean="0">
              <a:solidFill>
                <a:schemeClr val="bg1"/>
              </a:solidFill>
            </a:rPr>
            <a:t>Blades/ Expansion Cards</a:t>
          </a:r>
          <a:endParaRPr lang="en-US" sz="1100" kern="1200" dirty="0">
            <a:solidFill>
              <a:schemeClr val="bg1"/>
            </a:solidFill>
          </a:endParaRPr>
        </a:p>
      </dsp:txBody>
      <dsp:txXfrm>
        <a:off x="664845" y="0"/>
        <a:ext cx="2535555" cy="247650"/>
      </dsp:txXfrm>
    </dsp:sp>
    <dsp:sp modelId="{14EA67E8-F75F-449D-BBD4-F85E7F36A2F2}">
      <dsp:nvSpPr>
        <dsp:cNvPr id="0" name=""/>
        <dsp:cNvSpPr/>
      </dsp:nvSpPr>
      <dsp:spPr>
        <a:xfrm>
          <a:off x="110458" y="24765"/>
          <a:ext cx="468692" cy="198120"/>
        </a:xfrm>
        <a:prstGeom prst="roundRect">
          <a:avLst>
            <a:gd name="adj" fmla="val 10000"/>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2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23">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2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7205"/>
          </a:xfrm>
          <a:prstGeom prst="rect">
            <a:avLst/>
          </a:prstGeom>
        </p:spPr>
        <p:txBody>
          <a:bodyPr vert="horz" lIns="91440" tIns="45720" rIns="91440" bIns="45720" rtlCol="0"/>
          <a:lstStyle>
            <a:lvl1pPr algn="r">
              <a:defRPr sz="1200"/>
            </a:lvl1pPr>
          </a:lstStyle>
          <a:p>
            <a:fld id="{A846A167-AE91-4122-AB4C-A8629666C3BB}" type="datetimeFigureOut">
              <a:rPr lang="en-GB" smtClean="0"/>
              <a:t>4/9/15</a:t>
            </a:fld>
            <a:endParaRPr lang="en-GB"/>
          </a:p>
        </p:txBody>
      </p:sp>
      <p:sp>
        <p:nvSpPr>
          <p:cNvPr id="4" name="Footer Placeholder 3"/>
          <p:cNvSpPr>
            <a:spLocks noGrp="1"/>
          </p:cNvSpPr>
          <p:nvPr>
            <p:ph type="ftr" sz="quarter" idx="2"/>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5169"/>
            <a:ext cx="2949099" cy="497205"/>
          </a:xfrm>
          <a:prstGeom prst="rect">
            <a:avLst/>
          </a:prstGeom>
        </p:spPr>
        <p:txBody>
          <a:bodyPr vert="horz" lIns="91440" tIns="45720" rIns="91440" bIns="45720" rtlCol="0" anchor="b"/>
          <a:lstStyle>
            <a:lvl1pPr algn="r">
              <a:defRPr sz="1200"/>
            </a:lvl1pPr>
          </a:lstStyle>
          <a:p>
            <a:fld id="{EEED9D0B-BCCC-45DB-9268-6FD6E481836B}" type="slidenum">
              <a:rPr lang="en-GB" smtClean="0"/>
              <a:t>‹#›</a:t>
            </a:fld>
            <a:endParaRPr lang="en-GB"/>
          </a:p>
        </p:txBody>
      </p:sp>
    </p:spTree>
    <p:extLst>
      <p:ext uri="{BB962C8B-B14F-4D97-AF65-F5344CB8AC3E}">
        <p14:creationId xmlns:p14="http://schemas.microsoft.com/office/powerpoint/2010/main" val="3879847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AE37B017-2103-4F92-8D96-B682F5B92DDE}" type="datetimeFigureOut">
              <a:rPr lang="en-GB" smtClean="0"/>
              <a:t>4/9/15</a:t>
            </a:fld>
            <a:endParaRPr lang="en-GB"/>
          </a:p>
        </p:txBody>
      </p:sp>
      <p:sp>
        <p:nvSpPr>
          <p:cNvPr id="4" name="Slide Image Placeholder 3"/>
          <p:cNvSpPr>
            <a:spLocks noGrp="1" noRot="1" noChangeAspect="1"/>
          </p:cNvSpPr>
          <p:nvPr>
            <p:ph type="sldImg" idx="2"/>
          </p:nvPr>
        </p:nvSpPr>
        <p:spPr>
          <a:xfrm>
            <a:off x="88900" y="746125"/>
            <a:ext cx="6629400" cy="37290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5196780A-6E52-4D97-9DF0-E738DF68E5AF}" type="slidenum">
              <a:rPr lang="en-GB" smtClean="0"/>
              <a:t>‹#›</a:t>
            </a:fld>
            <a:endParaRPr lang="en-GB"/>
          </a:p>
        </p:txBody>
      </p:sp>
    </p:spTree>
    <p:extLst>
      <p:ext uri="{BB962C8B-B14F-4D97-AF65-F5344CB8AC3E}">
        <p14:creationId xmlns:p14="http://schemas.microsoft.com/office/powerpoint/2010/main" val="1427223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1" dirty="0"/>
              <a:t>Introducing Multi-Term Financing </a:t>
            </a:r>
          </a:p>
          <a:p>
            <a:pPr>
              <a:buFontTx/>
              <a:buChar char="-"/>
            </a:pPr>
            <a:r>
              <a:rPr lang="en-US" dirty="0"/>
              <a:t> Multi-Term Financing from Cisco Capital allows you to forgo the upfront purchase of capacity that is not immediately required, and provides you with the ability to refresh server blades or expansion cards more frequently over time.</a:t>
            </a:r>
          </a:p>
          <a:p>
            <a:pPr>
              <a:buFontTx/>
              <a:buChar char="-"/>
            </a:pPr>
            <a:r>
              <a:rPr lang="en-US" dirty="0"/>
              <a:t> For example, by initially financing your chassis, and then adding blades only as required, you are able to better align benefits to investment and reach the break-even point on your data center project earlier.</a:t>
            </a:r>
            <a:endParaRPr lang="en-US" sz="1100" b="1" dirty="0"/>
          </a:p>
          <a:p>
            <a:pPr>
              <a:buFontTx/>
              <a:buNone/>
            </a:pPr>
            <a:r>
              <a:rPr lang="en-US" dirty="0"/>
              <a:t>- Multi-Term Financing also allows you to avoid asset tracking and management issues through the co-termination or synchronization of the financing periods of your blades, cards and chassis.</a:t>
            </a:r>
            <a:endParaRPr lang="en-GB" sz="1100" dirty="0"/>
          </a:p>
          <a:p>
            <a:endParaRPr lang="en-GB" sz="1100" dirty="0"/>
          </a:p>
          <a:p>
            <a:r>
              <a:rPr lang="en-US" sz="1100" b="1" dirty="0"/>
              <a:t>How Multi-Term Financing Works</a:t>
            </a:r>
          </a:p>
          <a:p>
            <a:r>
              <a:rPr lang="en-US" dirty="0"/>
              <a:t>- Customers enter into a financing agreement for the chassis and base kit, and then finance additional blades and expansion cards on an “as needed” basis over time.</a:t>
            </a:r>
          </a:p>
          <a:p>
            <a:pPr>
              <a:buFontTx/>
              <a:buNone/>
            </a:pPr>
            <a:endParaRPr lang="en-GB" sz="1100" dirty="0"/>
          </a:p>
        </p:txBody>
      </p:sp>
      <p:sp>
        <p:nvSpPr>
          <p:cNvPr id="4" name="Footer Placeholder 3"/>
          <p:cNvSpPr>
            <a:spLocks noGrp="1"/>
          </p:cNvSpPr>
          <p:nvPr>
            <p:ph type="ftr" sz="quarter" idx="10"/>
          </p:nvPr>
        </p:nvSpPr>
        <p:spPr/>
        <p:txBody>
          <a:bodyPr/>
          <a:lstStyle/>
          <a:p>
            <a:r>
              <a:rPr lang="en-US" dirty="0" smtClean="0"/>
              <a:t>© 2009, Cisco Systems, Inc. All rights reserved.</a:t>
            </a:r>
          </a:p>
          <a:p>
            <a:r>
              <a:rPr lang="en-US" dirty="0" smtClean="0"/>
              <a:t>Presentation_ID.scr</a:t>
            </a:r>
            <a:endParaRPr lang="en-US" dirty="0"/>
          </a:p>
        </p:txBody>
      </p:sp>
      <p:sp>
        <p:nvSpPr>
          <p:cNvPr id="5" name="Slide Number Placeholder 4"/>
          <p:cNvSpPr>
            <a:spLocks noGrp="1"/>
          </p:cNvSpPr>
          <p:nvPr>
            <p:ph type="sldNum" sz="quarter" idx="11"/>
          </p:nvPr>
        </p:nvSpPr>
        <p:spPr/>
        <p:txBody>
          <a:bodyPr/>
          <a:lstStyle/>
          <a:p>
            <a:fld id="{567B6F56-350B-4E5B-A84B-F03C933C9AF6}" type="slidenum">
              <a:rPr lang="en-US" smtClean="0"/>
              <a:pPr/>
              <a:t>3</a:t>
            </a:fld>
            <a:endParaRPr lang="en-US" dirty="0"/>
          </a:p>
        </p:txBody>
      </p:sp>
    </p:spTree>
    <p:extLst>
      <p:ext uri="{BB962C8B-B14F-4D97-AF65-F5344CB8AC3E}">
        <p14:creationId xmlns:p14="http://schemas.microsoft.com/office/powerpoint/2010/main" val="878565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6125"/>
            <a:ext cx="6629400" cy="3729038"/>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latin typeface="+mn-lt"/>
                <a:ea typeface="+mn-ea"/>
                <a:cs typeface="+mn-cs"/>
              </a:rPr>
              <a:t>Cisco Capital, financing your business innovation</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100" kern="1200" dirty="0" smtClean="0">
                <a:solidFill>
                  <a:schemeClr val="tx1"/>
                </a:solidFill>
                <a:latin typeface="+mn-lt"/>
                <a:ea typeface="+mn-ea"/>
                <a:cs typeface="+mn-cs"/>
              </a:rPr>
              <a:t> Cisco Capital provides flexible financing models that allow customers to better plan, manage, and pay for the Cisco solutions</a:t>
            </a:r>
            <a:r>
              <a:rPr lang="en-US" sz="1100" kern="1200" baseline="0" dirty="0" smtClean="0">
                <a:solidFill>
                  <a:schemeClr val="tx1"/>
                </a:solidFill>
                <a:latin typeface="+mn-lt"/>
                <a:ea typeface="+mn-ea"/>
                <a:cs typeface="+mn-cs"/>
              </a:rPr>
              <a:t> </a:t>
            </a:r>
            <a:r>
              <a:rPr lang="en-US" sz="1100" kern="1200" dirty="0" smtClean="0">
                <a:solidFill>
                  <a:schemeClr val="tx1"/>
                </a:solidFill>
                <a:latin typeface="+mn-lt"/>
                <a:ea typeface="+mn-ea"/>
                <a:cs typeface="+mn-cs"/>
              </a:rPr>
              <a:t>they require to run their businesses.</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100" kern="1200" dirty="0" smtClean="0">
                <a:solidFill>
                  <a:schemeClr val="tx1"/>
                </a:solidFill>
                <a:latin typeface="+mn-lt"/>
                <a:ea typeface="+mn-ea"/>
                <a:cs typeface="+mn-cs"/>
              </a:rPr>
              <a:t> By financing your current and future capacity needs through</a:t>
            </a:r>
            <a:r>
              <a:rPr lang="en-US" sz="1100" kern="1200" baseline="0" dirty="0" smtClean="0">
                <a:solidFill>
                  <a:schemeClr val="tx1"/>
                </a:solidFill>
                <a:latin typeface="+mn-lt"/>
                <a:ea typeface="+mn-ea"/>
                <a:cs typeface="+mn-cs"/>
              </a:rPr>
              <a:t> </a:t>
            </a:r>
            <a:r>
              <a:rPr lang="en-US" sz="1100" kern="1200" dirty="0" smtClean="0">
                <a:solidFill>
                  <a:schemeClr val="tx1"/>
                </a:solidFill>
                <a:latin typeface="+mn-lt"/>
                <a:ea typeface="+mn-ea"/>
                <a:cs typeface="+mn-cs"/>
              </a:rPr>
              <a:t>Cisco Capital, you can </a:t>
            </a:r>
            <a:r>
              <a:rPr lang="en-US" sz="1100" kern="1200" dirty="0" err="1" smtClean="0">
                <a:solidFill>
                  <a:schemeClr val="tx1"/>
                </a:solidFill>
                <a:latin typeface="+mn-lt"/>
                <a:ea typeface="+mn-ea"/>
                <a:cs typeface="+mn-cs"/>
              </a:rPr>
              <a:t>optimise</a:t>
            </a:r>
            <a:r>
              <a:rPr lang="en-US" sz="1100" kern="1200" dirty="0" smtClean="0">
                <a:solidFill>
                  <a:schemeClr val="tx1"/>
                </a:solidFill>
                <a:latin typeface="+mn-lt"/>
                <a:ea typeface="+mn-ea"/>
                <a:cs typeface="+mn-cs"/>
              </a:rPr>
              <a:t> your overall technology </a:t>
            </a:r>
            <a:r>
              <a:rPr lang="en-US" sz="1100" kern="1200" baseline="0" dirty="0" smtClean="0">
                <a:solidFill>
                  <a:schemeClr val="tx1"/>
                </a:solidFill>
                <a:latin typeface="+mn-lt"/>
                <a:ea typeface="+mn-ea"/>
                <a:cs typeface="+mn-cs"/>
              </a:rPr>
              <a:t>investment</a:t>
            </a:r>
            <a:r>
              <a:rPr lang="en-US" sz="1100" kern="1200" dirty="0" smtClean="0">
                <a:solidFill>
                  <a:schemeClr val="tx1"/>
                </a:solidFill>
                <a:latin typeface="+mn-lt"/>
                <a:ea typeface="+mn-ea"/>
                <a:cs typeface="+mn-cs"/>
              </a:rPr>
              <a:t>.</a:t>
            </a:r>
            <a:endParaRPr lang="en-GB" sz="1100" kern="1200" dirty="0" smtClean="0">
              <a:solidFill>
                <a:schemeClr val="tx1"/>
              </a:solidFill>
              <a:latin typeface="+mn-lt"/>
              <a:ea typeface="+mn-ea"/>
              <a:cs typeface="+mn-cs"/>
            </a:endParaRPr>
          </a:p>
          <a:p>
            <a:endParaRPr lang="en-US" sz="1100"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4</a:t>
            </a:fld>
            <a:endParaRPr lang="en-US" dirty="0"/>
          </a:p>
        </p:txBody>
      </p:sp>
    </p:spTree>
    <p:extLst>
      <p:ext uri="{BB962C8B-B14F-4D97-AF65-F5344CB8AC3E}">
        <p14:creationId xmlns:p14="http://schemas.microsoft.com/office/powerpoint/2010/main" val="40486451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Title Slide-animated Gradient">
    <p:spTree>
      <p:nvGrpSpPr>
        <p:cNvPr id="1" name=""/>
        <p:cNvGrpSpPr/>
        <p:nvPr/>
      </p:nvGrpSpPr>
      <p:grpSpPr>
        <a:xfrm>
          <a:off x="0" y="0"/>
          <a:ext cx="0" cy="0"/>
          <a:chOff x="0" y="0"/>
          <a:chExt cx="0" cy="0"/>
        </a:xfrm>
      </p:grpSpPr>
      <p:sp>
        <p:nvSpPr>
          <p:cNvPr id="4" name="Rectangle 3"/>
          <p:cNvSpPr/>
          <p:nvPr userDrawn="1"/>
        </p:nvSpPr>
        <p:spPr>
          <a:xfrm>
            <a:off x="0" y="0"/>
            <a:ext cx="3040912" cy="5161776"/>
          </a:xfrm>
          <a:prstGeom prst="rect">
            <a:avLst/>
          </a:prstGeom>
          <a:solidFill>
            <a:schemeClr val="bg1"/>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rgbClr val="FFFFFF"/>
              </a:solidFill>
            </a:endParaRPr>
          </a:p>
        </p:txBody>
      </p:sp>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371060" y="-9831"/>
            <a:ext cx="6790220" cy="5171607"/>
          </a:xfrm>
          <a:prstGeom prst="rect">
            <a:avLst/>
          </a:prstGeom>
        </p:spPr>
      </p:pic>
      <p:sp>
        <p:nvSpPr>
          <p:cNvPr id="69" name="Rectangle 5"/>
          <p:cNvSpPr>
            <a:spLocks noChangeArrowheads="1"/>
          </p:cNvSpPr>
          <p:nvPr userDrawn="1"/>
        </p:nvSpPr>
        <p:spPr bwMode="ltGray">
          <a:xfrm>
            <a:off x="7784628" y="4894570"/>
            <a:ext cx="791023" cy="175257"/>
          </a:xfrm>
          <a:prstGeom prst="rect">
            <a:avLst/>
          </a:prstGeom>
          <a:noFill/>
          <a:ln w="9525">
            <a:noFill/>
            <a:miter lim="800000"/>
            <a:headEnd/>
            <a:tailEnd/>
          </a:ln>
          <a:effectLst/>
        </p:spPr>
        <p:txBody>
          <a:bodyPr wrap="none" lIns="82124" tIns="41061" rIns="82124" bIns="41061" anchor="b">
            <a:spAutoFit/>
          </a:bodyPr>
          <a:lstStyle/>
          <a:p>
            <a:pPr algn="r" defTabSz="814388"/>
            <a:r>
              <a:rPr lang="en-US" sz="600" dirty="0">
                <a:solidFill>
                  <a:srgbClr val="FFFFFF"/>
                </a:solidFill>
                <a:latin typeface="Arial"/>
              </a:rPr>
              <a:t>Cisco Confidential</a:t>
            </a:r>
          </a:p>
        </p:txBody>
      </p:sp>
      <p:sp>
        <p:nvSpPr>
          <p:cNvPr id="70" name="Rectangle 4"/>
          <p:cNvSpPr>
            <a:spLocks noChangeArrowheads="1"/>
          </p:cNvSpPr>
          <p:nvPr userDrawn="1"/>
        </p:nvSpPr>
        <p:spPr bwMode="ltGray">
          <a:xfrm>
            <a:off x="251374" y="4895871"/>
            <a:ext cx="3420515" cy="175257"/>
          </a:xfrm>
          <a:prstGeom prst="rect">
            <a:avLst/>
          </a:prstGeom>
          <a:noFill/>
          <a:ln w="9525">
            <a:noFill/>
            <a:miter lim="800000"/>
            <a:headEnd/>
            <a:tailEnd/>
          </a:ln>
          <a:effectLst/>
        </p:spPr>
        <p:txBody>
          <a:bodyPr wrap="square" lIns="82124" tIns="41061" rIns="82124" bIns="41061" anchor="b" anchorCtr="0">
            <a:spAutoFit/>
          </a:bodyPr>
          <a:lstStyle/>
          <a:p>
            <a:pPr defTabSz="814388"/>
            <a:r>
              <a:rPr lang="en-US" sz="600">
                <a:solidFill>
                  <a:srgbClr val="2C2A2A"/>
                </a:solidFill>
                <a:latin typeface="Arial"/>
              </a:rPr>
              <a:t>© </a:t>
            </a:r>
            <a:r>
              <a:rPr lang="en-US" sz="600" smtClean="0">
                <a:solidFill>
                  <a:srgbClr val="2C2A2A"/>
                </a:solidFill>
                <a:latin typeface="Arial"/>
              </a:rPr>
              <a:t>2014 </a:t>
            </a:r>
            <a:r>
              <a:rPr lang="en-US" sz="600" dirty="0">
                <a:solidFill>
                  <a:srgbClr val="2C2A2A"/>
                </a:solidFill>
                <a:latin typeface="Arial"/>
              </a:rPr>
              <a:t>Cisco and/or its affiliates. All rights reserved.</a:t>
            </a:r>
          </a:p>
        </p:txBody>
      </p:sp>
      <p:sp>
        <p:nvSpPr>
          <p:cNvPr id="71" name="Rectangle 7"/>
          <p:cNvSpPr>
            <a:spLocks noChangeArrowheads="1"/>
          </p:cNvSpPr>
          <p:nvPr userDrawn="1"/>
        </p:nvSpPr>
        <p:spPr bwMode="ltGray">
          <a:xfrm>
            <a:off x="8639982" y="4891492"/>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fld id="{DFCF27A5-1A5B-48D3-A060-2758FFBB1ADD}" type="slidenum">
              <a:rPr lang="en-US" sz="600">
                <a:solidFill>
                  <a:srgbClr val="FFFFFF"/>
                </a:solidFill>
                <a:latin typeface="Arial"/>
              </a:rPr>
              <a:pPr algn="r" defTabSz="814388"/>
              <a:t>‹#›</a:t>
            </a:fld>
            <a:endParaRPr lang="en-US" sz="600" dirty="0">
              <a:solidFill>
                <a:srgbClr val="FFFFFF"/>
              </a:solidFill>
              <a:latin typeface="Arial"/>
            </a:endParaRPr>
          </a:p>
        </p:txBody>
      </p:sp>
      <p:sp>
        <p:nvSpPr>
          <p:cNvPr id="2" name="Title 1"/>
          <p:cNvSpPr>
            <a:spLocks noGrp="1"/>
          </p:cNvSpPr>
          <p:nvPr>
            <p:ph type="ctrTitle" hasCustomPrompt="1"/>
          </p:nvPr>
        </p:nvSpPr>
        <p:spPr>
          <a:xfrm>
            <a:off x="221395" y="1961693"/>
            <a:ext cx="6111477" cy="1239064"/>
          </a:xfrm>
        </p:spPr>
        <p:txBody>
          <a:bodyPr anchor="b"/>
          <a:lstStyle>
            <a:lvl1pPr>
              <a:lnSpc>
                <a:spcPct val="90000"/>
              </a:lnSpc>
              <a:defRPr lang="en-US" sz="4400" b="0" kern="1200" spc="-200" baseline="0" dirty="0">
                <a:solidFill>
                  <a:schemeClr val="tx1"/>
                </a:solidFill>
                <a:latin typeface="+mj-lt"/>
                <a:ea typeface="+mj-ea"/>
                <a:cs typeface="+mj-cs"/>
              </a:defRPr>
            </a:lvl1pPr>
          </a:lstStyle>
          <a:p>
            <a:r>
              <a:rPr lang="en-US" dirty="0" smtClean="0"/>
              <a:t>Presentation Title Goes Here</a:t>
            </a:r>
            <a:endParaRPr lang="en-US" dirty="0"/>
          </a:p>
        </p:txBody>
      </p:sp>
      <p:sp>
        <p:nvSpPr>
          <p:cNvPr id="3" name="Subtitle 2"/>
          <p:cNvSpPr>
            <a:spLocks noGrp="1"/>
          </p:cNvSpPr>
          <p:nvPr>
            <p:ph type="subTitle" idx="1" hasCustomPrompt="1"/>
          </p:nvPr>
        </p:nvSpPr>
        <p:spPr>
          <a:xfrm>
            <a:off x="236383" y="3348052"/>
            <a:ext cx="8112126" cy="288131"/>
          </a:xfrm>
          <a:prstGeom prst="rect">
            <a:avLst/>
          </a:prstGeom>
        </p:spPr>
        <p:txBody>
          <a:bodyPr anchor="b" anchorCtr="0">
            <a:noAutofit/>
          </a:bodyPr>
          <a:lstStyle>
            <a:lvl1pPr marL="0" indent="0" algn="l">
              <a:buNone/>
              <a:defRPr lang="en-US" sz="2000" b="0" kern="1200" dirty="0">
                <a:solidFill>
                  <a:schemeClr val="accent2">
                    <a:lumMod val="90000"/>
                    <a:lumOff val="10000"/>
                  </a:schemeClr>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a:t>
            </a:r>
            <a:endParaRPr lang="en-US" dirty="0"/>
          </a:p>
        </p:txBody>
      </p:sp>
      <p:sp>
        <p:nvSpPr>
          <p:cNvPr id="41" name="Text Placeholder 40"/>
          <p:cNvSpPr>
            <a:spLocks noGrp="1"/>
          </p:cNvSpPr>
          <p:nvPr>
            <p:ph type="body" sz="quarter" idx="10" hasCustomPrompt="1"/>
          </p:nvPr>
        </p:nvSpPr>
        <p:spPr>
          <a:xfrm>
            <a:off x="236383" y="3576640"/>
            <a:ext cx="8097838" cy="288131"/>
          </a:xfrm>
          <a:prstGeom prst="rect">
            <a:avLst/>
          </a:prstGeom>
        </p:spPr>
        <p:txBody>
          <a:bodyPr/>
          <a:lstStyle>
            <a:lvl1pPr marL="0" indent="0">
              <a:buFontTx/>
              <a:buNone/>
              <a:defRPr lang="en-US" sz="1800" b="0" kern="1200" dirty="0">
                <a:solidFill>
                  <a:srgbClr val="2C2A2A"/>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dirty="0" smtClean="0"/>
              <a:t>Presenter Title</a:t>
            </a:r>
            <a:endParaRPr lang="en-US" dirty="0"/>
          </a:p>
        </p:txBody>
      </p:sp>
      <p:sp>
        <p:nvSpPr>
          <p:cNvPr id="44" name="Text Placeholder 43"/>
          <p:cNvSpPr>
            <a:spLocks noGrp="1"/>
          </p:cNvSpPr>
          <p:nvPr>
            <p:ph type="body" sz="quarter" idx="11" hasCustomPrompt="1"/>
          </p:nvPr>
        </p:nvSpPr>
        <p:spPr>
          <a:xfrm>
            <a:off x="236539" y="3924578"/>
            <a:ext cx="8112125" cy="288131"/>
          </a:xfrm>
          <a:prstGeom prst="rect">
            <a:avLst/>
          </a:prstGeom>
        </p:spPr>
        <p:txBody>
          <a:bodyPr/>
          <a:lstStyle>
            <a:lvl1pPr marL="0" indent="0">
              <a:buFontTx/>
              <a:buNone/>
              <a:defRPr lang="en-US" sz="1400" b="0" kern="1200" dirty="0">
                <a:solidFill>
                  <a:srgbClr val="2C2A2A"/>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dirty="0" smtClean="0"/>
              <a:t>Date</a:t>
            </a:r>
            <a:endParaRPr lang="en-US"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95256" y="175852"/>
            <a:ext cx="960790" cy="720000"/>
          </a:xfrm>
          <a:prstGeom prst="rect">
            <a:avLst/>
          </a:prstGeom>
        </p:spPr>
      </p:pic>
    </p:spTree>
    <p:extLst>
      <p:ext uri="{BB962C8B-B14F-4D97-AF65-F5344CB8AC3E}">
        <p14:creationId xmlns:p14="http://schemas.microsoft.com/office/powerpoint/2010/main" val="1479987185"/>
      </p:ext>
    </p:extLst>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259742" y="303064"/>
            <a:ext cx="8659976" cy="728782"/>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Title Goes Here</a:t>
            </a:r>
            <a:endParaRPr lang="en-US" dirty="0"/>
          </a:p>
        </p:txBody>
      </p:sp>
      <p:sp>
        <p:nvSpPr>
          <p:cNvPr id="6" name="Text Placeholder 3"/>
          <p:cNvSpPr>
            <a:spLocks noGrp="1"/>
          </p:cNvSpPr>
          <p:nvPr>
            <p:ph type="body" sz="quarter" idx="10"/>
          </p:nvPr>
        </p:nvSpPr>
        <p:spPr>
          <a:xfrm>
            <a:off x="245457" y="1249964"/>
            <a:ext cx="4169632" cy="3266034"/>
          </a:xfrm>
          <a:prstGeom prst="rect">
            <a:avLst/>
          </a:prstGeom>
        </p:spPr>
        <p:txBody>
          <a:bodyPr>
            <a:noAutofit/>
          </a:bodyPr>
          <a:lstStyle>
            <a:lvl1pPr marL="228600" indent="-171450">
              <a:lnSpc>
                <a:spcPct val="95000"/>
              </a:lnSpc>
              <a:spcBef>
                <a:spcPts val="1110"/>
              </a:spcBef>
              <a:buClr>
                <a:schemeClr val="tx2"/>
              </a:buClr>
              <a:buSzPct val="80000"/>
              <a:buFont typeface="Wingdings" panose="05000000000000000000" pitchFamily="2" charset="2"/>
              <a:buChar char="§"/>
              <a:defRPr sz="2000" b="0" i="0">
                <a:solidFill>
                  <a:schemeClr val="accent1"/>
                </a:solidFill>
                <a:latin typeface="+mn-lt"/>
                <a:cs typeface="CiscoSans ExtraLight"/>
              </a:defRPr>
            </a:lvl1pPr>
            <a:lvl2pPr marL="457200" indent="-215900">
              <a:lnSpc>
                <a:spcPct val="95000"/>
              </a:lnSpc>
              <a:spcBef>
                <a:spcPts val="450"/>
              </a:spcBef>
              <a:buClr>
                <a:schemeClr val="tx2"/>
              </a:buClr>
              <a:buSzPct val="80000"/>
              <a:buFont typeface="Wingdings" panose="05000000000000000000" pitchFamily="2" charset="2"/>
              <a:buChar char="§"/>
              <a:defRPr sz="1800" b="0" i="0">
                <a:solidFill>
                  <a:schemeClr val="accent1"/>
                </a:solidFill>
                <a:latin typeface="+mn-lt"/>
                <a:cs typeface="CiscoSans ExtraLight"/>
              </a:defRPr>
            </a:lvl2pPr>
            <a:lvl3pPr marL="628650" indent="-171450">
              <a:buClr>
                <a:schemeClr val="tx2"/>
              </a:buClr>
              <a:buSzPct val="80000"/>
              <a:buFont typeface="Wingdings" panose="05000000000000000000" pitchFamily="2" charset="2"/>
              <a:buChar char="§"/>
              <a:defRPr sz="1600" b="0" i="0">
                <a:solidFill>
                  <a:schemeClr val="accent1"/>
                </a:solidFill>
                <a:latin typeface="+mn-lt"/>
                <a:cs typeface="CiscoSans ExtraLight"/>
              </a:defRPr>
            </a:lvl3pPr>
            <a:lvl4pPr marL="800100" indent="-171450">
              <a:buClr>
                <a:schemeClr val="tx2"/>
              </a:buClr>
              <a:buSzPct val="80000"/>
              <a:buFont typeface="Wingdings" panose="05000000000000000000" pitchFamily="2" charset="2"/>
              <a:buChar char="§"/>
              <a:defRPr sz="1400" b="0" i="0">
                <a:solidFill>
                  <a:schemeClr val="accent1"/>
                </a:solidFill>
                <a:latin typeface="+mn-lt"/>
                <a:cs typeface="CiscoSans ExtraLight"/>
              </a:defRPr>
            </a:lvl4pPr>
            <a:lvl5pPr marL="971550" indent="-171450">
              <a:buClr>
                <a:schemeClr val="tx2"/>
              </a:buClr>
              <a:buSzPct val="80000"/>
              <a:buFont typeface="Wingdings" panose="05000000000000000000" pitchFamily="2" charset="2"/>
              <a:buChar char="§"/>
              <a:defRPr sz="1200" b="0" i="0">
                <a:solidFill>
                  <a:schemeClr val="accent1"/>
                </a:solidFill>
                <a:latin typeface="+mn-lt"/>
                <a:cs typeface="CiscoSans Extra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3"/>
          <p:cNvSpPr>
            <a:spLocks noGrp="1"/>
          </p:cNvSpPr>
          <p:nvPr>
            <p:ph type="body" sz="quarter" idx="11"/>
          </p:nvPr>
        </p:nvSpPr>
        <p:spPr>
          <a:xfrm>
            <a:off x="4640994" y="1249964"/>
            <a:ext cx="4169632" cy="3266034"/>
          </a:xfrm>
          <a:prstGeom prst="rect">
            <a:avLst/>
          </a:prstGeom>
        </p:spPr>
        <p:txBody>
          <a:bodyPr>
            <a:noAutofit/>
          </a:bodyPr>
          <a:lstStyle>
            <a:lvl1pPr marL="228600" indent="-171450">
              <a:lnSpc>
                <a:spcPct val="95000"/>
              </a:lnSpc>
              <a:spcBef>
                <a:spcPts val="1110"/>
              </a:spcBef>
              <a:buClr>
                <a:schemeClr val="tx2"/>
              </a:buClr>
              <a:buSzPct val="80000"/>
              <a:buFont typeface="Wingdings" panose="05000000000000000000" pitchFamily="2" charset="2"/>
              <a:buChar char="§"/>
              <a:defRPr sz="2000" b="0" i="0">
                <a:solidFill>
                  <a:schemeClr val="accent1"/>
                </a:solidFill>
                <a:latin typeface="+mn-lt"/>
                <a:cs typeface="CiscoSans ExtraLight"/>
              </a:defRPr>
            </a:lvl1pPr>
            <a:lvl2pPr marL="457200" indent="-215900">
              <a:lnSpc>
                <a:spcPct val="95000"/>
              </a:lnSpc>
              <a:spcBef>
                <a:spcPts val="450"/>
              </a:spcBef>
              <a:buClr>
                <a:schemeClr val="tx2"/>
              </a:buClr>
              <a:buSzPct val="80000"/>
              <a:buFont typeface="Wingdings" panose="05000000000000000000" pitchFamily="2" charset="2"/>
              <a:buChar char="§"/>
              <a:defRPr sz="1800" b="0" i="0">
                <a:solidFill>
                  <a:schemeClr val="accent1"/>
                </a:solidFill>
                <a:latin typeface="+mn-lt"/>
                <a:cs typeface="CiscoSans ExtraLight"/>
              </a:defRPr>
            </a:lvl2pPr>
            <a:lvl3pPr marL="628650" indent="-171450">
              <a:buClr>
                <a:schemeClr val="tx2"/>
              </a:buClr>
              <a:buSzPct val="80000"/>
              <a:buFont typeface="Wingdings" panose="05000000000000000000" pitchFamily="2" charset="2"/>
              <a:buChar char="§"/>
              <a:defRPr sz="1600" b="0" i="0">
                <a:solidFill>
                  <a:schemeClr val="accent1"/>
                </a:solidFill>
                <a:latin typeface="+mn-lt"/>
                <a:cs typeface="CiscoSans ExtraLight"/>
              </a:defRPr>
            </a:lvl3pPr>
            <a:lvl4pPr marL="800100" indent="-171450">
              <a:buClr>
                <a:schemeClr val="tx2"/>
              </a:buClr>
              <a:buSzPct val="80000"/>
              <a:buFont typeface="Wingdings" panose="05000000000000000000" pitchFamily="2" charset="2"/>
              <a:buChar char="§"/>
              <a:defRPr sz="1400" b="0" i="0">
                <a:solidFill>
                  <a:schemeClr val="accent1"/>
                </a:solidFill>
                <a:latin typeface="+mn-lt"/>
                <a:cs typeface="CiscoSans ExtraLight"/>
              </a:defRPr>
            </a:lvl4pPr>
            <a:lvl5pPr marL="971550" indent="-171450">
              <a:buClr>
                <a:schemeClr val="tx2"/>
              </a:buClr>
              <a:buSzPct val="80000"/>
              <a:buFont typeface="Wingdings" panose="05000000000000000000" pitchFamily="2" charset="2"/>
              <a:buChar char="§"/>
              <a:defRPr sz="1200" b="0" i="0">
                <a:solidFill>
                  <a:schemeClr val="accent1"/>
                </a:solidFill>
                <a:latin typeface="+mn-lt"/>
                <a:cs typeface="CiscoSans Extra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80634251"/>
      </p:ext>
    </p:extLst>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Bullet_Heavy Text">
    <p:spTree>
      <p:nvGrpSpPr>
        <p:cNvPr id="1" name=""/>
        <p:cNvGrpSpPr/>
        <p:nvPr/>
      </p:nvGrpSpPr>
      <p:grpSpPr>
        <a:xfrm>
          <a:off x="0" y="0"/>
          <a:ext cx="0" cy="0"/>
          <a:chOff x="0" y="0"/>
          <a:chExt cx="0" cy="0"/>
        </a:xfrm>
      </p:grpSpPr>
      <p:sp>
        <p:nvSpPr>
          <p:cNvPr id="11" name="Title 1"/>
          <p:cNvSpPr>
            <a:spLocks noGrp="1"/>
          </p:cNvSpPr>
          <p:nvPr>
            <p:ph type="ctrTitle" hasCustomPrompt="1"/>
          </p:nvPr>
        </p:nvSpPr>
        <p:spPr>
          <a:xfrm>
            <a:off x="259742" y="303064"/>
            <a:ext cx="8659976" cy="728782"/>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Title Goes Here</a:t>
            </a:r>
            <a:endParaRPr lang="en-US" dirty="0"/>
          </a:p>
        </p:txBody>
      </p:sp>
      <p:sp>
        <p:nvSpPr>
          <p:cNvPr id="9" name="Text Placeholder 3"/>
          <p:cNvSpPr>
            <a:spLocks noGrp="1"/>
          </p:cNvSpPr>
          <p:nvPr>
            <p:ph type="body" sz="quarter" idx="11" hasCustomPrompt="1"/>
          </p:nvPr>
        </p:nvSpPr>
        <p:spPr>
          <a:xfrm>
            <a:off x="245457" y="1249964"/>
            <a:ext cx="4169632" cy="3266034"/>
          </a:xfrm>
          <a:prstGeom prst="rect">
            <a:avLst/>
          </a:prstGeom>
        </p:spPr>
        <p:txBody>
          <a:bodyPr>
            <a:noAutofit/>
          </a:bodyPr>
          <a:lstStyle>
            <a:lvl1pPr marL="233363" indent="-171450">
              <a:lnSpc>
                <a:spcPct val="95000"/>
              </a:lnSpc>
              <a:spcBef>
                <a:spcPts val="1110"/>
              </a:spcBef>
              <a:buClr>
                <a:schemeClr val="tx2"/>
              </a:buClr>
              <a:buSzPct val="80000"/>
              <a:buFont typeface="Wingdings" panose="05000000000000000000" pitchFamily="2" charset="2"/>
              <a:buChar char="§"/>
              <a:defRPr sz="1400" b="0" i="0">
                <a:solidFill>
                  <a:schemeClr val="accent1"/>
                </a:solidFill>
                <a:latin typeface="+mn-lt"/>
                <a:cs typeface="CiscoSans ExtraLight"/>
              </a:defRPr>
            </a:lvl1pPr>
            <a:lvl2pPr>
              <a:lnSpc>
                <a:spcPct val="95000"/>
              </a:lnSpc>
              <a:spcBef>
                <a:spcPts val="450"/>
              </a:spcBef>
              <a:buClrTx/>
              <a:defRPr b="0" i="0">
                <a:solidFill>
                  <a:schemeClr val="tx1"/>
                </a:solidFill>
                <a:latin typeface="+mn-lt"/>
                <a:cs typeface="CiscoSans ExtraLight"/>
              </a:defRPr>
            </a:lvl2pPr>
            <a:lvl3pPr marL="432000" indent="-171450">
              <a:buClr>
                <a:schemeClr val="tx2"/>
              </a:buClr>
              <a:buSzPct val="80000"/>
              <a:buFont typeface="Wingdings" panose="05000000000000000000" pitchFamily="2" charset="2"/>
              <a:buChar char="§"/>
              <a:defRPr sz="1200" b="0" i="0">
                <a:solidFill>
                  <a:schemeClr val="accent1"/>
                </a:solidFill>
                <a:latin typeface="+mn-lt"/>
                <a:cs typeface="CiscoSans ExtraLight"/>
              </a:defRPr>
            </a:lvl3pPr>
            <a:lvl4pPr>
              <a:buClrTx/>
              <a:defRPr b="0" i="0">
                <a:solidFill>
                  <a:schemeClr val="tx1"/>
                </a:solidFill>
                <a:latin typeface="+mn-lt"/>
                <a:cs typeface="CiscoSans ExtraLight"/>
              </a:defRPr>
            </a:lvl4pPr>
            <a:lvl5pPr>
              <a:buClrTx/>
              <a:defRPr b="0" i="0">
                <a:solidFill>
                  <a:schemeClr val="tx1"/>
                </a:solidFill>
                <a:latin typeface="+mn-lt"/>
                <a:cs typeface="CiscoSans ExtraLight"/>
              </a:defRPr>
            </a:lvl5pPr>
          </a:lstStyle>
          <a:p>
            <a:r>
              <a:rPr lang="en-US" dirty="0" smtClean="0"/>
              <a:t>This is an example of a bullet slide that uses more content than the standard bullet slide will allow</a:t>
            </a:r>
          </a:p>
          <a:p>
            <a:pPr lvl="2"/>
            <a:r>
              <a:rPr lang="en-US" dirty="0" smtClean="0"/>
              <a:t>This is where all the second level information is</a:t>
            </a:r>
            <a:br>
              <a:rPr lang="en-US" dirty="0" smtClean="0"/>
            </a:br>
            <a:r>
              <a:rPr lang="en-US" dirty="0" smtClean="0"/>
              <a:t>placed if you choose to have an outline</a:t>
            </a:r>
          </a:p>
          <a:p>
            <a:pPr lvl="2"/>
            <a:r>
              <a:rPr lang="en-US" dirty="0" smtClean="0"/>
              <a:t>Here is another bullet point</a:t>
            </a:r>
          </a:p>
          <a:p>
            <a:r>
              <a:rPr lang="en-US" dirty="0" smtClean="0"/>
              <a:t>First level bullets are 14 point and</a:t>
            </a:r>
            <a:br>
              <a:rPr lang="en-US" dirty="0" smtClean="0"/>
            </a:br>
            <a:r>
              <a:rPr lang="en-US" dirty="0" smtClean="0"/>
              <a:t>use an actual bullet point</a:t>
            </a:r>
          </a:p>
          <a:p>
            <a:pPr lvl="2"/>
            <a:r>
              <a:rPr lang="en-US" dirty="0" smtClean="0"/>
              <a:t>Second level bullets are 12 points in size</a:t>
            </a:r>
          </a:p>
          <a:p>
            <a:pPr lvl="2"/>
            <a:r>
              <a:rPr lang="en-US" dirty="0" smtClean="0"/>
              <a:t>It’s important to keep consistency </a:t>
            </a:r>
          </a:p>
          <a:p>
            <a:r>
              <a:rPr lang="en-US" dirty="0" smtClean="0"/>
              <a:t>If you are using this type of slide in your presentation, you are probably creating</a:t>
            </a:r>
            <a:br>
              <a:rPr lang="en-US" dirty="0" smtClean="0"/>
            </a:br>
            <a:r>
              <a:rPr lang="en-US" dirty="0" smtClean="0"/>
              <a:t>a document that should be printed and</a:t>
            </a:r>
            <a:br>
              <a:rPr lang="en-US" dirty="0" smtClean="0"/>
            </a:br>
            <a:r>
              <a:rPr lang="en-US" dirty="0" smtClean="0"/>
              <a:t>passed out to your audience</a:t>
            </a:r>
          </a:p>
          <a:p>
            <a:endParaRPr lang="en-US" dirty="0" smtClean="0"/>
          </a:p>
        </p:txBody>
      </p:sp>
      <p:sp>
        <p:nvSpPr>
          <p:cNvPr id="10" name="Text Placeholder 3"/>
          <p:cNvSpPr>
            <a:spLocks noGrp="1"/>
          </p:cNvSpPr>
          <p:nvPr>
            <p:ph type="body" sz="quarter" idx="12" hasCustomPrompt="1"/>
          </p:nvPr>
        </p:nvSpPr>
        <p:spPr>
          <a:xfrm>
            <a:off x="4640994" y="1249964"/>
            <a:ext cx="4169632" cy="3266034"/>
          </a:xfrm>
          <a:prstGeom prst="rect">
            <a:avLst/>
          </a:prstGeom>
        </p:spPr>
        <p:txBody>
          <a:bodyPr>
            <a:noAutofit/>
          </a:bodyPr>
          <a:lstStyle>
            <a:lvl1pPr marL="223838" indent="-171450">
              <a:lnSpc>
                <a:spcPct val="95000"/>
              </a:lnSpc>
              <a:spcBef>
                <a:spcPts val="1110"/>
              </a:spcBef>
              <a:buClr>
                <a:schemeClr val="tx2"/>
              </a:buClr>
              <a:buSzPct val="80000"/>
              <a:buFont typeface="Wingdings" panose="05000000000000000000" pitchFamily="2" charset="2"/>
              <a:buChar char="§"/>
              <a:defRPr sz="1400" b="0" i="0">
                <a:solidFill>
                  <a:schemeClr val="accent1"/>
                </a:solidFill>
                <a:latin typeface="+mn-lt"/>
                <a:cs typeface="CiscoSans ExtraLight"/>
              </a:defRPr>
            </a:lvl1pPr>
            <a:lvl2pPr>
              <a:lnSpc>
                <a:spcPct val="95000"/>
              </a:lnSpc>
              <a:spcBef>
                <a:spcPts val="450"/>
              </a:spcBef>
              <a:buClrTx/>
              <a:defRPr b="0" i="0">
                <a:solidFill>
                  <a:schemeClr val="tx1"/>
                </a:solidFill>
                <a:latin typeface="+mn-lt"/>
                <a:cs typeface="CiscoSans ExtraLight"/>
              </a:defRPr>
            </a:lvl2pPr>
            <a:lvl3pPr marL="432000" indent="-171450">
              <a:buClr>
                <a:schemeClr val="tx2"/>
              </a:buClr>
              <a:buSzPct val="80000"/>
              <a:buFont typeface="Wingdings" panose="05000000000000000000" pitchFamily="2" charset="2"/>
              <a:buChar char="§"/>
              <a:defRPr sz="1200" b="0" i="0">
                <a:solidFill>
                  <a:schemeClr val="accent1"/>
                </a:solidFill>
                <a:latin typeface="+mn-lt"/>
                <a:cs typeface="CiscoSans ExtraLight"/>
              </a:defRPr>
            </a:lvl3pPr>
            <a:lvl4pPr>
              <a:buClrTx/>
              <a:defRPr b="0" i="0">
                <a:solidFill>
                  <a:schemeClr val="tx1"/>
                </a:solidFill>
                <a:latin typeface="+mn-lt"/>
                <a:cs typeface="CiscoSans ExtraLight"/>
              </a:defRPr>
            </a:lvl4pPr>
            <a:lvl5pPr>
              <a:buClrTx/>
              <a:defRPr b="0" i="0">
                <a:solidFill>
                  <a:schemeClr val="tx1"/>
                </a:solidFill>
                <a:latin typeface="+mn-lt"/>
                <a:cs typeface="CiscoSans ExtraLight"/>
              </a:defRPr>
            </a:lvl5pPr>
          </a:lstStyle>
          <a:p>
            <a:r>
              <a:rPr lang="en-US" dirty="0" smtClean="0"/>
              <a:t>This is an example of a bullet slide that uses more content than the standard bullet slide will allow</a:t>
            </a:r>
          </a:p>
          <a:p>
            <a:pPr lvl="2"/>
            <a:r>
              <a:rPr lang="en-US" dirty="0" smtClean="0"/>
              <a:t>This is where all the second level information is</a:t>
            </a:r>
            <a:br>
              <a:rPr lang="en-US" dirty="0" smtClean="0"/>
            </a:br>
            <a:r>
              <a:rPr lang="en-US" dirty="0" smtClean="0"/>
              <a:t>placed if you choose to have an outline</a:t>
            </a:r>
          </a:p>
          <a:p>
            <a:pPr lvl="2"/>
            <a:r>
              <a:rPr lang="en-US" dirty="0" smtClean="0"/>
              <a:t>Here is another bullet point</a:t>
            </a:r>
          </a:p>
          <a:p>
            <a:r>
              <a:rPr lang="en-US" dirty="0" smtClean="0"/>
              <a:t>First level bullets are 14 point and</a:t>
            </a:r>
            <a:br>
              <a:rPr lang="en-US" dirty="0" smtClean="0"/>
            </a:br>
            <a:r>
              <a:rPr lang="en-US" dirty="0" smtClean="0"/>
              <a:t>use an actual bullet point</a:t>
            </a:r>
          </a:p>
          <a:p>
            <a:pPr lvl="2"/>
            <a:r>
              <a:rPr lang="en-US" dirty="0" smtClean="0"/>
              <a:t>Second level bullets are 12 points in size</a:t>
            </a:r>
          </a:p>
          <a:p>
            <a:pPr lvl="2"/>
            <a:r>
              <a:rPr lang="en-US" dirty="0" smtClean="0"/>
              <a:t>It’s important to keep consistency </a:t>
            </a:r>
          </a:p>
          <a:p>
            <a:r>
              <a:rPr lang="en-US" dirty="0" smtClean="0"/>
              <a:t>If you are using this type of slide in your presentation, you are probably creating</a:t>
            </a:r>
            <a:br>
              <a:rPr lang="en-US" dirty="0" smtClean="0"/>
            </a:br>
            <a:r>
              <a:rPr lang="en-US" dirty="0" smtClean="0"/>
              <a:t>a document that should be printed and</a:t>
            </a:r>
            <a:br>
              <a:rPr lang="en-US" dirty="0" smtClean="0"/>
            </a:br>
            <a:r>
              <a:rPr lang="en-US" dirty="0" smtClean="0"/>
              <a:t>passed out to your audience</a:t>
            </a:r>
          </a:p>
        </p:txBody>
      </p:sp>
    </p:spTree>
    <p:extLst>
      <p:ext uri="{BB962C8B-B14F-4D97-AF65-F5344CB8AC3E}">
        <p14:creationId xmlns:p14="http://schemas.microsoft.com/office/powerpoint/2010/main" val="336577034"/>
      </p:ext>
    </p:extLst>
  </p:cSld>
  <p:clrMapOvr>
    <a:masterClrMapping/>
  </p:clrMapOvr>
  <p:transition spd="slow">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259742" y="303064"/>
            <a:ext cx="8659976" cy="728782"/>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1594797410"/>
      </p:ext>
    </p:extLst>
  </p:cSld>
  <p:clrMapOvr>
    <a:masterClrMapping/>
  </p:clrMapOvr>
  <p:transition spd="slow">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Bullet_2-Column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1786" y="302506"/>
            <a:ext cx="4005072" cy="628650"/>
          </a:xfrm>
          <a:prstGeom prst="rect">
            <a:avLst/>
          </a:prstGeom>
        </p:spPr>
        <p:txBody>
          <a:bodyPr vert="horz" lIns="61727" tIns="34294" rIns="61727" bIns="34294" rtlCol="0" anchor="t" anchorCtr="0">
            <a:noAutofit/>
          </a:bodyPr>
          <a:lstStyle>
            <a:lvl1pPr algn="l" defTabSz="685862" rtl="0" eaLnBrk="1" latinLnBrk="0" hangingPunct="1">
              <a:lnSpc>
                <a:spcPct val="80000"/>
              </a:lnSpc>
              <a:spcBef>
                <a:spcPct val="0"/>
              </a:spcBef>
              <a:buNone/>
              <a:defRPr lang="en-US" sz="2500" b="0" i="0" kern="1200" spc="-75" baseline="0" dirty="0" smtClean="0">
                <a:solidFill>
                  <a:srgbClr val="00A2BF"/>
                </a:solidFill>
                <a:latin typeface="+mj-lt"/>
                <a:ea typeface="+mj-ea"/>
                <a:cs typeface="CiscoSans Thin"/>
              </a:defRPr>
            </a:lvl1pPr>
          </a:lstStyle>
          <a:p>
            <a:r>
              <a:rPr lang="en-US" dirty="0" smtClean="0"/>
              <a:t>Two Column</a:t>
            </a:r>
            <a:br>
              <a:rPr lang="en-US" dirty="0" smtClean="0"/>
            </a:br>
            <a:r>
              <a:rPr lang="en-US" dirty="0" smtClean="0"/>
              <a:t>Title Left</a:t>
            </a:r>
            <a:endParaRPr lang="en-US" dirty="0"/>
          </a:p>
        </p:txBody>
      </p:sp>
      <p:sp>
        <p:nvSpPr>
          <p:cNvPr id="9" name="Text Placeholder 8"/>
          <p:cNvSpPr>
            <a:spLocks noGrp="1"/>
          </p:cNvSpPr>
          <p:nvPr>
            <p:ph type="body" sz="quarter" idx="11" hasCustomPrompt="1"/>
          </p:nvPr>
        </p:nvSpPr>
        <p:spPr>
          <a:xfrm>
            <a:off x="251539" y="1200150"/>
            <a:ext cx="4005072" cy="3394710"/>
          </a:xfrm>
          <a:prstGeom prst="rect">
            <a:avLst/>
          </a:prstGeom>
        </p:spPr>
        <p:txBody>
          <a:bodyPr>
            <a:noAutofit/>
          </a:bodyPr>
          <a:lstStyle>
            <a:lvl1pPr marL="0" indent="0">
              <a:buClr>
                <a:schemeClr val="tx2"/>
              </a:buClr>
              <a:buSzPct val="80000"/>
              <a:buFont typeface="Wingdings" panose="05000000000000000000" pitchFamily="2" charset="2"/>
              <a:buNone/>
              <a:defRPr sz="1600" b="0" i="0">
                <a:solidFill>
                  <a:schemeClr val="accent1"/>
                </a:solidFill>
                <a:latin typeface="+mn-lt"/>
                <a:cs typeface="CiscoSans ExtraLight"/>
              </a:defRPr>
            </a:lvl1pPr>
            <a:lvl2pPr marL="476294" indent="-171466">
              <a:buClr>
                <a:schemeClr val="tx2"/>
              </a:buClr>
              <a:buSzPct val="80000"/>
              <a:buFont typeface="Wingdings" panose="05000000000000000000" pitchFamily="2" charset="2"/>
              <a:buChar char="§"/>
              <a:tabLst/>
              <a:defRPr b="0" i="0">
                <a:solidFill>
                  <a:schemeClr val="accent1"/>
                </a:solidFill>
                <a:latin typeface="+mn-lt"/>
                <a:cs typeface="CiscoSans ExtraLight"/>
              </a:defRPr>
            </a:lvl2pPr>
          </a:lstStyle>
          <a:p>
            <a:pPr lvl="0"/>
            <a:r>
              <a:rPr lang="en-US" dirty="0" smtClean="0"/>
              <a:t>Body copy uses sentence capital letters only, size 16, left aligned</a:t>
            </a:r>
          </a:p>
          <a:p>
            <a:pPr lvl="1"/>
            <a:r>
              <a:rPr lang="en-US" dirty="0" smtClean="0"/>
              <a:t>Sub-bullets are size 14 </a:t>
            </a:r>
            <a:br>
              <a:rPr lang="en-US" dirty="0" smtClean="0"/>
            </a:br>
            <a:r>
              <a:rPr lang="en-US" dirty="0" smtClean="0"/>
              <a:t>and indented</a:t>
            </a:r>
          </a:p>
          <a:p>
            <a:pPr lvl="1"/>
            <a:r>
              <a:rPr lang="en-US" dirty="0" smtClean="0"/>
              <a:t>Hyperlink: www.cisco.com </a:t>
            </a:r>
          </a:p>
          <a:p>
            <a:pPr lvl="0"/>
            <a:r>
              <a:rPr lang="en-US" dirty="0" smtClean="0"/>
              <a:t>Use Cisco highlight color, bold, or both when emphasizing words, </a:t>
            </a:r>
            <a:br>
              <a:rPr lang="en-US" dirty="0" smtClean="0"/>
            </a:br>
            <a:r>
              <a:rPr lang="en-US" dirty="0" smtClean="0"/>
              <a:t>do not italicize; use yellow on the </a:t>
            </a:r>
            <a:br>
              <a:rPr lang="en-US" dirty="0" smtClean="0"/>
            </a:br>
            <a:r>
              <a:rPr lang="en-US" dirty="0" smtClean="0"/>
              <a:t>black template and red for the white template</a:t>
            </a:r>
          </a:p>
        </p:txBody>
      </p:sp>
      <p:sp>
        <p:nvSpPr>
          <p:cNvPr id="12" name="Text Placeholder 11"/>
          <p:cNvSpPr>
            <a:spLocks noGrp="1"/>
          </p:cNvSpPr>
          <p:nvPr>
            <p:ph type="body" sz="quarter" idx="12" hasCustomPrompt="1"/>
          </p:nvPr>
        </p:nvSpPr>
        <p:spPr>
          <a:xfrm>
            <a:off x="4818888" y="1200150"/>
            <a:ext cx="4005072" cy="3394710"/>
          </a:xfrm>
          <a:prstGeom prst="rect">
            <a:avLst/>
          </a:prstGeom>
        </p:spPr>
        <p:txBody>
          <a:bodyPr>
            <a:noAutofit/>
          </a:bodyPr>
          <a:lstStyle>
            <a:lvl1pPr marL="0" indent="0">
              <a:buClr>
                <a:schemeClr val="tx2"/>
              </a:buClr>
              <a:buSzPct val="80000"/>
              <a:buFont typeface="Wingdings" panose="05000000000000000000" pitchFamily="2" charset="2"/>
              <a:buNone/>
              <a:defRPr sz="1600" b="0" i="0">
                <a:solidFill>
                  <a:schemeClr val="accent1"/>
                </a:solidFill>
                <a:latin typeface="+mn-lt"/>
                <a:cs typeface="CiscoSans ExtraLight"/>
              </a:defRPr>
            </a:lvl1pPr>
            <a:lvl2pPr marL="476294" indent="-171466">
              <a:buClr>
                <a:schemeClr val="tx2"/>
              </a:buClr>
              <a:buSzPct val="80000"/>
              <a:buFont typeface="Wingdings" panose="05000000000000000000" pitchFamily="2" charset="2"/>
              <a:buChar char="§"/>
              <a:defRPr b="0" i="0">
                <a:solidFill>
                  <a:schemeClr val="accent1"/>
                </a:solidFill>
                <a:latin typeface="+mn-lt"/>
                <a:cs typeface="CiscoSans ExtraLight"/>
              </a:defRPr>
            </a:lvl2pPr>
          </a:lstStyle>
          <a:p>
            <a:pPr lvl="0"/>
            <a:r>
              <a:rPr lang="en-US" dirty="0" smtClean="0"/>
              <a:t>Body copy uses sentence capital letters only, size 16, left aligned</a:t>
            </a:r>
          </a:p>
          <a:p>
            <a:pPr lvl="1"/>
            <a:r>
              <a:rPr lang="en-US" dirty="0" smtClean="0"/>
              <a:t>Sub-bullets are size 14</a:t>
            </a:r>
            <a:br>
              <a:rPr lang="en-US" dirty="0" smtClean="0"/>
            </a:br>
            <a:r>
              <a:rPr lang="en-US" dirty="0" smtClean="0"/>
              <a:t>and indented</a:t>
            </a:r>
          </a:p>
          <a:p>
            <a:pPr lvl="1"/>
            <a:r>
              <a:rPr lang="en-US" dirty="0" smtClean="0"/>
              <a:t>Hyperlink: www.cisco.com  </a:t>
            </a:r>
          </a:p>
          <a:p>
            <a:pPr lvl="0"/>
            <a:r>
              <a:rPr lang="en-US" dirty="0" smtClean="0"/>
              <a:t>Use Cisco highlight color, bold, or both when emphasizing words, do not italicize; use yellow on the black template and red for the white template</a:t>
            </a:r>
          </a:p>
        </p:txBody>
      </p:sp>
      <p:sp>
        <p:nvSpPr>
          <p:cNvPr id="16" name="Text Placeholder 15"/>
          <p:cNvSpPr>
            <a:spLocks noGrp="1"/>
          </p:cNvSpPr>
          <p:nvPr>
            <p:ph type="body" sz="quarter" idx="13" hasCustomPrompt="1"/>
          </p:nvPr>
        </p:nvSpPr>
        <p:spPr>
          <a:xfrm>
            <a:off x="4822429" y="302506"/>
            <a:ext cx="4005072" cy="630936"/>
          </a:xfrm>
          <a:prstGeom prst="rect">
            <a:avLst/>
          </a:prstGeom>
        </p:spPr>
        <p:txBody>
          <a:bodyPr>
            <a:noAutofit/>
          </a:bodyPr>
          <a:lstStyle>
            <a:lvl1pPr marL="0" marR="0" indent="0" algn="l" defTabSz="685862" rtl="0" eaLnBrk="1" fontAlgn="auto" latinLnBrk="0" hangingPunct="1">
              <a:lnSpc>
                <a:spcPct val="80000"/>
              </a:lnSpc>
              <a:spcBef>
                <a:spcPct val="0"/>
              </a:spcBef>
              <a:spcAft>
                <a:spcPts val="0"/>
              </a:spcAft>
              <a:buClrTx/>
              <a:buSzTx/>
              <a:buFontTx/>
              <a:buNone/>
              <a:tabLst/>
              <a:defRPr lang="en-US" sz="2500" b="0" i="0" kern="1200" spc="-75" baseline="0" dirty="0">
                <a:solidFill>
                  <a:srgbClr val="00A2BF"/>
                </a:solidFill>
                <a:latin typeface="+mj-lt"/>
                <a:ea typeface="+mj-ea"/>
                <a:cs typeface="CiscoSans Thin"/>
              </a:defRPr>
            </a:lvl1pPr>
          </a:lstStyle>
          <a:p>
            <a:pPr marL="0" marR="0" lvl="0" indent="0" algn="l" defTabSz="685862" rtl="0" eaLnBrk="1" fontAlgn="auto" latinLnBrk="0" hangingPunct="1">
              <a:lnSpc>
                <a:spcPct val="80000"/>
              </a:lnSpc>
              <a:spcBef>
                <a:spcPct val="0"/>
              </a:spcBef>
              <a:spcAft>
                <a:spcPts val="0"/>
              </a:spcAft>
              <a:buClrTx/>
              <a:buSzTx/>
              <a:buFontTx/>
              <a:buNone/>
              <a:tabLst/>
              <a:defRPr/>
            </a:pPr>
            <a:r>
              <a:rPr lang="en-US" dirty="0" smtClean="0"/>
              <a:t>Two Column</a:t>
            </a:r>
            <a:br>
              <a:rPr lang="en-US" dirty="0" smtClean="0"/>
            </a:br>
            <a:r>
              <a:rPr lang="en-US" dirty="0" smtClean="0"/>
              <a:t>Title Right</a:t>
            </a:r>
            <a:endParaRPr lang="en-US" dirty="0"/>
          </a:p>
        </p:txBody>
      </p:sp>
      <p:cxnSp>
        <p:nvCxnSpPr>
          <p:cNvPr id="7" name="Straight Connector 6"/>
          <p:cNvCxnSpPr/>
          <p:nvPr/>
        </p:nvCxnSpPr>
        <p:spPr>
          <a:xfrm>
            <a:off x="4567623" y="304801"/>
            <a:ext cx="0" cy="4300151"/>
          </a:xfrm>
          <a:prstGeom prst="line">
            <a:avLst/>
          </a:prstGeom>
          <a:ln w="38100" cap="flat" cmpd="sng">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3948083"/>
      </p:ext>
    </p:extLst>
  </p:cSld>
  <p:clrMapOvr>
    <a:masterClrMapping/>
  </p:clrMapOvr>
  <p:transition spd="slow">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ullet_3-Column Layout No Bottom Bar">
    <p:spTree>
      <p:nvGrpSpPr>
        <p:cNvPr id="1" name=""/>
        <p:cNvGrpSpPr/>
        <p:nvPr/>
      </p:nvGrpSpPr>
      <p:grpSpPr>
        <a:xfrm>
          <a:off x="0" y="0"/>
          <a:ext cx="0" cy="0"/>
          <a:chOff x="0" y="0"/>
          <a:chExt cx="0" cy="0"/>
        </a:xfrm>
      </p:grpSpPr>
      <p:sp>
        <p:nvSpPr>
          <p:cNvPr id="18" name="Text Placeholder 17"/>
          <p:cNvSpPr>
            <a:spLocks noGrp="1"/>
          </p:cNvSpPr>
          <p:nvPr>
            <p:ph type="body" sz="quarter" idx="17"/>
          </p:nvPr>
        </p:nvSpPr>
        <p:spPr>
          <a:xfrm>
            <a:off x="219516" y="75438"/>
            <a:ext cx="2668457" cy="864108"/>
          </a:xfrm>
          <a:prstGeom prst="rect">
            <a:avLst/>
          </a:prstGeom>
        </p:spPr>
        <p:txBody>
          <a:bodyPr anchor="b" anchorCtr="0">
            <a:noAutofit/>
          </a:bodyPr>
          <a:lstStyle>
            <a:lvl1pPr marL="0" marR="0" indent="0" algn="l" defTabSz="685862" rtl="0" eaLnBrk="1" fontAlgn="auto" latinLnBrk="0" hangingPunct="1">
              <a:lnSpc>
                <a:spcPct val="80000"/>
              </a:lnSpc>
              <a:spcBef>
                <a:spcPct val="0"/>
              </a:spcBef>
              <a:spcAft>
                <a:spcPts val="0"/>
              </a:spcAft>
              <a:buClrTx/>
              <a:buSzTx/>
              <a:buFontTx/>
              <a:buNone/>
              <a:tabLst/>
              <a:defRPr kumimoji="0" lang="en-US" sz="2500" b="0" i="0" u="none" strike="noStrike" kern="1200" cap="none" spc="-75" normalizeH="0" baseline="0" noProof="0" dirty="0" smtClean="0">
                <a:ln>
                  <a:noFill/>
                </a:ln>
                <a:solidFill>
                  <a:srgbClr val="00A2BF"/>
                </a:solidFill>
                <a:effectLst/>
                <a:uLnTx/>
                <a:uFillTx/>
                <a:latin typeface="+mj-lt"/>
                <a:ea typeface="+mj-ea"/>
                <a:cs typeface="CiscoSans Thin"/>
              </a:defRPr>
            </a:lvl1pPr>
          </a:lstStyle>
          <a:p>
            <a:pPr marL="0" marR="0" lvl="0" indent="0" algn="l" defTabSz="685862" rtl="0" eaLnBrk="1" fontAlgn="auto" latinLnBrk="0" hangingPunct="1">
              <a:lnSpc>
                <a:spcPct val="80000"/>
              </a:lnSpc>
              <a:spcBef>
                <a:spcPct val="0"/>
              </a:spcBef>
              <a:spcAft>
                <a:spcPts val="0"/>
              </a:spcAft>
              <a:buClrTx/>
              <a:buSzTx/>
              <a:buFontTx/>
              <a:buNone/>
              <a:tabLst/>
              <a:defRPr/>
            </a:pPr>
            <a:r>
              <a:rPr lang="en-US" smtClean="0"/>
              <a:t>Click to edit Master text styles</a:t>
            </a:r>
          </a:p>
        </p:txBody>
      </p:sp>
      <p:sp>
        <p:nvSpPr>
          <p:cNvPr id="22" name="Text Placeholder 17"/>
          <p:cNvSpPr>
            <a:spLocks noGrp="1"/>
          </p:cNvSpPr>
          <p:nvPr>
            <p:ph type="body" sz="quarter" idx="19"/>
          </p:nvPr>
        </p:nvSpPr>
        <p:spPr>
          <a:xfrm>
            <a:off x="3258401" y="75438"/>
            <a:ext cx="2599859" cy="864108"/>
          </a:xfrm>
          <a:prstGeom prst="rect">
            <a:avLst/>
          </a:prstGeom>
        </p:spPr>
        <p:txBody>
          <a:bodyPr anchor="b" anchorCtr="0">
            <a:noAutofit/>
          </a:bodyPr>
          <a:lstStyle>
            <a:lvl1pPr marL="0" marR="0" indent="0" algn="l" defTabSz="685862" rtl="0" eaLnBrk="1" fontAlgn="auto" latinLnBrk="0" hangingPunct="1">
              <a:lnSpc>
                <a:spcPct val="80000"/>
              </a:lnSpc>
              <a:spcBef>
                <a:spcPct val="0"/>
              </a:spcBef>
              <a:spcAft>
                <a:spcPts val="0"/>
              </a:spcAft>
              <a:buClrTx/>
              <a:buSzTx/>
              <a:buFontTx/>
              <a:buNone/>
              <a:tabLst/>
              <a:defRPr kumimoji="0" lang="en-US" sz="2500" b="0" i="0" u="none" strike="noStrike" kern="1200" cap="none" spc="-75" normalizeH="0" baseline="0" noProof="0" dirty="0" smtClean="0">
                <a:ln>
                  <a:noFill/>
                </a:ln>
                <a:solidFill>
                  <a:srgbClr val="00A2BF"/>
                </a:solidFill>
                <a:effectLst/>
                <a:uLnTx/>
                <a:uFillTx/>
                <a:latin typeface="+mj-lt"/>
                <a:ea typeface="+mj-ea"/>
                <a:cs typeface="CiscoSans Thin"/>
              </a:defRPr>
            </a:lvl1pPr>
          </a:lstStyle>
          <a:p>
            <a:pPr marL="0" marR="0" lvl="0" indent="0" algn="l" defTabSz="685862" rtl="0" eaLnBrk="1" fontAlgn="auto" latinLnBrk="0" hangingPunct="1">
              <a:lnSpc>
                <a:spcPct val="80000"/>
              </a:lnSpc>
              <a:spcBef>
                <a:spcPct val="0"/>
              </a:spcBef>
              <a:spcAft>
                <a:spcPts val="0"/>
              </a:spcAft>
              <a:buClrTx/>
              <a:buSzTx/>
              <a:buFontTx/>
              <a:buNone/>
              <a:tabLst/>
              <a:defRPr/>
            </a:pPr>
            <a:r>
              <a:rPr lang="en-US" smtClean="0"/>
              <a:t>Click to edit Master text styles</a:t>
            </a:r>
          </a:p>
        </p:txBody>
      </p:sp>
      <p:sp>
        <p:nvSpPr>
          <p:cNvPr id="23" name="Text Placeholder 17"/>
          <p:cNvSpPr>
            <a:spLocks noGrp="1"/>
          </p:cNvSpPr>
          <p:nvPr>
            <p:ph type="body" sz="quarter" idx="20"/>
          </p:nvPr>
        </p:nvSpPr>
        <p:spPr>
          <a:xfrm>
            <a:off x="6272202" y="75438"/>
            <a:ext cx="2634158" cy="864108"/>
          </a:xfrm>
          <a:prstGeom prst="rect">
            <a:avLst/>
          </a:prstGeom>
        </p:spPr>
        <p:txBody>
          <a:bodyPr anchor="b" anchorCtr="0">
            <a:noAutofit/>
          </a:bodyPr>
          <a:lstStyle>
            <a:lvl1pPr marL="0" marR="0" indent="0" algn="l" defTabSz="685862" rtl="0" eaLnBrk="1" fontAlgn="auto" latinLnBrk="0" hangingPunct="1">
              <a:lnSpc>
                <a:spcPct val="80000"/>
              </a:lnSpc>
              <a:spcBef>
                <a:spcPct val="0"/>
              </a:spcBef>
              <a:spcAft>
                <a:spcPts val="0"/>
              </a:spcAft>
              <a:buClrTx/>
              <a:buSzTx/>
              <a:buFontTx/>
              <a:buNone/>
              <a:tabLst/>
              <a:defRPr kumimoji="0" lang="en-US" sz="2500" b="0" i="0" u="none" strike="noStrike" kern="1200" cap="none" spc="-75" normalizeH="0" baseline="0" noProof="0" dirty="0" smtClean="0">
                <a:ln>
                  <a:noFill/>
                </a:ln>
                <a:solidFill>
                  <a:srgbClr val="00A2BF"/>
                </a:solidFill>
                <a:effectLst/>
                <a:uLnTx/>
                <a:uFillTx/>
                <a:latin typeface="+mj-lt"/>
                <a:ea typeface="+mj-ea"/>
                <a:cs typeface="CiscoSans Thin"/>
              </a:defRPr>
            </a:lvl1pPr>
          </a:lstStyle>
          <a:p>
            <a:pPr marL="0" marR="0" lvl="0" indent="0" algn="l" defTabSz="685862" rtl="0" eaLnBrk="1" fontAlgn="auto" latinLnBrk="0" hangingPunct="1">
              <a:lnSpc>
                <a:spcPct val="80000"/>
              </a:lnSpc>
              <a:spcBef>
                <a:spcPct val="0"/>
              </a:spcBef>
              <a:spcAft>
                <a:spcPts val="0"/>
              </a:spcAft>
              <a:buClrTx/>
              <a:buSzTx/>
              <a:buFontTx/>
              <a:buNone/>
              <a:tabLst/>
              <a:defRPr/>
            </a:pPr>
            <a:r>
              <a:rPr lang="en-US" smtClean="0"/>
              <a:t>Click to edit Master text styles</a:t>
            </a:r>
          </a:p>
        </p:txBody>
      </p:sp>
      <p:sp>
        <p:nvSpPr>
          <p:cNvPr id="12" name="Text Placeholder 3"/>
          <p:cNvSpPr>
            <a:spLocks noGrp="1"/>
          </p:cNvSpPr>
          <p:nvPr>
            <p:ph type="body" sz="quarter" idx="10"/>
          </p:nvPr>
        </p:nvSpPr>
        <p:spPr>
          <a:xfrm>
            <a:off x="219516" y="1201574"/>
            <a:ext cx="2668457" cy="3336008"/>
          </a:xfrm>
          <a:prstGeom prst="rect">
            <a:avLst/>
          </a:prstGeom>
        </p:spPr>
        <p:txBody>
          <a:bodyPr>
            <a:noAutofit/>
          </a:bodyPr>
          <a:lstStyle>
            <a:lvl1pPr marL="223838" indent="-171450">
              <a:lnSpc>
                <a:spcPct val="95000"/>
              </a:lnSpc>
              <a:spcBef>
                <a:spcPts val="1110"/>
              </a:spcBef>
              <a:buClr>
                <a:schemeClr val="tx2"/>
              </a:buClr>
              <a:buSzPct val="80000"/>
              <a:buFont typeface="Wingdings" panose="05000000000000000000" pitchFamily="2" charset="2"/>
              <a:buChar char="§"/>
              <a:defRPr sz="1600">
                <a:solidFill>
                  <a:schemeClr val="accent1"/>
                </a:solidFill>
                <a:latin typeface="+mn-lt"/>
                <a:cs typeface="CiscoSans ExtraLight"/>
              </a:defRPr>
            </a:lvl1pPr>
            <a:lvl2pPr marL="403225" indent="-190500">
              <a:lnSpc>
                <a:spcPct val="95000"/>
              </a:lnSpc>
              <a:spcBef>
                <a:spcPts val="450"/>
              </a:spcBef>
              <a:buClr>
                <a:schemeClr val="tx2"/>
              </a:buClr>
              <a:buSzPct val="80000"/>
              <a:buFont typeface="Wingdings" panose="05000000000000000000" pitchFamily="2" charset="2"/>
              <a:buChar char="§"/>
              <a:defRPr sz="1400">
                <a:solidFill>
                  <a:schemeClr val="accent1"/>
                </a:solidFill>
                <a:latin typeface="+mn-lt"/>
                <a:cs typeface="CiscoSans ExtraLight"/>
              </a:defRPr>
            </a:lvl2pPr>
            <a:lvl3pPr marL="569913" indent="-166688">
              <a:buClr>
                <a:schemeClr val="tx2"/>
              </a:buClr>
              <a:buSzPct val="80000"/>
              <a:buFont typeface="Wingdings" panose="05000000000000000000" pitchFamily="2" charset="2"/>
              <a:buChar char="§"/>
              <a:defRPr sz="1200">
                <a:solidFill>
                  <a:schemeClr val="accent1"/>
                </a:solidFill>
                <a:latin typeface="+mn-lt"/>
                <a:cs typeface="CiscoSans ExtraLight"/>
              </a:defRPr>
            </a:lvl3pPr>
            <a:lvl4pPr marL="746125" indent="-171450">
              <a:buClr>
                <a:schemeClr val="tx2"/>
              </a:buClr>
              <a:buSzPct val="80000"/>
              <a:buFont typeface="Wingdings" panose="05000000000000000000" pitchFamily="2" charset="2"/>
              <a:buChar char="§"/>
              <a:defRPr sz="1000">
                <a:solidFill>
                  <a:schemeClr val="accent1"/>
                </a:solidFill>
                <a:latin typeface="+mn-lt"/>
                <a:cs typeface="CiscoSans ExtraLight"/>
              </a:defRPr>
            </a:lvl4pPr>
            <a:lvl5pPr marL="917575" indent="-171450">
              <a:buClr>
                <a:schemeClr val="tx2"/>
              </a:buClr>
              <a:buSzPct val="80000"/>
              <a:buFont typeface="Wingdings" panose="05000000000000000000" pitchFamily="2" charset="2"/>
              <a:buChar char="§"/>
              <a:defRPr sz="900">
                <a:solidFill>
                  <a:schemeClr val="accent1"/>
                </a:solidFill>
                <a:latin typeface="+mn-lt"/>
                <a:cs typeface="CiscoSans ExtraLight"/>
              </a:defRPr>
            </a:lvl5pPr>
            <a:lvl6pPr marL="692527" indent="0">
              <a:buNone/>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Text Placeholder 3"/>
          <p:cNvSpPr>
            <a:spLocks noGrp="1"/>
          </p:cNvSpPr>
          <p:nvPr>
            <p:ph type="body" sz="quarter" idx="21"/>
          </p:nvPr>
        </p:nvSpPr>
        <p:spPr>
          <a:xfrm>
            <a:off x="6272202" y="1183948"/>
            <a:ext cx="2634158" cy="3336008"/>
          </a:xfrm>
          <a:prstGeom prst="rect">
            <a:avLst/>
          </a:prstGeom>
        </p:spPr>
        <p:txBody>
          <a:bodyPr>
            <a:noAutofit/>
          </a:bodyPr>
          <a:lstStyle>
            <a:lvl1pPr marL="171473" indent="-171473">
              <a:lnSpc>
                <a:spcPct val="95000"/>
              </a:lnSpc>
              <a:spcBef>
                <a:spcPts val="1110"/>
              </a:spcBef>
              <a:buClr>
                <a:schemeClr val="tx2"/>
              </a:buClr>
              <a:buSzPct val="80000"/>
              <a:buFont typeface="Wingdings" panose="05000000000000000000" pitchFamily="2" charset="2"/>
              <a:buChar char="§"/>
              <a:defRPr sz="1600">
                <a:solidFill>
                  <a:schemeClr val="accent1"/>
                </a:solidFill>
                <a:latin typeface="+mn-lt"/>
                <a:cs typeface="CiscoSans ExtraLight"/>
              </a:defRPr>
            </a:lvl1pPr>
            <a:lvl2pPr marL="360000" indent="-216000">
              <a:lnSpc>
                <a:spcPct val="95000"/>
              </a:lnSpc>
              <a:spcBef>
                <a:spcPts val="450"/>
              </a:spcBef>
              <a:buClr>
                <a:schemeClr val="tx2"/>
              </a:buClr>
              <a:buSzPct val="80000"/>
              <a:buFont typeface="Wingdings" panose="05000000000000000000" pitchFamily="2" charset="2"/>
              <a:buChar char="§"/>
              <a:defRPr sz="1400">
                <a:solidFill>
                  <a:schemeClr val="accent1"/>
                </a:solidFill>
                <a:latin typeface="+mn-lt"/>
                <a:cs typeface="CiscoSans ExtraLight"/>
              </a:defRPr>
            </a:lvl2pPr>
            <a:lvl3pPr marL="573088" indent="-171450">
              <a:buClr>
                <a:schemeClr val="tx2"/>
              </a:buClr>
              <a:buSzPct val="80000"/>
              <a:buFont typeface="Wingdings" panose="05000000000000000000" pitchFamily="2" charset="2"/>
              <a:buChar char="§"/>
              <a:defRPr sz="1200">
                <a:solidFill>
                  <a:schemeClr val="accent1"/>
                </a:solidFill>
                <a:latin typeface="+mn-lt"/>
                <a:cs typeface="CiscoSans ExtraLight"/>
              </a:defRPr>
            </a:lvl3pPr>
            <a:lvl4pPr marL="746125" indent="-171450">
              <a:buClr>
                <a:schemeClr val="tx2"/>
              </a:buClr>
              <a:buSzPct val="80000"/>
              <a:buFont typeface="Wingdings" panose="05000000000000000000" pitchFamily="2" charset="2"/>
              <a:buChar char="§"/>
              <a:defRPr sz="1000">
                <a:solidFill>
                  <a:schemeClr val="accent1"/>
                </a:solidFill>
                <a:latin typeface="+mn-lt"/>
                <a:cs typeface="CiscoSans ExtraLight"/>
              </a:defRPr>
            </a:lvl4pPr>
            <a:lvl5pPr marL="917575" indent="-171450">
              <a:buClr>
                <a:schemeClr val="tx2"/>
              </a:buClr>
              <a:buSzPct val="80000"/>
              <a:buFont typeface="Wingdings" panose="05000000000000000000" pitchFamily="2" charset="2"/>
              <a:buChar char="§"/>
              <a:defRPr sz="900">
                <a:solidFill>
                  <a:schemeClr val="accent1"/>
                </a:solidFill>
                <a:latin typeface="+mn-lt"/>
                <a:cs typeface="CiscoSans ExtraLight"/>
              </a:defRPr>
            </a:lvl5pPr>
            <a:lvl6pPr marL="692527" indent="0">
              <a:buNone/>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7" name="Text Placeholder 3"/>
          <p:cNvSpPr>
            <a:spLocks noGrp="1"/>
          </p:cNvSpPr>
          <p:nvPr>
            <p:ph type="body" sz="quarter" idx="22"/>
          </p:nvPr>
        </p:nvSpPr>
        <p:spPr>
          <a:xfrm>
            <a:off x="3258401" y="1201574"/>
            <a:ext cx="2599859" cy="3336008"/>
          </a:xfrm>
          <a:prstGeom prst="rect">
            <a:avLst/>
          </a:prstGeom>
        </p:spPr>
        <p:txBody>
          <a:bodyPr>
            <a:noAutofit/>
          </a:bodyPr>
          <a:lstStyle>
            <a:lvl1pPr marL="171473" indent="-171473">
              <a:lnSpc>
                <a:spcPct val="95000"/>
              </a:lnSpc>
              <a:spcBef>
                <a:spcPts val="1110"/>
              </a:spcBef>
              <a:buClr>
                <a:schemeClr val="tx2"/>
              </a:buClr>
              <a:buSzPct val="80000"/>
              <a:buFont typeface="Wingdings" panose="05000000000000000000" pitchFamily="2" charset="2"/>
              <a:buChar char="§"/>
              <a:defRPr sz="1600">
                <a:solidFill>
                  <a:schemeClr val="accent1"/>
                </a:solidFill>
                <a:latin typeface="+mn-lt"/>
                <a:cs typeface="CiscoSans ExtraLight"/>
              </a:defRPr>
            </a:lvl1pPr>
            <a:lvl2pPr marL="344488" indent="-176213">
              <a:lnSpc>
                <a:spcPct val="95000"/>
              </a:lnSpc>
              <a:spcBef>
                <a:spcPts val="450"/>
              </a:spcBef>
              <a:buClr>
                <a:schemeClr val="tx2"/>
              </a:buClr>
              <a:buSzPct val="80000"/>
              <a:buFont typeface="Wingdings" panose="05000000000000000000" pitchFamily="2" charset="2"/>
              <a:buChar char="§"/>
              <a:defRPr sz="1400">
                <a:solidFill>
                  <a:schemeClr val="accent1"/>
                </a:solidFill>
                <a:latin typeface="+mn-lt"/>
                <a:cs typeface="CiscoSans ExtraLight"/>
              </a:defRPr>
            </a:lvl2pPr>
            <a:lvl3pPr marL="514350" indent="-171450">
              <a:buClr>
                <a:schemeClr val="tx2"/>
              </a:buClr>
              <a:buSzPct val="80000"/>
              <a:buFont typeface="Wingdings" panose="05000000000000000000" pitchFamily="2" charset="2"/>
              <a:buChar char="§"/>
              <a:defRPr sz="1200">
                <a:solidFill>
                  <a:schemeClr val="accent1"/>
                </a:solidFill>
                <a:latin typeface="+mn-lt"/>
                <a:cs typeface="CiscoSans ExtraLight"/>
              </a:defRPr>
            </a:lvl3pPr>
            <a:lvl4pPr marL="687388" indent="-171450">
              <a:buClr>
                <a:schemeClr val="tx2"/>
              </a:buClr>
              <a:buSzPct val="80000"/>
              <a:buFont typeface="Wingdings" panose="05000000000000000000" pitchFamily="2" charset="2"/>
              <a:buChar char="§"/>
              <a:defRPr sz="1000">
                <a:solidFill>
                  <a:schemeClr val="accent1"/>
                </a:solidFill>
                <a:latin typeface="+mn-lt"/>
                <a:cs typeface="CiscoSans ExtraLight"/>
              </a:defRPr>
            </a:lvl4pPr>
            <a:lvl5pPr marL="855663" indent="-168275">
              <a:buClr>
                <a:schemeClr val="tx2"/>
              </a:buClr>
              <a:buSzPct val="80000"/>
              <a:buFont typeface="Wingdings" panose="05000000000000000000" pitchFamily="2" charset="2"/>
              <a:buChar char="§"/>
              <a:defRPr sz="900">
                <a:solidFill>
                  <a:schemeClr val="accent1"/>
                </a:solidFill>
                <a:latin typeface="+mn-lt"/>
                <a:cs typeface="CiscoSans ExtraLight"/>
              </a:defRPr>
            </a:lvl5pPr>
            <a:lvl6pPr marL="692527" indent="0">
              <a:buNone/>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cxnSp>
        <p:nvCxnSpPr>
          <p:cNvPr id="3" name="Straight Connector 2"/>
          <p:cNvCxnSpPr/>
          <p:nvPr/>
        </p:nvCxnSpPr>
        <p:spPr>
          <a:xfrm>
            <a:off x="3076575" y="609601"/>
            <a:ext cx="0" cy="3985259"/>
          </a:xfrm>
          <a:prstGeom prst="line">
            <a:avLst/>
          </a:prstGeom>
          <a:ln w="38100" cap="flat" cmpd="sng">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067425" y="609601"/>
            <a:ext cx="0" cy="3985259"/>
          </a:xfrm>
          <a:prstGeom prst="line">
            <a:avLst/>
          </a:prstGeom>
          <a:ln w="38100" cap="flat" cmpd="sng">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4706098"/>
      </p:ext>
    </p:extLst>
  </p:cSld>
  <p:clrMapOvr>
    <a:masterClrMapping/>
  </p:clrMapOvr>
  <p:transition spd="slow">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3" name="Text Placeholder 9"/>
          <p:cNvSpPr>
            <a:spLocks noGrp="1"/>
          </p:cNvSpPr>
          <p:nvPr>
            <p:ph type="body" sz="quarter" idx="11" hasCustomPrompt="1"/>
          </p:nvPr>
        </p:nvSpPr>
        <p:spPr>
          <a:xfrm>
            <a:off x="723286" y="4365140"/>
            <a:ext cx="7461250" cy="207749"/>
          </a:xfrm>
          <a:prstGeom prst="rect">
            <a:avLst/>
          </a:prstGeom>
        </p:spPr>
        <p:txBody>
          <a:bodyPr wrap="square" anchor="b" anchorCtr="0">
            <a:noAutofit/>
          </a:bodyPr>
          <a:lstStyle>
            <a:lvl1pPr marL="0" indent="0" algn="l" defTabSz="603703">
              <a:lnSpc>
                <a:spcPct val="100000"/>
              </a:lnSpc>
              <a:spcBef>
                <a:spcPct val="50000"/>
              </a:spcBef>
              <a:buNone/>
              <a:defRPr sz="1600" b="0" i="0">
                <a:solidFill>
                  <a:schemeClr val="tx1"/>
                </a:solidFill>
                <a:latin typeface="+mj-lt"/>
                <a:cs typeface="CiscoSans ExtraLight"/>
              </a:defRPr>
            </a:lvl1pPr>
            <a:lvl2pPr>
              <a:buFont typeface="Arial" pitchFamily="34" charset="0"/>
              <a:buNone/>
              <a:defRPr sz="1100"/>
            </a:lvl2pPr>
            <a:lvl3pPr>
              <a:buFont typeface="Arial" pitchFamily="34" charset="0"/>
              <a:buNone/>
              <a:defRPr sz="1100"/>
            </a:lvl3pPr>
            <a:lvl4pPr>
              <a:buFont typeface="Arial" pitchFamily="34" charset="0"/>
              <a:buNone/>
              <a:defRPr sz="1100"/>
            </a:lvl4pPr>
            <a:lvl5pPr>
              <a:buFont typeface="Arial" pitchFamily="34" charset="0"/>
              <a:buNone/>
              <a:defRPr sz="1100"/>
            </a:lvl5pPr>
          </a:lstStyle>
          <a:p>
            <a:r>
              <a:rPr lang="en-US" dirty="0" smtClean="0"/>
              <a:t>Source information is set at 16 points.</a:t>
            </a:r>
            <a:endParaRPr lang="en-US" dirty="0"/>
          </a:p>
        </p:txBody>
      </p:sp>
      <p:sp>
        <p:nvSpPr>
          <p:cNvPr id="4" name="Title 1"/>
          <p:cNvSpPr>
            <a:spLocks noGrp="1"/>
          </p:cNvSpPr>
          <p:nvPr>
            <p:ph type="ctrTitle" hasCustomPrompt="1"/>
          </p:nvPr>
        </p:nvSpPr>
        <p:spPr>
          <a:xfrm>
            <a:off x="354841" y="940711"/>
            <a:ext cx="8168270" cy="2878673"/>
          </a:xfrm>
          <a:prstGeom prst="rect">
            <a:avLst/>
          </a:prstGeom>
        </p:spPr>
        <p:txBody>
          <a:bodyPr>
            <a:noAutofit/>
          </a:bodyPr>
          <a:lstStyle>
            <a:lvl1pPr marL="400050" indent="-400050" algn="l">
              <a:lnSpc>
                <a:spcPct val="90000"/>
              </a:lnSpc>
              <a:defRPr sz="6000" b="0" i="1" spc="0" baseline="0">
                <a:solidFill>
                  <a:schemeClr val="tx2"/>
                </a:solidFill>
                <a:latin typeface="+mj-lt"/>
                <a:cs typeface="CiscoSans Thin"/>
              </a:defRPr>
            </a:lvl1pPr>
          </a:lstStyle>
          <a:p>
            <a:r>
              <a:rPr lang="en-US" dirty="0" smtClean="0"/>
              <a:t>“Quote goes here.”</a:t>
            </a:r>
            <a:endParaRPr lang="en-US" dirty="0"/>
          </a:p>
        </p:txBody>
      </p:sp>
    </p:spTree>
    <p:extLst>
      <p:ext uri="{BB962C8B-B14F-4D97-AF65-F5344CB8AC3E}">
        <p14:creationId xmlns:p14="http://schemas.microsoft.com/office/powerpoint/2010/main" val="4290186581"/>
      </p:ext>
    </p:extLst>
  </p:cSld>
  <p:clrMapOvr>
    <a:masterClrMapping/>
  </p:clrMapOvr>
  <p:transition spd="slow">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2_Quote Slide">
    <p:bg>
      <p:bgPr>
        <a:solidFill>
          <a:schemeClr val="accent5"/>
        </a:solidFill>
        <a:effectLst/>
      </p:bgPr>
    </p:bg>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5"/>
          <p:cNvSpPr>
            <a:spLocks noChangeArrowheads="1"/>
          </p:cNvSpPr>
          <p:nvPr/>
        </p:nvSpPr>
        <p:spPr bwMode="ltGray">
          <a:xfrm>
            <a:off x="7813257" y="4745973"/>
            <a:ext cx="762394" cy="154530"/>
          </a:xfrm>
          <a:prstGeom prst="rect">
            <a:avLst/>
          </a:prstGeom>
          <a:noFill/>
          <a:ln w="9525">
            <a:noFill/>
            <a:miter lim="800000"/>
            <a:headEnd/>
            <a:tailEnd/>
          </a:ln>
          <a:effectLst/>
        </p:spPr>
        <p:txBody>
          <a:bodyPr wrap="none" lIns="61598" tIns="30798" rIns="61598" bIns="30798" anchor="b">
            <a:spAutoFit/>
          </a:bodyPr>
          <a:lstStyle/>
          <a:p>
            <a:pPr algn="r" defTabSz="610846">
              <a:lnSpc>
                <a:spcPct val="100000"/>
              </a:lnSpc>
            </a:pPr>
            <a:r>
              <a:rPr lang="en-US" sz="600" b="0" i="0" dirty="0">
                <a:solidFill>
                  <a:srgbClr val="FFFFFF"/>
                </a:solidFill>
                <a:latin typeface="+mn-lt"/>
                <a:cs typeface="CiscoSans Thin"/>
              </a:rPr>
              <a:t>Cisco Confidential</a:t>
            </a:r>
          </a:p>
        </p:txBody>
      </p:sp>
      <p:sp>
        <p:nvSpPr>
          <p:cNvPr id="4" name="Rectangle 7"/>
          <p:cNvSpPr>
            <a:spLocks noChangeArrowheads="1"/>
          </p:cNvSpPr>
          <p:nvPr/>
        </p:nvSpPr>
        <p:spPr bwMode="ltGray">
          <a:xfrm>
            <a:off x="8665600" y="4742895"/>
            <a:ext cx="215770" cy="154530"/>
          </a:xfrm>
          <a:prstGeom prst="rect">
            <a:avLst/>
          </a:prstGeom>
          <a:noFill/>
          <a:ln w="9525" algn="ctr">
            <a:noFill/>
            <a:miter lim="800000"/>
            <a:headEnd/>
            <a:tailEnd/>
          </a:ln>
          <a:effectLst/>
        </p:spPr>
        <p:txBody>
          <a:bodyPr wrap="none" lIns="61598" tIns="30798" rIns="61598" bIns="30798" anchor="b">
            <a:spAutoFit/>
          </a:bodyPr>
          <a:lstStyle/>
          <a:p>
            <a:pPr algn="r" defTabSz="610846">
              <a:lnSpc>
                <a:spcPct val="100000"/>
              </a:lnSpc>
            </a:pPr>
            <a:fld id="{DFCF27A5-1A5B-48D3-A060-2758FFBB1ADD}" type="slidenum">
              <a:rPr lang="en-US" sz="600" b="0" i="0">
                <a:solidFill>
                  <a:srgbClr val="FFFFFF"/>
                </a:solidFill>
                <a:latin typeface="+mn-lt"/>
                <a:cs typeface="CiscoSans Thin"/>
              </a:rPr>
              <a:pPr algn="r" defTabSz="610846">
                <a:lnSpc>
                  <a:spcPct val="100000"/>
                </a:lnSpc>
              </a:pPr>
              <a:t>‹#›</a:t>
            </a:fld>
            <a:endParaRPr lang="en-US" sz="600" b="0" i="0" dirty="0">
              <a:solidFill>
                <a:srgbClr val="FFFFFF"/>
              </a:solidFill>
              <a:latin typeface="+mn-lt"/>
              <a:cs typeface="CiscoSans Thin"/>
            </a:endParaRPr>
          </a:p>
        </p:txBody>
      </p:sp>
      <p:sp>
        <p:nvSpPr>
          <p:cNvPr id="7" name="Text Placeholder 9"/>
          <p:cNvSpPr>
            <a:spLocks noGrp="1"/>
          </p:cNvSpPr>
          <p:nvPr>
            <p:ph type="body" sz="quarter" idx="11" hasCustomPrompt="1"/>
          </p:nvPr>
        </p:nvSpPr>
        <p:spPr>
          <a:xfrm>
            <a:off x="723286" y="4365140"/>
            <a:ext cx="7461250" cy="207749"/>
          </a:xfrm>
          <a:prstGeom prst="rect">
            <a:avLst/>
          </a:prstGeom>
        </p:spPr>
        <p:txBody>
          <a:bodyPr wrap="square" anchor="b" anchorCtr="0">
            <a:noAutofit/>
          </a:bodyPr>
          <a:lstStyle>
            <a:lvl1pPr marL="0" indent="0" algn="l" defTabSz="603703">
              <a:lnSpc>
                <a:spcPct val="100000"/>
              </a:lnSpc>
              <a:spcBef>
                <a:spcPct val="50000"/>
              </a:spcBef>
              <a:buNone/>
              <a:defRPr sz="1600" b="0" i="0">
                <a:solidFill>
                  <a:schemeClr val="bg1"/>
                </a:solidFill>
                <a:latin typeface="+mj-lt"/>
                <a:cs typeface="CiscoSans ExtraLight"/>
              </a:defRPr>
            </a:lvl1pPr>
            <a:lvl2pPr>
              <a:buFont typeface="Arial" pitchFamily="34" charset="0"/>
              <a:buNone/>
              <a:defRPr sz="1100"/>
            </a:lvl2pPr>
            <a:lvl3pPr>
              <a:buFont typeface="Arial" pitchFamily="34" charset="0"/>
              <a:buNone/>
              <a:defRPr sz="1100"/>
            </a:lvl3pPr>
            <a:lvl4pPr>
              <a:buFont typeface="Arial" pitchFamily="34" charset="0"/>
              <a:buNone/>
              <a:defRPr sz="1100"/>
            </a:lvl4pPr>
            <a:lvl5pPr>
              <a:buFont typeface="Arial" pitchFamily="34" charset="0"/>
              <a:buNone/>
              <a:defRPr sz="1100"/>
            </a:lvl5pPr>
          </a:lstStyle>
          <a:p>
            <a:r>
              <a:rPr lang="en-US" dirty="0" smtClean="0"/>
              <a:t>Source information is set at 16 points.</a:t>
            </a:r>
            <a:endParaRPr lang="en-US" dirty="0"/>
          </a:p>
        </p:txBody>
      </p:sp>
      <p:sp>
        <p:nvSpPr>
          <p:cNvPr id="8" name="Rectangle 4"/>
          <p:cNvSpPr>
            <a:spLocks noChangeArrowheads="1"/>
          </p:cNvSpPr>
          <p:nvPr/>
        </p:nvSpPr>
        <p:spPr bwMode="ltGray">
          <a:xfrm>
            <a:off x="292044" y="4747273"/>
            <a:ext cx="3420515" cy="154530"/>
          </a:xfrm>
          <a:prstGeom prst="rect">
            <a:avLst/>
          </a:prstGeom>
          <a:noFill/>
          <a:ln w="9525">
            <a:noFill/>
            <a:miter lim="800000"/>
            <a:headEnd/>
            <a:tailEnd/>
          </a:ln>
          <a:effectLst/>
        </p:spPr>
        <p:txBody>
          <a:bodyPr wrap="square" lIns="61598" tIns="30798" rIns="61598" bIns="30798" anchor="b" anchorCtr="0">
            <a:spAutoFit/>
          </a:bodyPr>
          <a:lstStyle/>
          <a:p>
            <a:pPr algn="l" defTabSz="610846">
              <a:lnSpc>
                <a:spcPct val="100000"/>
              </a:lnSpc>
            </a:pPr>
            <a:r>
              <a:rPr lang="en-US" sz="600" b="0" i="0" dirty="0" smtClean="0">
                <a:solidFill>
                  <a:srgbClr val="FFFFFF"/>
                </a:solidFill>
                <a:latin typeface="+mn-lt"/>
                <a:cs typeface="CiscoSans Thin"/>
              </a:rPr>
              <a:t>© 2014  Cisco and/or its affiliates. All rights reserved.</a:t>
            </a:r>
            <a:endParaRPr lang="en-US" sz="600" b="0" i="0" dirty="0">
              <a:solidFill>
                <a:srgbClr val="FFFFFF"/>
              </a:solidFill>
              <a:latin typeface="+mn-lt"/>
              <a:cs typeface="CiscoSans Thin"/>
            </a:endParaRPr>
          </a:p>
        </p:txBody>
      </p:sp>
      <p:sp>
        <p:nvSpPr>
          <p:cNvPr id="11" name="Title 1"/>
          <p:cNvSpPr>
            <a:spLocks noGrp="1"/>
          </p:cNvSpPr>
          <p:nvPr>
            <p:ph type="ctrTitle" hasCustomPrompt="1"/>
          </p:nvPr>
        </p:nvSpPr>
        <p:spPr>
          <a:xfrm>
            <a:off x="354841" y="940711"/>
            <a:ext cx="8168270" cy="2878673"/>
          </a:xfrm>
          <a:prstGeom prst="rect">
            <a:avLst/>
          </a:prstGeom>
        </p:spPr>
        <p:txBody>
          <a:bodyPr>
            <a:noAutofit/>
          </a:bodyPr>
          <a:lstStyle>
            <a:lvl1pPr marL="403225" indent="-403225" algn="l">
              <a:lnSpc>
                <a:spcPct val="90000"/>
              </a:lnSpc>
              <a:defRPr sz="6000" b="0" i="1" spc="0" baseline="0">
                <a:solidFill>
                  <a:schemeClr val="bg1"/>
                </a:solidFill>
                <a:latin typeface="+mj-lt"/>
                <a:cs typeface="CiscoSans Thin"/>
              </a:defRPr>
            </a:lvl1pPr>
          </a:lstStyle>
          <a:p>
            <a:r>
              <a:rPr lang="en-US" dirty="0" smtClean="0"/>
              <a:t>“Quote goes here.”</a:t>
            </a:r>
            <a:endParaRPr lang="en-US" dirty="0"/>
          </a:p>
        </p:txBody>
      </p:sp>
    </p:spTree>
    <p:extLst>
      <p:ext uri="{BB962C8B-B14F-4D97-AF65-F5344CB8AC3E}">
        <p14:creationId xmlns:p14="http://schemas.microsoft.com/office/powerpoint/2010/main" val="1413053393"/>
      </p:ext>
    </p:extLst>
  </p:cSld>
  <p:clrMapOvr>
    <a:masterClrMapping/>
  </p:clrMapOvr>
  <p:transition spd="slow">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atement_Solid_blu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21393" y="940711"/>
            <a:ext cx="8301718" cy="2878673"/>
          </a:xfrm>
          <a:prstGeom prst="rect">
            <a:avLst/>
          </a:prstGeom>
        </p:spPr>
        <p:txBody>
          <a:bodyPr anchor="t" anchorCtr="1">
            <a:noAutofit/>
          </a:bodyPr>
          <a:lstStyle>
            <a:lvl1pPr algn="ctr">
              <a:lnSpc>
                <a:spcPct val="90000"/>
              </a:lnSpc>
              <a:defRPr sz="23000" b="0" i="1" spc="0" baseline="0">
                <a:solidFill>
                  <a:schemeClr val="accent1"/>
                </a:solidFill>
                <a:latin typeface="+mj-lt"/>
                <a:cs typeface="CiscoSans Thin"/>
              </a:defRPr>
            </a:lvl1pPr>
          </a:lstStyle>
          <a:p>
            <a:r>
              <a:rPr lang="en-US" dirty="0" smtClean="0"/>
              <a:t>70%</a:t>
            </a:r>
            <a:endParaRPr lang="en-US" dirty="0"/>
          </a:p>
        </p:txBody>
      </p:sp>
      <p:sp>
        <p:nvSpPr>
          <p:cNvPr id="3" name="Text Placeholder 9"/>
          <p:cNvSpPr>
            <a:spLocks noGrp="1"/>
          </p:cNvSpPr>
          <p:nvPr>
            <p:ph type="body" sz="quarter" idx="11" hasCustomPrompt="1"/>
          </p:nvPr>
        </p:nvSpPr>
        <p:spPr>
          <a:xfrm>
            <a:off x="249467" y="4365140"/>
            <a:ext cx="7461250" cy="207749"/>
          </a:xfrm>
          <a:prstGeom prst="rect">
            <a:avLst/>
          </a:prstGeom>
        </p:spPr>
        <p:txBody>
          <a:bodyPr wrap="square" anchor="b" anchorCtr="0">
            <a:noAutofit/>
          </a:bodyPr>
          <a:lstStyle>
            <a:lvl1pPr marL="0" indent="0" algn="l" defTabSz="603703">
              <a:lnSpc>
                <a:spcPct val="100000"/>
              </a:lnSpc>
              <a:spcBef>
                <a:spcPct val="50000"/>
              </a:spcBef>
              <a:buNone/>
              <a:defRPr sz="1600" b="0" i="0">
                <a:solidFill>
                  <a:schemeClr val="tx1"/>
                </a:solidFill>
                <a:latin typeface="+mj-lt"/>
                <a:cs typeface="CiscoSans ExtraLight"/>
              </a:defRPr>
            </a:lvl1pPr>
            <a:lvl2pPr>
              <a:buFont typeface="Arial" pitchFamily="34" charset="0"/>
              <a:buNone/>
              <a:defRPr sz="1100"/>
            </a:lvl2pPr>
            <a:lvl3pPr>
              <a:buFont typeface="Arial" pitchFamily="34" charset="0"/>
              <a:buNone/>
              <a:defRPr sz="1100"/>
            </a:lvl3pPr>
            <a:lvl4pPr>
              <a:buFont typeface="Arial" pitchFamily="34" charset="0"/>
              <a:buNone/>
              <a:defRPr sz="1100"/>
            </a:lvl4pPr>
            <a:lvl5pPr>
              <a:buFont typeface="Arial" pitchFamily="34" charset="0"/>
              <a:buNone/>
              <a:defRPr sz="1100"/>
            </a:lvl5pPr>
          </a:lstStyle>
          <a:p>
            <a:r>
              <a:rPr lang="en-US" dirty="0" smtClean="0"/>
              <a:t>Source information is set at 16 points.</a:t>
            </a:r>
            <a:endParaRPr lang="en-US" dirty="0"/>
          </a:p>
        </p:txBody>
      </p:sp>
    </p:spTree>
    <p:extLst>
      <p:ext uri="{BB962C8B-B14F-4D97-AF65-F5344CB8AC3E}">
        <p14:creationId xmlns:p14="http://schemas.microsoft.com/office/powerpoint/2010/main" val="1009844013"/>
      </p:ext>
    </p:extLst>
  </p:cSld>
  <p:clrMapOvr>
    <a:masterClrMapping/>
  </p:clrMapOvr>
  <p:transition spd="slow">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Big Statement">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45456" y="705551"/>
            <a:ext cx="8301718" cy="2436518"/>
          </a:xfrm>
          <a:prstGeom prst="rect">
            <a:avLst/>
          </a:prstGeom>
        </p:spPr>
        <p:txBody>
          <a:bodyPr anchor="b" anchorCtr="0">
            <a:noAutofit/>
          </a:bodyPr>
          <a:lstStyle>
            <a:lvl1pPr algn="l">
              <a:lnSpc>
                <a:spcPct val="90000"/>
              </a:lnSpc>
              <a:defRPr sz="4500" b="0" i="0" cap="none" spc="50" baseline="0">
                <a:ln w="13500">
                  <a:solidFill>
                    <a:schemeClr val="accent1">
                      <a:shade val="2500"/>
                      <a:alpha val="6500"/>
                    </a:schemeClr>
                  </a:solidFill>
                  <a:prstDash val="solid"/>
                </a:ln>
                <a:solidFill>
                  <a:schemeClr val="tx2">
                    <a:alpha val="95000"/>
                  </a:schemeClr>
                </a:solidFill>
                <a:effectLst/>
                <a:latin typeface="+mj-lt"/>
                <a:cs typeface="CiscoSans Thin"/>
              </a:defRPr>
            </a:lvl1pPr>
          </a:lstStyle>
          <a:p>
            <a:r>
              <a:rPr lang="en-US" dirty="0" smtClean="0"/>
              <a:t>Statement Goes Here</a:t>
            </a:r>
            <a:endParaRPr lang="en-US" dirty="0"/>
          </a:p>
        </p:txBody>
      </p:sp>
    </p:spTree>
    <p:extLst>
      <p:ext uri="{BB962C8B-B14F-4D97-AF65-F5344CB8AC3E}">
        <p14:creationId xmlns:p14="http://schemas.microsoft.com/office/powerpoint/2010/main" val="95872571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Big Statement">
    <p:bg>
      <p:bgPr>
        <a:gradFill>
          <a:gsLst>
            <a:gs pos="0">
              <a:srgbClr val="272749"/>
            </a:gs>
            <a:gs pos="100000">
              <a:srgbClr val="32BEBD"/>
            </a:gs>
          </a:gsLst>
          <a:lin ang="0" scaled="0"/>
        </a:gradFill>
        <a:effectLst/>
      </p:bgPr>
    </p:bg>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5"/>
          <p:cNvSpPr>
            <a:spLocks noChangeArrowheads="1"/>
          </p:cNvSpPr>
          <p:nvPr/>
        </p:nvSpPr>
        <p:spPr bwMode="ltGray">
          <a:xfrm>
            <a:off x="7813257" y="4745973"/>
            <a:ext cx="762394" cy="154530"/>
          </a:xfrm>
          <a:prstGeom prst="rect">
            <a:avLst/>
          </a:prstGeom>
          <a:noFill/>
          <a:ln w="9525">
            <a:noFill/>
            <a:miter lim="800000"/>
            <a:headEnd/>
            <a:tailEnd/>
          </a:ln>
          <a:effectLst/>
        </p:spPr>
        <p:txBody>
          <a:bodyPr wrap="none" lIns="61598" tIns="30798" rIns="61598" bIns="30798" anchor="b">
            <a:spAutoFit/>
          </a:bodyPr>
          <a:lstStyle/>
          <a:p>
            <a:pPr algn="r" defTabSz="610846">
              <a:lnSpc>
                <a:spcPct val="100000"/>
              </a:lnSpc>
            </a:pPr>
            <a:r>
              <a:rPr lang="en-US" sz="600" b="0" i="0" dirty="0">
                <a:solidFill>
                  <a:srgbClr val="FFFFFF"/>
                </a:solidFill>
                <a:latin typeface="+mn-lt"/>
                <a:cs typeface="CiscoSans Thin"/>
              </a:rPr>
              <a:t>Cisco Confidential</a:t>
            </a:r>
          </a:p>
        </p:txBody>
      </p:sp>
      <p:sp>
        <p:nvSpPr>
          <p:cNvPr id="10" name="Rectangle 7"/>
          <p:cNvSpPr>
            <a:spLocks noChangeArrowheads="1"/>
          </p:cNvSpPr>
          <p:nvPr/>
        </p:nvSpPr>
        <p:spPr bwMode="ltGray">
          <a:xfrm>
            <a:off x="8665600" y="4742895"/>
            <a:ext cx="215770" cy="154530"/>
          </a:xfrm>
          <a:prstGeom prst="rect">
            <a:avLst/>
          </a:prstGeom>
          <a:noFill/>
          <a:ln w="9525" algn="ctr">
            <a:noFill/>
            <a:miter lim="800000"/>
            <a:headEnd/>
            <a:tailEnd/>
          </a:ln>
          <a:effectLst/>
        </p:spPr>
        <p:txBody>
          <a:bodyPr wrap="none" lIns="61598" tIns="30798" rIns="61598" bIns="30798" anchor="b">
            <a:spAutoFit/>
          </a:bodyPr>
          <a:lstStyle/>
          <a:p>
            <a:pPr algn="r" defTabSz="610846">
              <a:lnSpc>
                <a:spcPct val="100000"/>
              </a:lnSpc>
            </a:pPr>
            <a:fld id="{DFCF27A5-1A5B-48D3-A060-2758FFBB1ADD}" type="slidenum">
              <a:rPr lang="en-US" sz="600" b="0" i="0">
                <a:solidFill>
                  <a:srgbClr val="FFFFFF"/>
                </a:solidFill>
                <a:latin typeface="+mn-lt"/>
                <a:cs typeface="CiscoSans Thin"/>
              </a:rPr>
              <a:pPr algn="r" defTabSz="610846">
                <a:lnSpc>
                  <a:spcPct val="100000"/>
                </a:lnSpc>
              </a:pPr>
              <a:t>‹#›</a:t>
            </a:fld>
            <a:endParaRPr lang="en-US" sz="600" b="0" i="0" dirty="0">
              <a:solidFill>
                <a:srgbClr val="FFFFFF"/>
              </a:solidFill>
              <a:latin typeface="+mn-lt"/>
              <a:cs typeface="CiscoSans Thin"/>
            </a:endParaRPr>
          </a:p>
        </p:txBody>
      </p:sp>
      <p:sp>
        <p:nvSpPr>
          <p:cNvPr id="16" name="Title 1"/>
          <p:cNvSpPr>
            <a:spLocks noGrp="1"/>
          </p:cNvSpPr>
          <p:nvPr>
            <p:ph type="ctrTitle" hasCustomPrompt="1"/>
          </p:nvPr>
        </p:nvSpPr>
        <p:spPr>
          <a:xfrm>
            <a:off x="245456" y="705551"/>
            <a:ext cx="8301718" cy="2436518"/>
          </a:xfrm>
          <a:prstGeom prst="rect">
            <a:avLst/>
          </a:prstGeom>
        </p:spPr>
        <p:txBody>
          <a:bodyPr anchor="b" anchorCtr="0">
            <a:noAutofit/>
          </a:bodyPr>
          <a:lstStyle>
            <a:lvl1pPr algn="l">
              <a:lnSpc>
                <a:spcPct val="90000"/>
              </a:lnSpc>
              <a:defRPr sz="4500" b="0" i="0" spc="0" baseline="0">
                <a:solidFill>
                  <a:srgbClr val="FFFFFF"/>
                </a:solidFill>
                <a:latin typeface="+mj-lt"/>
                <a:cs typeface="CiscoSans Thin"/>
              </a:defRPr>
            </a:lvl1pPr>
          </a:lstStyle>
          <a:p>
            <a:r>
              <a:rPr lang="en-US" dirty="0" smtClean="0"/>
              <a:t>Statement Goes Here</a:t>
            </a:r>
            <a:endParaRPr lang="en-US" dirty="0"/>
          </a:p>
        </p:txBody>
      </p:sp>
      <p:sp>
        <p:nvSpPr>
          <p:cNvPr id="7" name="Rectangle 4"/>
          <p:cNvSpPr>
            <a:spLocks noChangeArrowheads="1"/>
          </p:cNvSpPr>
          <p:nvPr/>
        </p:nvSpPr>
        <p:spPr bwMode="ltGray">
          <a:xfrm>
            <a:off x="292044" y="4747273"/>
            <a:ext cx="3420515" cy="154530"/>
          </a:xfrm>
          <a:prstGeom prst="rect">
            <a:avLst/>
          </a:prstGeom>
          <a:noFill/>
          <a:ln w="9525">
            <a:noFill/>
            <a:miter lim="800000"/>
            <a:headEnd/>
            <a:tailEnd/>
          </a:ln>
          <a:effectLst/>
        </p:spPr>
        <p:txBody>
          <a:bodyPr wrap="square" lIns="61598" tIns="30798" rIns="61598" bIns="30798" anchor="b" anchorCtr="0">
            <a:spAutoFit/>
          </a:bodyPr>
          <a:lstStyle/>
          <a:p>
            <a:pPr algn="l" defTabSz="610846">
              <a:lnSpc>
                <a:spcPct val="100000"/>
              </a:lnSpc>
            </a:pPr>
            <a:r>
              <a:rPr lang="en-US" sz="600" b="0" i="0" dirty="0" smtClean="0">
                <a:solidFill>
                  <a:srgbClr val="FFFFFF"/>
                </a:solidFill>
                <a:latin typeface="+mn-lt"/>
                <a:cs typeface="CiscoSans Thin"/>
              </a:rPr>
              <a:t>© 2014  Cisco and/or its affiliates. All rights reserved.</a:t>
            </a:r>
            <a:endParaRPr lang="en-US" sz="600" b="0" i="0" dirty="0">
              <a:solidFill>
                <a:srgbClr val="FFFFFF"/>
              </a:solidFill>
              <a:latin typeface="+mn-lt"/>
              <a:cs typeface="CiscoSans Thin"/>
            </a:endParaRPr>
          </a:p>
        </p:txBody>
      </p:sp>
    </p:spTree>
    <p:extLst>
      <p:ext uri="{BB962C8B-B14F-4D97-AF65-F5344CB8AC3E}">
        <p14:creationId xmlns:p14="http://schemas.microsoft.com/office/powerpoint/2010/main" val="284058081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_Title Slide-animated White">
    <p:spTree>
      <p:nvGrpSpPr>
        <p:cNvPr id="1" name=""/>
        <p:cNvGrpSpPr/>
        <p:nvPr/>
      </p:nvGrpSpPr>
      <p:grpSpPr>
        <a:xfrm>
          <a:off x="0" y="0"/>
          <a:ext cx="0" cy="0"/>
          <a:chOff x="0" y="0"/>
          <a:chExt cx="0" cy="0"/>
        </a:xfrm>
      </p:grpSpPr>
      <p:sp>
        <p:nvSpPr>
          <p:cNvPr id="23" name="Title 1"/>
          <p:cNvSpPr>
            <a:spLocks noGrp="1"/>
          </p:cNvSpPr>
          <p:nvPr>
            <p:ph type="ctrTitle" hasCustomPrompt="1"/>
          </p:nvPr>
        </p:nvSpPr>
        <p:spPr>
          <a:xfrm>
            <a:off x="221393" y="2108877"/>
            <a:ext cx="8301718" cy="644730"/>
          </a:xfrm>
          <a:prstGeom prst="rect">
            <a:avLst/>
          </a:prstGeom>
        </p:spPr>
        <p:txBody>
          <a:bodyPr anchor="b" anchorCtr="0"/>
          <a:lstStyle>
            <a:lvl1pPr marL="0" indent="0" algn="l">
              <a:lnSpc>
                <a:spcPct val="90000"/>
              </a:lnSpc>
              <a:buFont typeface="Arial" panose="020B0604020202020204" pitchFamily="34" charset="0"/>
              <a:buNone/>
              <a:defRPr sz="4500" b="0" i="0" spc="0" baseline="0">
                <a:solidFill>
                  <a:schemeClr val="tx1"/>
                </a:solidFill>
                <a:latin typeface="+mj-lt"/>
                <a:cs typeface="CiscoSans Thin"/>
              </a:defRPr>
            </a:lvl1pPr>
          </a:lstStyle>
          <a:p>
            <a:r>
              <a:rPr lang="en-US" dirty="0" smtClean="0"/>
              <a:t>Presentation Title Goes Here</a:t>
            </a:r>
            <a:endParaRPr lang="en-US" dirty="0"/>
          </a:p>
        </p:txBody>
      </p:sp>
      <p:sp>
        <p:nvSpPr>
          <p:cNvPr id="24" name="Subtitle 2"/>
          <p:cNvSpPr>
            <a:spLocks noGrp="1"/>
          </p:cNvSpPr>
          <p:nvPr>
            <p:ph type="subTitle" idx="1" hasCustomPrompt="1"/>
          </p:nvPr>
        </p:nvSpPr>
        <p:spPr>
          <a:xfrm>
            <a:off x="260446" y="3621014"/>
            <a:ext cx="8112126" cy="288131"/>
          </a:xfrm>
          <a:prstGeom prst="rect">
            <a:avLst/>
          </a:prstGeom>
        </p:spPr>
        <p:txBody>
          <a:bodyPr anchor="b" anchorCtr="0">
            <a:noAutofit/>
          </a:bodyPr>
          <a:lstStyle>
            <a:lvl1pPr marL="0" indent="0" algn="l">
              <a:buNone/>
              <a:defRPr sz="1200" b="0" i="0">
                <a:solidFill>
                  <a:schemeClr val="tx1"/>
                </a:solidFill>
                <a:latin typeface="+mn-lt"/>
                <a:cs typeface="CiscoSansTT ExtraLight" panose="020B0303020201020303" pitchFamily="34" charset="0"/>
              </a:defRPr>
            </a:lvl1pPr>
            <a:lvl2pPr marL="342931" indent="0" algn="ctr">
              <a:buNone/>
              <a:defRPr>
                <a:solidFill>
                  <a:schemeClr val="tx1">
                    <a:tint val="75000"/>
                  </a:schemeClr>
                </a:solidFill>
              </a:defRPr>
            </a:lvl2pPr>
            <a:lvl3pPr marL="685862" indent="0" algn="ctr">
              <a:buNone/>
              <a:defRPr>
                <a:solidFill>
                  <a:schemeClr val="tx1">
                    <a:tint val="75000"/>
                  </a:schemeClr>
                </a:solidFill>
              </a:defRPr>
            </a:lvl3pPr>
            <a:lvl4pPr marL="1028794" indent="0" algn="ctr">
              <a:buNone/>
              <a:defRPr>
                <a:solidFill>
                  <a:schemeClr val="tx1">
                    <a:tint val="75000"/>
                  </a:schemeClr>
                </a:solidFill>
              </a:defRPr>
            </a:lvl4pPr>
            <a:lvl5pPr marL="1371726" indent="0" algn="ctr">
              <a:buNone/>
              <a:defRPr>
                <a:solidFill>
                  <a:schemeClr val="tx1">
                    <a:tint val="75000"/>
                  </a:schemeClr>
                </a:solidFill>
              </a:defRPr>
            </a:lvl5pPr>
            <a:lvl6pPr marL="1714657" indent="0" algn="ctr">
              <a:buNone/>
              <a:defRPr>
                <a:solidFill>
                  <a:schemeClr val="tx1">
                    <a:tint val="75000"/>
                  </a:schemeClr>
                </a:solidFill>
              </a:defRPr>
            </a:lvl6pPr>
            <a:lvl7pPr marL="2057588" indent="0" algn="ctr">
              <a:buNone/>
              <a:defRPr>
                <a:solidFill>
                  <a:schemeClr val="tx1">
                    <a:tint val="75000"/>
                  </a:schemeClr>
                </a:solidFill>
              </a:defRPr>
            </a:lvl7pPr>
            <a:lvl8pPr marL="2400520" indent="0" algn="ctr">
              <a:buNone/>
              <a:defRPr>
                <a:solidFill>
                  <a:schemeClr val="tx1">
                    <a:tint val="75000"/>
                  </a:schemeClr>
                </a:solidFill>
              </a:defRPr>
            </a:lvl8pPr>
            <a:lvl9pPr marL="2743452" indent="0" algn="ctr">
              <a:buNone/>
              <a:defRPr>
                <a:solidFill>
                  <a:schemeClr val="tx1">
                    <a:tint val="75000"/>
                  </a:schemeClr>
                </a:solidFill>
              </a:defRPr>
            </a:lvl9pPr>
          </a:lstStyle>
          <a:p>
            <a:r>
              <a:rPr lang="en-US" dirty="0" smtClean="0"/>
              <a:t>Speaker Name</a:t>
            </a:r>
            <a:endParaRPr lang="en-US" dirty="0"/>
          </a:p>
        </p:txBody>
      </p:sp>
      <p:sp>
        <p:nvSpPr>
          <p:cNvPr id="25" name="Text Placeholder 38"/>
          <p:cNvSpPr>
            <a:spLocks noGrp="1"/>
          </p:cNvSpPr>
          <p:nvPr>
            <p:ph type="body" sz="quarter" idx="10" hasCustomPrompt="1"/>
          </p:nvPr>
        </p:nvSpPr>
        <p:spPr>
          <a:xfrm>
            <a:off x="259868" y="3873678"/>
            <a:ext cx="8112650" cy="288131"/>
          </a:xfrm>
          <a:prstGeom prst="rect">
            <a:avLst/>
          </a:prstGeom>
        </p:spPr>
        <p:txBody>
          <a:bodyPr/>
          <a:lstStyle>
            <a:lvl1pPr marL="0" indent="0" algn="l">
              <a:buFontTx/>
              <a:buNone/>
              <a:defRPr lang="en-US" sz="1200" b="0" i="0" kern="1200" dirty="0" smtClean="0">
                <a:solidFill>
                  <a:schemeClr val="tx1"/>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dirty="0" smtClean="0"/>
              <a:t>Speaker Title</a:t>
            </a:r>
            <a:endParaRPr lang="en-US" dirty="0"/>
          </a:p>
        </p:txBody>
      </p:sp>
      <p:sp>
        <p:nvSpPr>
          <p:cNvPr id="26" name="Text Placeholder 40"/>
          <p:cNvSpPr>
            <a:spLocks noGrp="1"/>
          </p:cNvSpPr>
          <p:nvPr>
            <p:ph type="body" sz="quarter" idx="11" hasCustomPrompt="1"/>
          </p:nvPr>
        </p:nvSpPr>
        <p:spPr>
          <a:xfrm>
            <a:off x="251847" y="4453669"/>
            <a:ext cx="8112650" cy="288131"/>
          </a:xfrm>
          <a:prstGeom prst="rect">
            <a:avLst/>
          </a:prstGeom>
        </p:spPr>
        <p:txBody>
          <a:bodyPr/>
          <a:lstStyle>
            <a:lvl1pPr marL="0" indent="0" algn="l">
              <a:buFontTx/>
              <a:buNone/>
              <a:defRPr lang="en-US" sz="1200" b="0" i="0" kern="1200" dirty="0" smtClean="0">
                <a:solidFill>
                  <a:schemeClr val="tx1"/>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dirty="0" smtClean="0"/>
              <a:t>Date</a:t>
            </a:r>
            <a:endParaRPr lang="en-US" dirty="0"/>
          </a:p>
        </p:txBody>
      </p:sp>
      <p:sp>
        <p:nvSpPr>
          <p:cNvPr id="3" name="Text Placeholder 2"/>
          <p:cNvSpPr>
            <a:spLocks noGrp="1"/>
          </p:cNvSpPr>
          <p:nvPr>
            <p:ph type="body" sz="quarter" idx="13" hasCustomPrompt="1"/>
          </p:nvPr>
        </p:nvSpPr>
        <p:spPr>
          <a:xfrm>
            <a:off x="252572" y="2622503"/>
            <a:ext cx="8302625" cy="299001"/>
          </a:xfrm>
          <a:prstGeom prst="rect">
            <a:avLst/>
          </a:prstGeom>
        </p:spPr>
        <p:txBody>
          <a:bodyPr/>
          <a:lstStyle>
            <a:lvl1pPr marL="0" indent="0">
              <a:buFont typeface="Arial" panose="020B0604020202020204" pitchFamily="34" charset="0"/>
              <a:buNone/>
              <a:defRPr sz="1800" baseline="0">
                <a:solidFill>
                  <a:schemeClr val="tx1"/>
                </a:solidFill>
                <a:latin typeface="+mj-lt"/>
              </a:defRPr>
            </a:lvl1pPr>
            <a:lvl2pPr marL="304841" indent="0">
              <a:buNone/>
              <a:defRPr/>
            </a:lvl2pPr>
            <a:lvl3pPr marL="427491" indent="0">
              <a:buNone/>
              <a:defRPr/>
            </a:lvl3pPr>
            <a:lvl4pPr marL="516800" indent="0">
              <a:buNone/>
              <a:defRPr/>
            </a:lvl4pPr>
            <a:lvl5pPr marL="601346" indent="0">
              <a:buNone/>
              <a:defRPr/>
            </a:lvl5pPr>
          </a:lstStyle>
          <a:p>
            <a:pPr lvl="0"/>
            <a:r>
              <a:rPr lang="en-GB" dirty="0" smtClean="0"/>
              <a:t>Subhead goes here</a:t>
            </a:r>
            <a:endParaRPr lang="en-GB" dirty="0"/>
          </a:p>
        </p:txBody>
      </p:sp>
      <p:cxnSp>
        <p:nvCxnSpPr>
          <p:cNvPr id="27" name="Straight Connector 26"/>
          <p:cNvCxnSpPr/>
          <p:nvPr/>
        </p:nvCxnSpPr>
        <p:spPr>
          <a:xfrm>
            <a:off x="0" y="5057775"/>
            <a:ext cx="9144000" cy="0"/>
          </a:xfrm>
          <a:prstGeom prst="line">
            <a:avLst/>
          </a:prstGeom>
          <a:ln w="177800">
            <a:gradFill flip="none" rotWithShape="1">
              <a:gsLst>
                <a:gs pos="47900">
                  <a:schemeClr val="accent1"/>
                </a:gs>
                <a:gs pos="0">
                  <a:schemeClr val="accent1">
                    <a:lumMod val="40000"/>
                    <a:lumOff val="60000"/>
                  </a:schemeClr>
                </a:gs>
                <a:gs pos="100000">
                  <a:schemeClr val="accent6"/>
                </a:gs>
              </a:gsLst>
              <a:lin ang="10800000" scaled="1"/>
              <a:tileRect/>
            </a:gradFill>
          </a:ln>
        </p:spPr>
        <p:style>
          <a:lnRef idx="1">
            <a:schemeClr val="accent1"/>
          </a:lnRef>
          <a:fillRef idx="0">
            <a:schemeClr val="accent1"/>
          </a:fillRef>
          <a:effectRef idx="0">
            <a:schemeClr val="accent1"/>
          </a:effectRef>
          <a:fontRef idx="minor">
            <a:schemeClr val="tx1"/>
          </a:fontRef>
        </p:style>
      </p:cxnSp>
      <p:pic>
        <p:nvPicPr>
          <p:cNvPr id="29"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95685" y="192041"/>
            <a:ext cx="831367" cy="831367"/>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88292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animEffect transition="in" filter="wipe(left)">
                                      <p:cBhvr>
                                        <p:cTn id="15" dur="500"/>
                                        <p:tgtEl>
                                          <p:spTgt spid="24">
                                            <p:txEl>
                                              <p:pRg st="0" end="0"/>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5">
                                            <p:txEl>
                                              <p:pRg st="0" end="0"/>
                                            </p:txEl>
                                          </p:spTgt>
                                        </p:tgtEl>
                                        <p:attrNameLst>
                                          <p:attrName>style.visibility</p:attrName>
                                        </p:attrNameLst>
                                      </p:cBhvr>
                                      <p:to>
                                        <p:strVal val="visible"/>
                                      </p:to>
                                    </p:set>
                                    <p:animEffect transition="in" filter="wipe(left)">
                                      <p:cBhvr>
                                        <p:cTn id="18" dur="500"/>
                                        <p:tgtEl>
                                          <p:spTgt spid="25">
                                            <p:txEl>
                                              <p:pRg st="0" end="0"/>
                                            </p:txEl>
                                          </p:spTgt>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26">
                                            <p:txEl>
                                              <p:pRg st="0" end="0"/>
                                            </p:txEl>
                                          </p:spTgt>
                                        </p:tgtEl>
                                        <p:attrNameLst>
                                          <p:attrName>style.visibility</p:attrName>
                                        </p:attrNameLst>
                                      </p:cBhvr>
                                      <p:to>
                                        <p:strVal val="visible"/>
                                      </p:to>
                                    </p:set>
                                    <p:animEffect transition="in" filter="wipe(left)">
                                      <p:cBhvr>
                                        <p:cTn id="22"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build="p">
        <p:tmplLst>
          <p:tmpl lvl="1">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22" presetClass="entr" presetSubtype="8"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26" grpId="0" build="p">
        <p:tmplLst>
          <p:tmpl lvl="1">
            <p:tnLst>
              <p:par>
                <p:cTn presetID="22" presetClass="entr" presetSubtype="8"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wipe(left)">
                      <p:cBhvr>
                        <p:cTn dur="500"/>
                        <p:tgtEl>
                          <p:spTgt spid="26"/>
                        </p:tgtEl>
                      </p:cBhvr>
                    </p:animEffect>
                  </p:childTnLst>
                </p:cTn>
              </p:par>
            </p:tnLst>
          </p:tmpl>
        </p:tmplLst>
      </p:bldP>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53765" y="1439057"/>
            <a:ext cx="4117446" cy="2265389"/>
          </a:xfrm>
        </p:spPr>
        <p:txBody>
          <a:bodyPr vert="horz" lIns="61730" tIns="34295" rIns="61730" bIns="34295" rtlCol="0" anchor="ctr" anchorCtr="0">
            <a:noAutofit/>
          </a:bodyPr>
          <a:lstStyle>
            <a:lvl1pPr marL="0" indent="0" algn="l" defTabSz="685891" rtl="0" eaLnBrk="1" latinLnBrk="0" hangingPunct="1">
              <a:lnSpc>
                <a:spcPct val="80000"/>
              </a:lnSpc>
              <a:spcBef>
                <a:spcPct val="0"/>
              </a:spcBef>
              <a:buClr>
                <a:schemeClr val="tx1"/>
              </a:buClr>
              <a:buFont typeface="Ciscolight" pitchFamily="2" charset="0"/>
              <a:buNone/>
              <a:defRPr lang="en-US" sz="4500" b="0" kern="1200" spc="0" baseline="0" dirty="0">
                <a:gradFill>
                  <a:gsLst>
                    <a:gs pos="0">
                      <a:schemeClr val="tx2"/>
                    </a:gs>
                    <a:gs pos="100000">
                      <a:srgbClr val="01BBBB"/>
                    </a:gs>
                  </a:gsLst>
                  <a:lin ang="1200000" scaled="0"/>
                </a:gradFill>
                <a:latin typeface="+mj-lt"/>
                <a:ea typeface="+mj-ea"/>
                <a:cs typeface="+mj-cs"/>
              </a:defRPr>
            </a:lvl1pPr>
          </a:lstStyle>
          <a:p>
            <a:r>
              <a:rPr lang="en-US" dirty="0" smtClean="0"/>
              <a:t>Telling Shared Experiences</a:t>
            </a:r>
            <a:endParaRPr lang="en-US" dirty="0"/>
          </a:p>
        </p:txBody>
      </p:sp>
      <p:sp>
        <p:nvSpPr>
          <p:cNvPr id="9" name="Text Placeholder 3"/>
          <p:cNvSpPr>
            <a:spLocks noGrp="1"/>
          </p:cNvSpPr>
          <p:nvPr>
            <p:ph type="body" sz="quarter" idx="11" hasCustomPrompt="1"/>
          </p:nvPr>
        </p:nvSpPr>
        <p:spPr>
          <a:xfrm>
            <a:off x="4922520" y="654518"/>
            <a:ext cx="3895344" cy="3840480"/>
          </a:xfrm>
          <a:prstGeom prst="rect">
            <a:avLst/>
          </a:prstGeom>
        </p:spPr>
        <p:txBody>
          <a:bodyPr anchor="ctr" anchorCtr="0">
            <a:noAutofit/>
          </a:bodyPr>
          <a:lstStyle>
            <a:lvl1pPr marL="0" indent="0">
              <a:buFontTx/>
              <a:buNone/>
              <a:defRPr sz="1600" baseline="0">
                <a:solidFill>
                  <a:schemeClr val="tx2"/>
                </a:solidFill>
                <a:latin typeface="+mn-lt"/>
              </a:defRPr>
            </a:lvl1pPr>
            <a:lvl2pPr>
              <a:defRPr sz="1500"/>
            </a:lvl2pPr>
            <a:lvl3pPr>
              <a:defRPr sz="1500"/>
            </a:lvl3pPr>
            <a:lvl4pPr>
              <a:defRPr sz="1500"/>
            </a:lvl4pPr>
            <a:lvl5pPr>
              <a:defRPr sz="1500"/>
            </a:lvl5pPr>
          </a:lstStyle>
          <a:p>
            <a:pPr lvl="0"/>
            <a:r>
              <a:rPr lang="en-US" dirty="0" smtClean="0"/>
              <a:t>Tell your story here</a:t>
            </a:r>
            <a:endParaRPr lang="en-US" dirty="0"/>
          </a:p>
        </p:txBody>
      </p:sp>
      <p:cxnSp>
        <p:nvCxnSpPr>
          <p:cNvPr id="5" name="Straight Connector 4"/>
          <p:cNvCxnSpPr/>
          <p:nvPr/>
        </p:nvCxnSpPr>
        <p:spPr>
          <a:xfrm>
            <a:off x="4600575" y="609602"/>
            <a:ext cx="0" cy="3985259"/>
          </a:xfrm>
          <a:prstGeom prst="line">
            <a:avLst/>
          </a:prstGeom>
          <a:ln w="38100" cap="flat" cmpd="sng">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879562"/>
      </p:ext>
    </p:extLst>
  </p:cSld>
  <p:clrMapOvr>
    <a:masterClrMapping/>
  </p:clrMapOvr>
  <p:transition spd="slow">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Title and Tabl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259559" y="302420"/>
            <a:ext cx="8631329" cy="728782"/>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Table Title Goes Here</a:t>
            </a:r>
            <a:endParaRPr lang="en-US" dirty="0"/>
          </a:p>
        </p:txBody>
      </p:sp>
      <p:sp>
        <p:nvSpPr>
          <p:cNvPr id="12" name="Table Placeholder 11"/>
          <p:cNvSpPr>
            <a:spLocks noGrp="1"/>
          </p:cNvSpPr>
          <p:nvPr>
            <p:ph type="tbl" sz="quarter" idx="12" hasCustomPrompt="1"/>
          </p:nvPr>
        </p:nvSpPr>
        <p:spPr>
          <a:xfrm>
            <a:off x="369888" y="1187451"/>
            <a:ext cx="8450262" cy="3043238"/>
          </a:xfrm>
          <a:prstGeom prst="rect">
            <a:avLst/>
          </a:prstGeom>
        </p:spPr>
        <p:txBody>
          <a:bodyPr>
            <a:noAutofit/>
          </a:bodyPr>
          <a:lstStyle>
            <a:lvl1pPr marL="0" indent="0" algn="ctr">
              <a:buNone/>
              <a:defRPr sz="2000" baseline="0">
                <a:solidFill>
                  <a:schemeClr val="accent1"/>
                </a:solidFill>
                <a:latin typeface="+mn-lt"/>
              </a:defRPr>
            </a:lvl1pPr>
          </a:lstStyle>
          <a:p>
            <a:r>
              <a:rPr lang="en-GB" dirty="0" smtClean="0"/>
              <a:t>Click icon to add Table</a:t>
            </a:r>
            <a:endParaRPr lang="en-GB" dirty="0"/>
          </a:p>
        </p:txBody>
      </p:sp>
      <p:sp>
        <p:nvSpPr>
          <p:cNvPr id="4" name="Text Placeholder 9"/>
          <p:cNvSpPr>
            <a:spLocks noGrp="1"/>
          </p:cNvSpPr>
          <p:nvPr>
            <p:ph type="body" sz="quarter" idx="11" hasCustomPrompt="1"/>
          </p:nvPr>
        </p:nvSpPr>
        <p:spPr>
          <a:xfrm>
            <a:off x="249467" y="4365140"/>
            <a:ext cx="7461250" cy="207749"/>
          </a:xfrm>
          <a:prstGeom prst="rect">
            <a:avLst/>
          </a:prstGeom>
        </p:spPr>
        <p:txBody>
          <a:bodyPr wrap="square" anchor="b" anchorCtr="0">
            <a:noAutofit/>
          </a:bodyPr>
          <a:lstStyle>
            <a:lvl1pPr algn="l" defTabSz="603703">
              <a:lnSpc>
                <a:spcPct val="100000"/>
              </a:lnSpc>
              <a:spcBef>
                <a:spcPct val="50000"/>
              </a:spcBef>
              <a:buNone/>
              <a:defRPr sz="1600" b="0" i="0">
                <a:solidFill>
                  <a:schemeClr val="tx1"/>
                </a:solidFill>
                <a:latin typeface="+mj-lt"/>
                <a:cs typeface="CiscoSans ExtraLight"/>
              </a:defRPr>
            </a:lvl1pPr>
            <a:lvl2pPr>
              <a:buFont typeface="Arial" pitchFamily="34" charset="0"/>
              <a:buNone/>
              <a:defRPr sz="1100"/>
            </a:lvl2pPr>
            <a:lvl3pPr>
              <a:buFont typeface="Arial" pitchFamily="34" charset="0"/>
              <a:buNone/>
              <a:defRPr sz="1100"/>
            </a:lvl3pPr>
            <a:lvl4pPr>
              <a:buFont typeface="Arial" pitchFamily="34" charset="0"/>
              <a:buNone/>
              <a:defRPr sz="1100"/>
            </a:lvl4pPr>
            <a:lvl5pPr>
              <a:buFont typeface="Arial" pitchFamily="34" charset="0"/>
              <a:buNone/>
              <a:defRPr sz="1100"/>
            </a:lvl5pPr>
          </a:lstStyle>
          <a:p>
            <a:r>
              <a:rPr lang="en-US" dirty="0" smtClean="0"/>
              <a:t>Source information is set at 16 points.</a:t>
            </a:r>
            <a:endParaRPr lang="en-US" dirty="0"/>
          </a:p>
        </p:txBody>
      </p:sp>
    </p:spTree>
    <p:extLst>
      <p:ext uri="{BB962C8B-B14F-4D97-AF65-F5344CB8AC3E}">
        <p14:creationId xmlns:p14="http://schemas.microsoft.com/office/powerpoint/2010/main" val="3278419611"/>
      </p:ext>
    </p:extLst>
  </p:cSld>
  <p:clrMapOvr>
    <a:masterClrMapping/>
  </p:clrMapOvr>
  <p:transition spd="slow">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2_Title and Table">
    <p:bg>
      <p:bgPr>
        <a:solidFill>
          <a:schemeClr val="tx2"/>
        </a:solidFill>
        <a:effectLst/>
      </p:bgPr>
    </p:bg>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ph type="ctrTitle" hasCustomPrompt="1"/>
          </p:nvPr>
        </p:nvSpPr>
        <p:spPr>
          <a:xfrm>
            <a:off x="259558" y="302420"/>
            <a:ext cx="8615217" cy="728782"/>
          </a:xfrm>
          <a:prstGeom prst="rect">
            <a:avLst/>
          </a:prstGeom>
        </p:spPr>
        <p:txBody>
          <a:bodyPr anchor="t" anchorCtr="0">
            <a:noAutofit/>
          </a:bodyPr>
          <a:lstStyle>
            <a:lvl1pPr algn="l">
              <a:lnSpc>
                <a:spcPct val="90000"/>
              </a:lnSpc>
              <a:defRPr sz="2500" b="0" i="0" spc="0" baseline="0">
                <a:solidFill>
                  <a:schemeClr val="bg1"/>
                </a:solidFill>
                <a:latin typeface="+mj-lt"/>
                <a:cs typeface="CiscoSans Thin"/>
              </a:defRPr>
            </a:lvl1pPr>
          </a:lstStyle>
          <a:p>
            <a:r>
              <a:rPr lang="en-US" dirty="0" smtClean="0"/>
              <a:t>Table Title Goes Here</a:t>
            </a:r>
            <a:endParaRPr lang="en-US" dirty="0"/>
          </a:p>
        </p:txBody>
      </p:sp>
      <p:sp>
        <p:nvSpPr>
          <p:cNvPr id="12" name="Table Placeholder 11"/>
          <p:cNvSpPr>
            <a:spLocks noGrp="1"/>
          </p:cNvSpPr>
          <p:nvPr>
            <p:ph type="tbl" sz="quarter" idx="12" hasCustomPrompt="1"/>
          </p:nvPr>
        </p:nvSpPr>
        <p:spPr>
          <a:xfrm>
            <a:off x="369889" y="1187451"/>
            <a:ext cx="8450261" cy="3043238"/>
          </a:xfrm>
          <a:prstGeom prst="rect">
            <a:avLst/>
          </a:prstGeom>
        </p:spPr>
        <p:txBody>
          <a:bodyPr>
            <a:noAutofit/>
          </a:bodyPr>
          <a:lstStyle>
            <a:lvl1pPr marL="0" indent="0" algn="ctr">
              <a:buNone/>
              <a:defRPr sz="2000" baseline="0">
                <a:solidFill>
                  <a:schemeClr val="bg1"/>
                </a:solidFill>
                <a:latin typeface="+mn-lt"/>
              </a:defRPr>
            </a:lvl1pPr>
          </a:lstStyle>
          <a:p>
            <a:r>
              <a:rPr lang="en-GB" dirty="0" smtClean="0"/>
              <a:t>Click icon to add Table</a:t>
            </a:r>
            <a:endParaRPr lang="en-GB" dirty="0"/>
          </a:p>
        </p:txBody>
      </p:sp>
      <p:sp>
        <p:nvSpPr>
          <p:cNvPr id="4" name="Text Placeholder 9"/>
          <p:cNvSpPr>
            <a:spLocks noGrp="1"/>
          </p:cNvSpPr>
          <p:nvPr>
            <p:ph type="body" sz="quarter" idx="11" hasCustomPrompt="1"/>
          </p:nvPr>
        </p:nvSpPr>
        <p:spPr>
          <a:xfrm>
            <a:off x="249467" y="4365140"/>
            <a:ext cx="7461250" cy="207749"/>
          </a:xfrm>
          <a:prstGeom prst="rect">
            <a:avLst/>
          </a:prstGeom>
        </p:spPr>
        <p:txBody>
          <a:bodyPr wrap="square" anchor="b" anchorCtr="0">
            <a:noAutofit/>
          </a:bodyPr>
          <a:lstStyle>
            <a:lvl1pPr marL="0" indent="0" algn="l" defTabSz="603703">
              <a:lnSpc>
                <a:spcPct val="100000"/>
              </a:lnSpc>
              <a:spcBef>
                <a:spcPct val="50000"/>
              </a:spcBef>
              <a:buNone/>
              <a:defRPr lang="en-US" sz="1600" b="0" i="0" kern="1200" dirty="0" smtClean="0">
                <a:solidFill>
                  <a:srgbClr val="FFFFFF"/>
                </a:solidFill>
                <a:latin typeface="+mj-lt"/>
                <a:ea typeface="+mn-ea"/>
                <a:cs typeface="CiscoSans ExtraLight"/>
              </a:defRPr>
            </a:lvl1pPr>
            <a:lvl2pPr>
              <a:buFont typeface="Arial" pitchFamily="34" charset="0"/>
              <a:buNone/>
              <a:defRPr sz="1100"/>
            </a:lvl2pPr>
            <a:lvl3pPr>
              <a:buFont typeface="Arial" pitchFamily="34" charset="0"/>
              <a:buNone/>
              <a:defRPr sz="1100"/>
            </a:lvl3pPr>
            <a:lvl4pPr>
              <a:buFont typeface="Arial" pitchFamily="34" charset="0"/>
              <a:buNone/>
              <a:defRPr sz="1100"/>
            </a:lvl4pPr>
            <a:lvl5pPr>
              <a:buFont typeface="Arial" pitchFamily="34" charset="0"/>
              <a:buNone/>
              <a:defRPr sz="1100"/>
            </a:lvl5pPr>
          </a:lstStyle>
          <a:p>
            <a:r>
              <a:rPr lang="en-US" dirty="0" smtClean="0"/>
              <a:t>Source information is set at 16 points.</a:t>
            </a:r>
            <a:endParaRPr lang="en-US" dirty="0"/>
          </a:p>
        </p:txBody>
      </p:sp>
      <p:sp>
        <p:nvSpPr>
          <p:cNvPr id="6" name="Rectangle 5"/>
          <p:cNvSpPr>
            <a:spLocks noChangeArrowheads="1"/>
          </p:cNvSpPr>
          <p:nvPr/>
        </p:nvSpPr>
        <p:spPr bwMode="ltGray">
          <a:xfrm>
            <a:off x="7813257" y="4745973"/>
            <a:ext cx="762394" cy="154530"/>
          </a:xfrm>
          <a:prstGeom prst="rect">
            <a:avLst/>
          </a:prstGeom>
          <a:noFill/>
          <a:ln w="9525">
            <a:noFill/>
            <a:miter lim="800000"/>
            <a:headEnd/>
            <a:tailEnd/>
          </a:ln>
          <a:effectLst/>
        </p:spPr>
        <p:txBody>
          <a:bodyPr wrap="none" lIns="61598" tIns="30798" rIns="61598" bIns="30798" anchor="b">
            <a:spAutoFit/>
          </a:bodyPr>
          <a:lstStyle/>
          <a:p>
            <a:pPr algn="r" defTabSz="610846">
              <a:lnSpc>
                <a:spcPct val="100000"/>
              </a:lnSpc>
            </a:pPr>
            <a:r>
              <a:rPr lang="en-US" sz="600" b="0" i="0" dirty="0">
                <a:solidFill>
                  <a:srgbClr val="FFFFFF"/>
                </a:solidFill>
                <a:latin typeface="+mn-lt"/>
                <a:cs typeface="CiscoSans Thin"/>
              </a:rPr>
              <a:t>Cisco Confidential</a:t>
            </a:r>
          </a:p>
        </p:txBody>
      </p:sp>
      <p:sp>
        <p:nvSpPr>
          <p:cNvPr id="7" name="Rectangle 7"/>
          <p:cNvSpPr>
            <a:spLocks noChangeArrowheads="1"/>
          </p:cNvSpPr>
          <p:nvPr/>
        </p:nvSpPr>
        <p:spPr bwMode="ltGray">
          <a:xfrm>
            <a:off x="8665600" y="4742895"/>
            <a:ext cx="215770" cy="154530"/>
          </a:xfrm>
          <a:prstGeom prst="rect">
            <a:avLst/>
          </a:prstGeom>
          <a:noFill/>
          <a:ln w="9525" algn="ctr">
            <a:noFill/>
            <a:miter lim="800000"/>
            <a:headEnd/>
            <a:tailEnd/>
          </a:ln>
          <a:effectLst/>
        </p:spPr>
        <p:txBody>
          <a:bodyPr wrap="none" lIns="61598" tIns="30798" rIns="61598" bIns="30798" anchor="b">
            <a:spAutoFit/>
          </a:bodyPr>
          <a:lstStyle/>
          <a:p>
            <a:pPr algn="r" defTabSz="610846">
              <a:lnSpc>
                <a:spcPct val="100000"/>
              </a:lnSpc>
            </a:pPr>
            <a:fld id="{DFCF27A5-1A5B-48D3-A060-2758FFBB1ADD}" type="slidenum">
              <a:rPr lang="en-US" sz="600" b="0" i="0">
                <a:solidFill>
                  <a:srgbClr val="FFFFFF"/>
                </a:solidFill>
                <a:latin typeface="+mn-lt"/>
                <a:cs typeface="CiscoSans Thin"/>
              </a:rPr>
              <a:pPr algn="r" defTabSz="610846">
                <a:lnSpc>
                  <a:spcPct val="100000"/>
                </a:lnSpc>
              </a:pPr>
              <a:t>‹#›</a:t>
            </a:fld>
            <a:endParaRPr lang="en-US" sz="600" b="0" i="0" dirty="0">
              <a:solidFill>
                <a:srgbClr val="FFFFFF"/>
              </a:solidFill>
              <a:latin typeface="+mn-lt"/>
              <a:cs typeface="CiscoSans Thin"/>
            </a:endParaRPr>
          </a:p>
        </p:txBody>
      </p:sp>
      <p:sp>
        <p:nvSpPr>
          <p:cNvPr id="8" name="Rectangle 4"/>
          <p:cNvSpPr>
            <a:spLocks noChangeArrowheads="1"/>
          </p:cNvSpPr>
          <p:nvPr/>
        </p:nvSpPr>
        <p:spPr bwMode="ltGray">
          <a:xfrm>
            <a:off x="292044" y="4747273"/>
            <a:ext cx="3420515" cy="154530"/>
          </a:xfrm>
          <a:prstGeom prst="rect">
            <a:avLst/>
          </a:prstGeom>
          <a:noFill/>
          <a:ln w="9525">
            <a:noFill/>
            <a:miter lim="800000"/>
            <a:headEnd/>
            <a:tailEnd/>
          </a:ln>
          <a:effectLst/>
        </p:spPr>
        <p:txBody>
          <a:bodyPr wrap="square" lIns="61598" tIns="30798" rIns="61598" bIns="30798" anchor="b" anchorCtr="0">
            <a:spAutoFit/>
          </a:bodyPr>
          <a:lstStyle/>
          <a:p>
            <a:pPr algn="l" defTabSz="610846">
              <a:lnSpc>
                <a:spcPct val="100000"/>
              </a:lnSpc>
            </a:pPr>
            <a:r>
              <a:rPr lang="en-US" sz="600" b="0" i="0" dirty="0" smtClean="0">
                <a:solidFill>
                  <a:srgbClr val="FFFFFF"/>
                </a:solidFill>
                <a:latin typeface="+mn-lt"/>
                <a:cs typeface="CiscoSans Thin"/>
              </a:rPr>
              <a:t>© 2014  Cisco and/or its affiliates. All rights reserved.</a:t>
            </a:r>
            <a:endParaRPr lang="en-US" sz="600" b="0" i="0" dirty="0">
              <a:solidFill>
                <a:srgbClr val="FFFFFF"/>
              </a:solidFill>
              <a:latin typeface="+mn-lt"/>
              <a:cs typeface="CiscoSans Thin"/>
            </a:endParaRPr>
          </a:p>
        </p:txBody>
      </p:sp>
      <p:cxnSp>
        <p:nvCxnSpPr>
          <p:cNvPr id="9" name="Straight Connector 8"/>
          <p:cNvCxnSpPr/>
          <p:nvPr/>
        </p:nvCxnSpPr>
        <p:spPr>
          <a:xfrm>
            <a:off x="0" y="5057775"/>
            <a:ext cx="9144000" cy="0"/>
          </a:xfrm>
          <a:prstGeom prst="line">
            <a:avLst/>
          </a:prstGeom>
          <a:ln w="177800">
            <a:gradFill>
              <a:gsLst>
                <a:gs pos="0">
                  <a:schemeClr val="tx2"/>
                </a:gs>
                <a:gs pos="100000">
                  <a:schemeClr val="accent6"/>
                </a:gs>
              </a:gsLst>
              <a:lin ang="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5629328"/>
      </p:ext>
    </p:extLst>
  </p:cSld>
  <p:clrMapOvr>
    <a:masterClrMapping/>
  </p:clrMapOvr>
  <p:transition spd="slow">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245729" y="4365140"/>
            <a:ext cx="7461250" cy="207749"/>
          </a:xfrm>
          <a:prstGeom prst="rect">
            <a:avLst/>
          </a:prstGeom>
        </p:spPr>
        <p:txBody>
          <a:bodyPr wrap="square" anchor="b" anchorCtr="0">
            <a:noAutofit/>
          </a:bodyPr>
          <a:lstStyle>
            <a:lvl1pPr algn="l" defTabSz="603703">
              <a:lnSpc>
                <a:spcPct val="100000"/>
              </a:lnSpc>
              <a:spcBef>
                <a:spcPct val="50000"/>
              </a:spcBef>
              <a:buNone/>
              <a:defRPr sz="1600" b="0" i="0">
                <a:solidFill>
                  <a:schemeClr val="tx1"/>
                </a:solidFill>
                <a:latin typeface="+mj-lt"/>
                <a:cs typeface="CiscoSans ExtraLight"/>
              </a:defRPr>
            </a:lvl1pPr>
            <a:lvl2pPr>
              <a:buFont typeface="Arial" pitchFamily="34" charset="0"/>
              <a:buNone/>
              <a:defRPr sz="1100"/>
            </a:lvl2pPr>
            <a:lvl3pPr>
              <a:buFont typeface="Arial" pitchFamily="34" charset="0"/>
              <a:buNone/>
              <a:defRPr sz="1100"/>
            </a:lvl3pPr>
            <a:lvl4pPr>
              <a:buFont typeface="Arial" pitchFamily="34" charset="0"/>
              <a:buNone/>
              <a:defRPr sz="1100"/>
            </a:lvl4pPr>
            <a:lvl5pPr>
              <a:buFont typeface="Arial" pitchFamily="34" charset="0"/>
              <a:buNone/>
              <a:defRPr sz="1100"/>
            </a:lvl5pPr>
          </a:lstStyle>
          <a:p>
            <a:r>
              <a:rPr lang="en-US" dirty="0" smtClean="0"/>
              <a:t>Source information is set at 16 points.</a:t>
            </a:r>
            <a:endParaRPr lang="en-US" dirty="0"/>
          </a:p>
        </p:txBody>
      </p:sp>
      <p:sp>
        <p:nvSpPr>
          <p:cNvPr id="5" name="Title 1"/>
          <p:cNvSpPr>
            <a:spLocks noGrp="1"/>
          </p:cNvSpPr>
          <p:nvPr>
            <p:ph type="ctrTitle" hasCustomPrompt="1"/>
          </p:nvPr>
        </p:nvSpPr>
        <p:spPr>
          <a:xfrm>
            <a:off x="259558" y="302420"/>
            <a:ext cx="8632053" cy="728782"/>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Chart Title Goes Here</a:t>
            </a:r>
            <a:endParaRPr lang="en-US" dirty="0"/>
          </a:p>
        </p:txBody>
      </p:sp>
      <p:sp>
        <p:nvSpPr>
          <p:cNvPr id="6" name="Chart Placeholder 2"/>
          <p:cNvSpPr>
            <a:spLocks noGrp="1"/>
          </p:cNvSpPr>
          <p:nvPr>
            <p:ph type="chart" sz="quarter" idx="10"/>
          </p:nvPr>
        </p:nvSpPr>
        <p:spPr>
          <a:xfrm>
            <a:off x="369888" y="1187451"/>
            <a:ext cx="8450262" cy="3043238"/>
          </a:xfrm>
          <a:prstGeom prst="rect">
            <a:avLst/>
          </a:prstGeom>
        </p:spPr>
        <p:txBody>
          <a:bodyPr vert="horz">
            <a:noAutofit/>
          </a:bodyPr>
          <a:lstStyle>
            <a:lvl1pPr marL="0" indent="0" algn="ctr">
              <a:buNone/>
              <a:defRPr sz="2000" b="0" i="0">
                <a:solidFill>
                  <a:schemeClr val="accent1"/>
                </a:solidFill>
                <a:latin typeface="+mn-lt"/>
                <a:cs typeface="CiscoSans ExtraLight"/>
              </a:defRPr>
            </a:lvl1pPr>
          </a:lstStyle>
          <a:p>
            <a:r>
              <a:rPr lang="en-US" smtClean="0"/>
              <a:t>Click icon to add chart</a:t>
            </a:r>
            <a:endParaRPr lang="en-US" dirty="0"/>
          </a:p>
        </p:txBody>
      </p:sp>
    </p:spTree>
    <p:extLst>
      <p:ext uri="{BB962C8B-B14F-4D97-AF65-F5344CB8AC3E}">
        <p14:creationId xmlns:p14="http://schemas.microsoft.com/office/powerpoint/2010/main" val="2350473761"/>
      </p:ext>
    </p:extLst>
  </p:cSld>
  <p:clrMapOvr>
    <a:masterClrMapping/>
  </p:clrMapOvr>
  <p:transition spd="slow">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1_Title and Chart">
    <p:bg>
      <p:bgPr>
        <a:solidFill>
          <a:schemeClr val="tx2"/>
        </a:solidFill>
        <a:effectLst/>
      </p:bgPr>
    </p:bg>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18" name="Chart Placeholder 2"/>
          <p:cNvSpPr>
            <a:spLocks noGrp="1"/>
          </p:cNvSpPr>
          <p:nvPr>
            <p:ph type="chart" sz="quarter" idx="10"/>
          </p:nvPr>
        </p:nvSpPr>
        <p:spPr>
          <a:xfrm>
            <a:off x="369888" y="1187451"/>
            <a:ext cx="8450262" cy="3043238"/>
          </a:xfrm>
          <a:prstGeom prst="rect">
            <a:avLst/>
          </a:prstGeom>
        </p:spPr>
        <p:txBody>
          <a:bodyPr vert="horz">
            <a:noAutofit/>
          </a:bodyPr>
          <a:lstStyle>
            <a:lvl1pPr marL="0" indent="0" algn="ctr">
              <a:buNone/>
              <a:defRPr sz="2000" b="0" i="0">
                <a:solidFill>
                  <a:srgbClr val="FFFFFF"/>
                </a:solidFill>
                <a:latin typeface="+mn-lt"/>
                <a:cs typeface="CiscoSans ExtraLight"/>
              </a:defRPr>
            </a:lvl1pPr>
          </a:lstStyle>
          <a:p>
            <a:r>
              <a:rPr lang="en-US" smtClean="0"/>
              <a:t>Click icon to add chart</a:t>
            </a:r>
            <a:endParaRPr lang="en-US" dirty="0"/>
          </a:p>
        </p:txBody>
      </p:sp>
      <p:sp>
        <p:nvSpPr>
          <p:cNvPr id="19" name="Title 1"/>
          <p:cNvSpPr>
            <a:spLocks noGrp="1"/>
          </p:cNvSpPr>
          <p:nvPr>
            <p:ph type="ctrTitle" hasCustomPrompt="1"/>
          </p:nvPr>
        </p:nvSpPr>
        <p:spPr>
          <a:xfrm>
            <a:off x="259557" y="302420"/>
            <a:ext cx="8615940" cy="728782"/>
          </a:xfrm>
          <a:prstGeom prst="rect">
            <a:avLst/>
          </a:prstGeom>
        </p:spPr>
        <p:txBody>
          <a:bodyPr anchor="t" anchorCtr="0">
            <a:noAutofit/>
          </a:bodyPr>
          <a:lstStyle>
            <a:lvl1pPr algn="l">
              <a:lnSpc>
                <a:spcPct val="90000"/>
              </a:lnSpc>
              <a:defRPr sz="2500" b="0" i="0" spc="0" baseline="0">
                <a:solidFill>
                  <a:schemeClr val="bg1"/>
                </a:solidFill>
                <a:latin typeface="+mj-lt"/>
                <a:cs typeface="CiscoSans Thin"/>
              </a:defRPr>
            </a:lvl1pPr>
          </a:lstStyle>
          <a:p>
            <a:r>
              <a:rPr lang="en-US" dirty="0" smtClean="0"/>
              <a:t>Chart Title Goes Here</a:t>
            </a:r>
            <a:endParaRPr lang="en-US" dirty="0"/>
          </a:p>
        </p:txBody>
      </p:sp>
      <p:sp>
        <p:nvSpPr>
          <p:cNvPr id="22" name="Text Placeholder 9"/>
          <p:cNvSpPr>
            <a:spLocks noGrp="1"/>
          </p:cNvSpPr>
          <p:nvPr>
            <p:ph type="body" sz="quarter" idx="11" hasCustomPrompt="1"/>
          </p:nvPr>
        </p:nvSpPr>
        <p:spPr>
          <a:xfrm>
            <a:off x="245729" y="4365140"/>
            <a:ext cx="7461250" cy="207749"/>
          </a:xfrm>
          <a:prstGeom prst="rect">
            <a:avLst/>
          </a:prstGeom>
        </p:spPr>
        <p:txBody>
          <a:bodyPr wrap="square" anchor="b" anchorCtr="0">
            <a:noAutofit/>
          </a:bodyPr>
          <a:lstStyle>
            <a:lvl1pPr algn="l" defTabSz="603703">
              <a:lnSpc>
                <a:spcPct val="100000"/>
              </a:lnSpc>
              <a:spcBef>
                <a:spcPct val="50000"/>
              </a:spcBef>
              <a:buNone/>
              <a:defRPr sz="1600" b="0" i="0">
                <a:solidFill>
                  <a:srgbClr val="FFFFFF"/>
                </a:solidFill>
                <a:latin typeface="+mj-lt"/>
                <a:cs typeface="CiscoSans ExtraLight"/>
              </a:defRPr>
            </a:lvl1pPr>
            <a:lvl2pPr>
              <a:buFont typeface="Arial" pitchFamily="34" charset="0"/>
              <a:buNone/>
              <a:defRPr sz="1100"/>
            </a:lvl2pPr>
            <a:lvl3pPr>
              <a:buFont typeface="Arial" pitchFamily="34" charset="0"/>
              <a:buNone/>
              <a:defRPr sz="1100"/>
            </a:lvl3pPr>
            <a:lvl4pPr>
              <a:buFont typeface="Arial" pitchFamily="34" charset="0"/>
              <a:buNone/>
              <a:defRPr sz="1100"/>
            </a:lvl4pPr>
            <a:lvl5pPr>
              <a:buFont typeface="Arial" pitchFamily="34" charset="0"/>
              <a:buNone/>
              <a:defRPr sz="1100"/>
            </a:lvl5pPr>
          </a:lstStyle>
          <a:p>
            <a:r>
              <a:rPr lang="en-US" dirty="0" smtClean="0"/>
              <a:t>Source information is set at 16 points.</a:t>
            </a:r>
            <a:endParaRPr lang="en-US" dirty="0"/>
          </a:p>
        </p:txBody>
      </p:sp>
      <p:sp>
        <p:nvSpPr>
          <p:cNvPr id="8" name="Rectangle 5"/>
          <p:cNvSpPr>
            <a:spLocks noChangeArrowheads="1"/>
          </p:cNvSpPr>
          <p:nvPr/>
        </p:nvSpPr>
        <p:spPr bwMode="ltGray">
          <a:xfrm>
            <a:off x="7813257" y="4932106"/>
            <a:ext cx="762394" cy="154530"/>
          </a:xfrm>
          <a:prstGeom prst="rect">
            <a:avLst/>
          </a:prstGeom>
          <a:noFill/>
          <a:ln w="9525">
            <a:noFill/>
            <a:miter lim="800000"/>
            <a:headEnd/>
            <a:tailEnd/>
          </a:ln>
          <a:effectLst/>
        </p:spPr>
        <p:txBody>
          <a:bodyPr wrap="none" lIns="61598" tIns="30798" rIns="61598" bIns="30798" anchor="b">
            <a:spAutoFit/>
          </a:bodyPr>
          <a:lstStyle/>
          <a:p>
            <a:pPr algn="r" defTabSz="610846">
              <a:lnSpc>
                <a:spcPct val="100000"/>
              </a:lnSpc>
            </a:pPr>
            <a:r>
              <a:rPr lang="en-US" sz="600" b="0" i="0" dirty="0">
                <a:solidFill>
                  <a:srgbClr val="FFFFFF"/>
                </a:solidFill>
                <a:latin typeface="+mn-lt"/>
                <a:cs typeface="CiscoSans Thin"/>
              </a:rPr>
              <a:t>Cisco Confidential</a:t>
            </a:r>
          </a:p>
        </p:txBody>
      </p:sp>
      <p:sp>
        <p:nvSpPr>
          <p:cNvPr id="9" name="Rectangle 7"/>
          <p:cNvSpPr>
            <a:spLocks noChangeArrowheads="1"/>
          </p:cNvSpPr>
          <p:nvPr/>
        </p:nvSpPr>
        <p:spPr bwMode="ltGray">
          <a:xfrm>
            <a:off x="8665600" y="4929028"/>
            <a:ext cx="215770" cy="154530"/>
          </a:xfrm>
          <a:prstGeom prst="rect">
            <a:avLst/>
          </a:prstGeom>
          <a:noFill/>
          <a:ln w="9525" algn="ctr">
            <a:noFill/>
            <a:miter lim="800000"/>
            <a:headEnd/>
            <a:tailEnd/>
          </a:ln>
          <a:effectLst/>
        </p:spPr>
        <p:txBody>
          <a:bodyPr wrap="none" lIns="61598" tIns="30798" rIns="61598" bIns="30798" anchor="b">
            <a:spAutoFit/>
          </a:bodyPr>
          <a:lstStyle/>
          <a:p>
            <a:pPr algn="r" defTabSz="610846">
              <a:lnSpc>
                <a:spcPct val="100000"/>
              </a:lnSpc>
            </a:pPr>
            <a:fld id="{DFCF27A5-1A5B-48D3-A060-2758FFBB1ADD}" type="slidenum">
              <a:rPr lang="en-US" sz="600" b="0" i="0">
                <a:solidFill>
                  <a:srgbClr val="FFFFFF"/>
                </a:solidFill>
                <a:latin typeface="+mn-lt"/>
                <a:cs typeface="CiscoSans Thin"/>
              </a:rPr>
              <a:pPr algn="r" defTabSz="610846">
                <a:lnSpc>
                  <a:spcPct val="100000"/>
                </a:lnSpc>
              </a:pPr>
              <a:t>‹#›</a:t>
            </a:fld>
            <a:endParaRPr lang="en-US" sz="600" b="0" i="0" dirty="0">
              <a:solidFill>
                <a:srgbClr val="FFFFFF"/>
              </a:solidFill>
              <a:latin typeface="+mn-lt"/>
              <a:cs typeface="CiscoSans Thin"/>
            </a:endParaRPr>
          </a:p>
        </p:txBody>
      </p:sp>
      <p:sp>
        <p:nvSpPr>
          <p:cNvPr id="10" name="Rectangle 4"/>
          <p:cNvSpPr>
            <a:spLocks noChangeArrowheads="1"/>
          </p:cNvSpPr>
          <p:nvPr/>
        </p:nvSpPr>
        <p:spPr bwMode="ltGray">
          <a:xfrm>
            <a:off x="292044" y="4916599"/>
            <a:ext cx="3420515" cy="154530"/>
          </a:xfrm>
          <a:prstGeom prst="rect">
            <a:avLst/>
          </a:prstGeom>
          <a:noFill/>
          <a:ln w="9525">
            <a:noFill/>
            <a:miter lim="800000"/>
            <a:headEnd/>
            <a:tailEnd/>
          </a:ln>
          <a:effectLst/>
        </p:spPr>
        <p:txBody>
          <a:bodyPr wrap="square" lIns="61598" tIns="30798" rIns="61598" bIns="30798" anchor="b" anchorCtr="0">
            <a:spAutoFit/>
          </a:bodyPr>
          <a:lstStyle/>
          <a:p>
            <a:pPr algn="l" defTabSz="610846">
              <a:lnSpc>
                <a:spcPct val="100000"/>
              </a:lnSpc>
            </a:pPr>
            <a:r>
              <a:rPr lang="en-US" sz="600" b="0" i="0" dirty="0" smtClean="0">
                <a:solidFill>
                  <a:srgbClr val="FFFFFF"/>
                </a:solidFill>
                <a:latin typeface="+mn-lt"/>
                <a:cs typeface="CiscoSans Thin"/>
              </a:rPr>
              <a:t>© 2014  Cisco and/or its affiliates. All rights reserved.</a:t>
            </a:r>
            <a:endParaRPr lang="en-US" sz="600" b="0" i="0" dirty="0">
              <a:solidFill>
                <a:srgbClr val="FFFFFF"/>
              </a:solidFill>
              <a:latin typeface="+mn-lt"/>
              <a:cs typeface="CiscoSans Thin"/>
            </a:endParaRPr>
          </a:p>
        </p:txBody>
      </p:sp>
    </p:spTree>
    <p:extLst>
      <p:ext uri="{BB962C8B-B14F-4D97-AF65-F5344CB8AC3E}">
        <p14:creationId xmlns:p14="http://schemas.microsoft.com/office/powerpoint/2010/main" val="3319583703"/>
      </p:ext>
    </p:extLst>
  </p:cSld>
  <p:clrMapOvr>
    <a:masterClrMapping/>
  </p:clrMapOvr>
  <p:transition spd="slow">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Title_Chart_and_Tex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259557" y="302420"/>
            <a:ext cx="8659976" cy="728782"/>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Slide Title Goes Here</a:t>
            </a:r>
            <a:endParaRPr lang="en-US" dirty="0"/>
          </a:p>
        </p:txBody>
      </p:sp>
      <p:sp>
        <p:nvSpPr>
          <p:cNvPr id="10" name="Text Placeholder 17"/>
          <p:cNvSpPr>
            <a:spLocks noGrp="1"/>
          </p:cNvSpPr>
          <p:nvPr>
            <p:ph type="body" sz="quarter" idx="11" hasCustomPrompt="1"/>
          </p:nvPr>
        </p:nvSpPr>
        <p:spPr>
          <a:xfrm>
            <a:off x="255355" y="1169322"/>
            <a:ext cx="4265612" cy="3220908"/>
          </a:xfrm>
          <a:prstGeom prst="rect">
            <a:avLst/>
          </a:prstGeom>
        </p:spPr>
        <p:txBody>
          <a:bodyPr anchor="ctr" anchorCtr="0">
            <a:noAutofit/>
          </a:bodyPr>
          <a:lstStyle>
            <a:lvl1pPr marL="0" indent="0">
              <a:buNone/>
              <a:defRPr sz="24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GB" dirty="0" smtClean="0"/>
              <a:t>Simple text goes here and can wrap to accommodate more lines of information</a:t>
            </a:r>
          </a:p>
        </p:txBody>
      </p:sp>
      <p:sp>
        <p:nvSpPr>
          <p:cNvPr id="3" name="Chart Placeholder 2"/>
          <p:cNvSpPr>
            <a:spLocks noGrp="1"/>
          </p:cNvSpPr>
          <p:nvPr>
            <p:ph type="chart" sz="quarter" idx="12" hasCustomPrompt="1"/>
          </p:nvPr>
        </p:nvSpPr>
        <p:spPr>
          <a:xfrm>
            <a:off x="4786110" y="1169322"/>
            <a:ext cx="4016375" cy="3219450"/>
          </a:xfrm>
          <a:prstGeom prst="rect">
            <a:avLst/>
          </a:prstGeom>
        </p:spPr>
        <p:txBody>
          <a:bodyPr vert="horz">
            <a:noAutofit/>
          </a:bodyPr>
          <a:lstStyle>
            <a:lvl1pPr marL="0" indent="0" algn="ctr">
              <a:buNone/>
              <a:defRPr sz="2000">
                <a:solidFill>
                  <a:schemeClr val="accent1"/>
                </a:solidFill>
                <a:latin typeface="+mn-lt"/>
                <a:cs typeface="CiscoSans ExtraLight"/>
              </a:defRPr>
            </a:lvl1pPr>
          </a:lstStyle>
          <a:p>
            <a:r>
              <a:rPr lang="en-US" dirty="0" smtClean="0"/>
              <a:t>Insert Chart Here</a:t>
            </a:r>
            <a:endParaRPr lang="en-US" dirty="0"/>
          </a:p>
        </p:txBody>
      </p:sp>
    </p:spTree>
    <p:extLst>
      <p:ext uri="{BB962C8B-B14F-4D97-AF65-F5344CB8AC3E}">
        <p14:creationId xmlns:p14="http://schemas.microsoft.com/office/powerpoint/2010/main" val="24644562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1_Title_Chart and text_Gradient_Background">
    <p:bg>
      <p:bgPr>
        <a:solidFill>
          <a:schemeClr val="accent1"/>
        </a:solidFill>
        <a:effectLst/>
      </p:bgPr>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5" name="Text Placeholder 17"/>
          <p:cNvSpPr>
            <a:spLocks noGrp="1"/>
          </p:cNvSpPr>
          <p:nvPr>
            <p:ph type="body" sz="quarter" idx="11" hasCustomPrompt="1"/>
          </p:nvPr>
        </p:nvSpPr>
        <p:spPr>
          <a:xfrm>
            <a:off x="255355" y="1169322"/>
            <a:ext cx="4265612" cy="3220908"/>
          </a:xfrm>
          <a:prstGeom prst="rect">
            <a:avLst/>
          </a:prstGeom>
        </p:spPr>
        <p:txBody>
          <a:bodyPr anchor="ctr" anchorCtr="0">
            <a:noAutofit/>
          </a:bodyPr>
          <a:lstStyle>
            <a:lvl1pPr marL="0" indent="0">
              <a:buNone/>
              <a:defRPr sz="2400" b="0" i="0" baseline="0">
                <a:solidFill>
                  <a:srgbClr val="FFFFFF"/>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GB" dirty="0" smtClean="0"/>
              <a:t>Simple text goes here and can wrap to accommodate more lines of information</a:t>
            </a:r>
          </a:p>
        </p:txBody>
      </p:sp>
      <p:sp>
        <p:nvSpPr>
          <p:cNvPr id="22" name="Chart Placeholder 2"/>
          <p:cNvSpPr>
            <a:spLocks noGrp="1"/>
          </p:cNvSpPr>
          <p:nvPr>
            <p:ph type="chart" sz="quarter" idx="12" hasCustomPrompt="1"/>
          </p:nvPr>
        </p:nvSpPr>
        <p:spPr>
          <a:xfrm>
            <a:off x="4786110" y="1169322"/>
            <a:ext cx="4016375" cy="3219450"/>
          </a:xfrm>
          <a:prstGeom prst="rect">
            <a:avLst/>
          </a:prstGeom>
        </p:spPr>
        <p:txBody>
          <a:bodyPr vert="horz">
            <a:noAutofit/>
          </a:bodyPr>
          <a:lstStyle>
            <a:lvl1pPr marL="0" indent="0" algn="ctr">
              <a:buNone/>
              <a:defRPr sz="2000">
                <a:solidFill>
                  <a:schemeClr val="bg1"/>
                </a:solidFill>
                <a:latin typeface="+mn-lt"/>
                <a:cs typeface="CiscoSans ExtraLight"/>
              </a:defRPr>
            </a:lvl1pPr>
          </a:lstStyle>
          <a:p>
            <a:r>
              <a:rPr lang="en-US" dirty="0" smtClean="0"/>
              <a:t>Insert Chart Here</a:t>
            </a:r>
            <a:endParaRPr lang="en-US" dirty="0"/>
          </a:p>
        </p:txBody>
      </p:sp>
      <p:sp>
        <p:nvSpPr>
          <p:cNvPr id="13" name="Title 1"/>
          <p:cNvSpPr>
            <a:spLocks noGrp="1"/>
          </p:cNvSpPr>
          <p:nvPr>
            <p:ph type="ctrTitle" hasCustomPrompt="1"/>
          </p:nvPr>
        </p:nvSpPr>
        <p:spPr>
          <a:xfrm>
            <a:off x="258679" y="302420"/>
            <a:ext cx="8659976" cy="728782"/>
          </a:xfrm>
          <a:prstGeom prst="rect">
            <a:avLst/>
          </a:prstGeom>
        </p:spPr>
        <p:txBody>
          <a:bodyPr anchor="t" anchorCtr="0">
            <a:noAutofit/>
          </a:bodyPr>
          <a:lstStyle>
            <a:lvl1pPr algn="l">
              <a:lnSpc>
                <a:spcPct val="90000"/>
              </a:lnSpc>
              <a:defRPr sz="2500" b="0" i="0" spc="0" baseline="0">
                <a:solidFill>
                  <a:schemeClr val="bg1"/>
                </a:solidFill>
                <a:latin typeface="+mj-lt"/>
                <a:cs typeface="CiscoSans Thin"/>
              </a:defRPr>
            </a:lvl1pPr>
          </a:lstStyle>
          <a:p>
            <a:r>
              <a:rPr lang="en-US" dirty="0" smtClean="0"/>
              <a:t>Slide Title Goes Here</a:t>
            </a:r>
            <a:endParaRPr lang="en-US" dirty="0"/>
          </a:p>
        </p:txBody>
      </p:sp>
      <p:sp>
        <p:nvSpPr>
          <p:cNvPr id="11" name="Rectangle 5"/>
          <p:cNvSpPr>
            <a:spLocks noChangeArrowheads="1"/>
          </p:cNvSpPr>
          <p:nvPr/>
        </p:nvSpPr>
        <p:spPr bwMode="ltGray">
          <a:xfrm>
            <a:off x="7813257" y="4745973"/>
            <a:ext cx="762394" cy="154530"/>
          </a:xfrm>
          <a:prstGeom prst="rect">
            <a:avLst/>
          </a:prstGeom>
          <a:noFill/>
          <a:ln w="9525">
            <a:noFill/>
            <a:miter lim="800000"/>
            <a:headEnd/>
            <a:tailEnd/>
          </a:ln>
          <a:effectLst/>
        </p:spPr>
        <p:txBody>
          <a:bodyPr wrap="none" lIns="61598" tIns="30798" rIns="61598" bIns="30798" anchor="b">
            <a:spAutoFit/>
          </a:bodyPr>
          <a:lstStyle/>
          <a:p>
            <a:pPr algn="r" defTabSz="610846">
              <a:lnSpc>
                <a:spcPct val="100000"/>
              </a:lnSpc>
            </a:pPr>
            <a:r>
              <a:rPr lang="en-US" sz="600" b="0" i="0" dirty="0">
                <a:solidFill>
                  <a:srgbClr val="FFFFFF"/>
                </a:solidFill>
                <a:latin typeface="+mn-lt"/>
                <a:cs typeface="CiscoSans Thin"/>
              </a:rPr>
              <a:t>Cisco Confidential</a:t>
            </a:r>
          </a:p>
        </p:txBody>
      </p:sp>
      <p:sp>
        <p:nvSpPr>
          <p:cNvPr id="12" name="Rectangle 7"/>
          <p:cNvSpPr>
            <a:spLocks noChangeArrowheads="1"/>
          </p:cNvSpPr>
          <p:nvPr/>
        </p:nvSpPr>
        <p:spPr bwMode="ltGray">
          <a:xfrm>
            <a:off x="8665600" y="4742895"/>
            <a:ext cx="215770" cy="154530"/>
          </a:xfrm>
          <a:prstGeom prst="rect">
            <a:avLst/>
          </a:prstGeom>
          <a:noFill/>
          <a:ln w="9525" algn="ctr">
            <a:noFill/>
            <a:miter lim="800000"/>
            <a:headEnd/>
            <a:tailEnd/>
          </a:ln>
          <a:effectLst/>
        </p:spPr>
        <p:txBody>
          <a:bodyPr wrap="none" lIns="61598" tIns="30798" rIns="61598" bIns="30798" anchor="b">
            <a:spAutoFit/>
          </a:bodyPr>
          <a:lstStyle/>
          <a:p>
            <a:pPr algn="r" defTabSz="610846">
              <a:lnSpc>
                <a:spcPct val="100000"/>
              </a:lnSpc>
            </a:pPr>
            <a:fld id="{DFCF27A5-1A5B-48D3-A060-2758FFBB1ADD}" type="slidenum">
              <a:rPr lang="en-US" sz="600" b="0" i="0">
                <a:solidFill>
                  <a:srgbClr val="FFFFFF"/>
                </a:solidFill>
                <a:latin typeface="+mn-lt"/>
                <a:cs typeface="CiscoSans Thin"/>
              </a:rPr>
              <a:pPr algn="r" defTabSz="610846">
                <a:lnSpc>
                  <a:spcPct val="100000"/>
                </a:lnSpc>
              </a:pPr>
              <a:t>‹#›</a:t>
            </a:fld>
            <a:endParaRPr lang="en-US" sz="600" b="0" i="0" dirty="0">
              <a:solidFill>
                <a:srgbClr val="FFFFFF"/>
              </a:solidFill>
              <a:latin typeface="+mn-lt"/>
              <a:cs typeface="CiscoSans Thin"/>
            </a:endParaRPr>
          </a:p>
        </p:txBody>
      </p:sp>
      <p:sp>
        <p:nvSpPr>
          <p:cNvPr id="9" name="Rectangle 4"/>
          <p:cNvSpPr>
            <a:spLocks noChangeArrowheads="1"/>
          </p:cNvSpPr>
          <p:nvPr/>
        </p:nvSpPr>
        <p:spPr bwMode="ltGray">
          <a:xfrm>
            <a:off x="292044" y="4747273"/>
            <a:ext cx="3420515" cy="154530"/>
          </a:xfrm>
          <a:prstGeom prst="rect">
            <a:avLst/>
          </a:prstGeom>
          <a:noFill/>
          <a:ln w="9525">
            <a:noFill/>
            <a:miter lim="800000"/>
            <a:headEnd/>
            <a:tailEnd/>
          </a:ln>
          <a:effectLst/>
        </p:spPr>
        <p:txBody>
          <a:bodyPr wrap="square" lIns="61598" tIns="30798" rIns="61598" bIns="30798" anchor="b" anchorCtr="0">
            <a:spAutoFit/>
          </a:bodyPr>
          <a:lstStyle/>
          <a:p>
            <a:pPr algn="l" defTabSz="610846">
              <a:lnSpc>
                <a:spcPct val="100000"/>
              </a:lnSpc>
            </a:pPr>
            <a:r>
              <a:rPr lang="en-US" sz="600" b="0" i="0" dirty="0" smtClean="0">
                <a:solidFill>
                  <a:srgbClr val="FFFFFF"/>
                </a:solidFill>
                <a:latin typeface="+mn-lt"/>
                <a:cs typeface="CiscoSans Thin"/>
              </a:rPr>
              <a:t>© 2014  Cisco and/or its affiliates. All rights reserved.</a:t>
            </a:r>
            <a:endParaRPr lang="en-US" sz="600" b="0" i="0" dirty="0">
              <a:solidFill>
                <a:srgbClr val="FFFFFF"/>
              </a:solidFill>
              <a:latin typeface="+mn-lt"/>
              <a:cs typeface="CiscoSans Thin"/>
            </a:endParaRPr>
          </a:p>
        </p:txBody>
      </p:sp>
    </p:spTree>
    <p:extLst>
      <p:ext uri="{BB962C8B-B14F-4D97-AF65-F5344CB8AC3E}">
        <p14:creationId xmlns:p14="http://schemas.microsoft.com/office/powerpoint/2010/main" val="11760336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fade">
                                      <p:cBhvr>
                                        <p:cTn id="7" dur="500"/>
                                        <p:tgtEl>
                                          <p:spTgt spid="25">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uild="p">
        <p:tmplLst>
          <p:tmpl lvl="1">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22" grpId="0"/>
      <p:bldP spid="13" grpId="0"/>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258465" y="303064"/>
            <a:ext cx="8659976" cy="728782"/>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Slide Title Goes Here</a:t>
            </a:r>
            <a:endParaRPr lang="en-US" dirty="0"/>
          </a:p>
        </p:txBody>
      </p:sp>
      <p:sp>
        <p:nvSpPr>
          <p:cNvPr id="10" name="Text Placeholder 17"/>
          <p:cNvSpPr>
            <a:spLocks noGrp="1"/>
          </p:cNvSpPr>
          <p:nvPr>
            <p:ph type="body" sz="quarter" idx="11" hasCustomPrompt="1"/>
          </p:nvPr>
        </p:nvSpPr>
        <p:spPr>
          <a:xfrm>
            <a:off x="255355" y="1169322"/>
            <a:ext cx="4265612" cy="3220908"/>
          </a:xfrm>
          <a:prstGeom prst="rect">
            <a:avLst/>
          </a:prstGeom>
        </p:spPr>
        <p:txBody>
          <a:bodyPr anchor="ctr" anchorCtr="0">
            <a:noAutofit/>
          </a:bodyPr>
          <a:lstStyle>
            <a:lvl1pPr marL="0" indent="0">
              <a:buNone/>
              <a:defRPr sz="2400" b="0" i="0" baseline="0">
                <a:solidFill>
                  <a:schemeClr val="accent1"/>
                </a:solidFill>
                <a:latin typeface="+mn-lt"/>
                <a:cs typeface="CiscoSans ExtraLight"/>
              </a:defRPr>
            </a:lvl1pPr>
            <a:lvl2pPr>
              <a:defRPr b="0" i="0">
                <a:solidFill>
                  <a:srgbClr val="FFFFFF"/>
                </a:solidFill>
                <a:latin typeface="CiscoSans ExtraLight"/>
                <a:cs typeface="CiscoSans ExtraLight"/>
              </a:defRPr>
            </a:lvl2pPr>
            <a:lvl3pPr>
              <a:defRPr b="0" i="0">
                <a:solidFill>
                  <a:srgbClr val="FFFFFF"/>
                </a:solidFill>
                <a:latin typeface="CiscoSans ExtraLight"/>
                <a:cs typeface="CiscoSans ExtraLight"/>
              </a:defRPr>
            </a:lvl3pPr>
            <a:lvl4pPr>
              <a:defRPr b="0" i="0">
                <a:solidFill>
                  <a:srgbClr val="FFFFFF"/>
                </a:solidFill>
                <a:latin typeface="CiscoSans ExtraLight"/>
                <a:cs typeface="CiscoSans ExtraLight"/>
              </a:defRPr>
            </a:lvl4pPr>
            <a:lvl5pPr>
              <a:defRPr b="0" i="0">
                <a:solidFill>
                  <a:srgbClr val="FFFFFF"/>
                </a:solidFill>
                <a:latin typeface="CiscoSans ExtraLight"/>
                <a:cs typeface="CiscoSans ExtraLight"/>
              </a:defRPr>
            </a:lvl5pPr>
          </a:lstStyle>
          <a:p>
            <a:pPr lvl="0"/>
            <a:r>
              <a:rPr lang="en-GB" dirty="0" smtClean="0"/>
              <a:t>Simple text goes here and can wrap to accommodate more lines of information</a:t>
            </a:r>
          </a:p>
        </p:txBody>
      </p:sp>
      <p:sp>
        <p:nvSpPr>
          <p:cNvPr id="11" name="Picture Placeholder 2"/>
          <p:cNvSpPr>
            <a:spLocks noGrp="1"/>
          </p:cNvSpPr>
          <p:nvPr>
            <p:ph type="pic" sz="quarter" idx="10" hasCustomPrompt="1"/>
          </p:nvPr>
        </p:nvSpPr>
        <p:spPr>
          <a:xfrm>
            <a:off x="4787318" y="1169322"/>
            <a:ext cx="4015167" cy="3221261"/>
          </a:xfrm>
          <a:prstGeom prst="rect">
            <a:avLst/>
          </a:prstGeom>
        </p:spPr>
        <p:txBody>
          <a:bodyPr vert="horz">
            <a:noAutofit/>
          </a:bodyPr>
          <a:lstStyle>
            <a:lvl1pPr marL="0" indent="0" algn="ctr">
              <a:buNone/>
              <a:defRPr sz="2000" b="0" i="0">
                <a:solidFill>
                  <a:schemeClr val="accent1"/>
                </a:solidFill>
                <a:latin typeface="+mn-lt"/>
                <a:cs typeface="CiscoSans ExtraLight"/>
              </a:defRPr>
            </a:lvl1pPr>
          </a:lstStyle>
          <a:p>
            <a:r>
              <a:rPr lang="en-US" dirty="0" smtClean="0"/>
              <a:t>Insert Image Here</a:t>
            </a:r>
            <a:endParaRPr lang="en-US" dirty="0"/>
          </a:p>
        </p:txBody>
      </p:sp>
    </p:spTree>
    <p:extLst>
      <p:ext uri="{BB962C8B-B14F-4D97-AF65-F5344CB8AC3E}">
        <p14:creationId xmlns:p14="http://schemas.microsoft.com/office/powerpoint/2010/main" val="112291024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3348" y="0"/>
            <a:ext cx="9144000" cy="5143500"/>
          </a:xfrm>
          <a:prstGeom prst="rect">
            <a:avLst/>
          </a:prstGeom>
        </p:spPr>
        <p:txBody>
          <a:bodyPr vert="horz"/>
          <a:lstStyle>
            <a:lvl1pPr marL="0" indent="0" algn="ctr">
              <a:buNone/>
              <a:defRPr sz="1500" baseline="0">
                <a:latin typeface="+mn-lt"/>
                <a:cs typeface="CiscoSans ExtraLight"/>
              </a:defRPr>
            </a:lvl1pPr>
          </a:lstStyle>
          <a:p>
            <a:r>
              <a:rPr lang="en-US" smtClean="0"/>
              <a:t>Click icon to add picture</a:t>
            </a:r>
            <a:endParaRPr lang="en-US" dirty="0"/>
          </a:p>
        </p:txBody>
      </p:sp>
    </p:spTree>
    <p:extLst>
      <p:ext uri="{BB962C8B-B14F-4D97-AF65-F5344CB8AC3E}">
        <p14:creationId xmlns:p14="http://schemas.microsoft.com/office/powerpoint/2010/main" val="707472368"/>
      </p:ext>
    </p:extLst>
  </p:cSld>
  <p:clrMapOvr>
    <a:masterClrMapping/>
  </p:clrMapOvr>
  <p:transition spd="slow">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1_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308010" y="240631"/>
            <a:ext cx="8447031" cy="4408370"/>
          </a:xfrm>
          <a:prstGeom prst="rect">
            <a:avLst/>
          </a:prstGeom>
        </p:spPr>
        <p:txBody>
          <a:bodyPr vert="horz"/>
          <a:lstStyle>
            <a:lvl1pPr marL="0" indent="0" algn="ctr">
              <a:buNone/>
              <a:defRPr sz="1500" baseline="0">
                <a:latin typeface="+mn-lt"/>
                <a:cs typeface="CiscoSans ExtraLight"/>
              </a:defRPr>
            </a:lvl1pPr>
          </a:lstStyle>
          <a:p>
            <a:r>
              <a:rPr lang="en-US" smtClean="0"/>
              <a:t>Click icon to add picture</a:t>
            </a:r>
            <a:endParaRPr lang="en-US" dirty="0"/>
          </a:p>
        </p:txBody>
      </p:sp>
    </p:spTree>
    <p:extLst>
      <p:ext uri="{BB962C8B-B14F-4D97-AF65-F5344CB8AC3E}">
        <p14:creationId xmlns:p14="http://schemas.microsoft.com/office/powerpoint/2010/main" val="3669924139"/>
      </p:ext>
    </p:extLst>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2_Title Slide White">
    <p:spTree>
      <p:nvGrpSpPr>
        <p:cNvPr id="1" name=""/>
        <p:cNvGrpSpPr/>
        <p:nvPr/>
      </p:nvGrpSpPr>
      <p:grpSpPr>
        <a:xfrm>
          <a:off x="0" y="0"/>
          <a:ext cx="0" cy="0"/>
          <a:chOff x="0" y="0"/>
          <a:chExt cx="0" cy="0"/>
        </a:xfrm>
      </p:grpSpPr>
      <p:sp>
        <p:nvSpPr>
          <p:cNvPr id="23" name="Title 1"/>
          <p:cNvSpPr>
            <a:spLocks noGrp="1"/>
          </p:cNvSpPr>
          <p:nvPr>
            <p:ph type="ctrTitle" hasCustomPrompt="1"/>
          </p:nvPr>
        </p:nvSpPr>
        <p:spPr>
          <a:xfrm>
            <a:off x="221393" y="2108877"/>
            <a:ext cx="8301718" cy="644730"/>
          </a:xfrm>
          <a:prstGeom prst="rect">
            <a:avLst/>
          </a:prstGeom>
        </p:spPr>
        <p:txBody>
          <a:bodyPr anchor="b" anchorCtr="0"/>
          <a:lstStyle>
            <a:lvl1pPr marL="0" indent="0" algn="l">
              <a:lnSpc>
                <a:spcPct val="90000"/>
              </a:lnSpc>
              <a:buFont typeface="Arial" panose="020B0604020202020204" pitchFamily="34" charset="0"/>
              <a:buNone/>
              <a:defRPr sz="4500" b="0" i="0" spc="0" baseline="0">
                <a:solidFill>
                  <a:schemeClr val="tx1"/>
                </a:solidFill>
                <a:latin typeface="+mj-lt"/>
                <a:cs typeface="CiscoSans Thin"/>
              </a:defRPr>
            </a:lvl1pPr>
          </a:lstStyle>
          <a:p>
            <a:r>
              <a:rPr lang="en-US" dirty="0" smtClean="0"/>
              <a:t>Presentation Title Goes Here</a:t>
            </a:r>
            <a:endParaRPr lang="en-US" dirty="0"/>
          </a:p>
        </p:txBody>
      </p:sp>
      <p:sp>
        <p:nvSpPr>
          <p:cNvPr id="24" name="Subtitle 2"/>
          <p:cNvSpPr>
            <a:spLocks noGrp="1"/>
          </p:cNvSpPr>
          <p:nvPr>
            <p:ph type="subTitle" idx="1" hasCustomPrompt="1"/>
          </p:nvPr>
        </p:nvSpPr>
        <p:spPr>
          <a:xfrm>
            <a:off x="260446" y="3621014"/>
            <a:ext cx="8112126" cy="288131"/>
          </a:xfrm>
          <a:prstGeom prst="rect">
            <a:avLst/>
          </a:prstGeom>
        </p:spPr>
        <p:txBody>
          <a:bodyPr anchor="b" anchorCtr="0">
            <a:noAutofit/>
          </a:bodyPr>
          <a:lstStyle>
            <a:lvl1pPr marL="0" indent="0" algn="l">
              <a:buNone/>
              <a:defRPr sz="1200" b="0" i="0">
                <a:solidFill>
                  <a:schemeClr val="tx1"/>
                </a:solidFill>
                <a:latin typeface="+mn-lt"/>
                <a:cs typeface="CiscoSansTT ExtraLight" panose="020B0303020201020303" pitchFamily="34" charset="0"/>
              </a:defRPr>
            </a:lvl1pPr>
            <a:lvl2pPr marL="342931" indent="0" algn="ctr">
              <a:buNone/>
              <a:defRPr>
                <a:solidFill>
                  <a:schemeClr val="tx1">
                    <a:tint val="75000"/>
                  </a:schemeClr>
                </a:solidFill>
              </a:defRPr>
            </a:lvl2pPr>
            <a:lvl3pPr marL="685862" indent="0" algn="ctr">
              <a:buNone/>
              <a:defRPr>
                <a:solidFill>
                  <a:schemeClr val="tx1">
                    <a:tint val="75000"/>
                  </a:schemeClr>
                </a:solidFill>
              </a:defRPr>
            </a:lvl3pPr>
            <a:lvl4pPr marL="1028794" indent="0" algn="ctr">
              <a:buNone/>
              <a:defRPr>
                <a:solidFill>
                  <a:schemeClr val="tx1">
                    <a:tint val="75000"/>
                  </a:schemeClr>
                </a:solidFill>
              </a:defRPr>
            </a:lvl4pPr>
            <a:lvl5pPr marL="1371726" indent="0" algn="ctr">
              <a:buNone/>
              <a:defRPr>
                <a:solidFill>
                  <a:schemeClr val="tx1">
                    <a:tint val="75000"/>
                  </a:schemeClr>
                </a:solidFill>
              </a:defRPr>
            </a:lvl5pPr>
            <a:lvl6pPr marL="1714657" indent="0" algn="ctr">
              <a:buNone/>
              <a:defRPr>
                <a:solidFill>
                  <a:schemeClr val="tx1">
                    <a:tint val="75000"/>
                  </a:schemeClr>
                </a:solidFill>
              </a:defRPr>
            </a:lvl6pPr>
            <a:lvl7pPr marL="2057588" indent="0" algn="ctr">
              <a:buNone/>
              <a:defRPr>
                <a:solidFill>
                  <a:schemeClr val="tx1">
                    <a:tint val="75000"/>
                  </a:schemeClr>
                </a:solidFill>
              </a:defRPr>
            </a:lvl7pPr>
            <a:lvl8pPr marL="2400520" indent="0" algn="ctr">
              <a:buNone/>
              <a:defRPr>
                <a:solidFill>
                  <a:schemeClr val="tx1">
                    <a:tint val="75000"/>
                  </a:schemeClr>
                </a:solidFill>
              </a:defRPr>
            </a:lvl8pPr>
            <a:lvl9pPr marL="2743452" indent="0" algn="ctr">
              <a:buNone/>
              <a:defRPr>
                <a:solidFill>
                  <a:schemeClr val="tx1">
                    <a:tint val="75000"/>
                  </a:schemeClr>
                </a:solidFill>
              </a:defRPr>
            </a:lvl9pPr>
          </a:lstStyle>
          <a:p>
            <a:r>
              <a:rPr lang="en-US" dirty="0" smtClean="0"/>
              <a:t>Speaker Name</a:t>
            </a:r>
            <a:endParaRPr lang="en-US" dirty="0"/>
          </a:p>
        </p:txBody>
      </p:sp>
      <p:sp>
        <p:nvSpPr>
          <p:cNvPr id="25" name="Text Placeholder 38"/>
          <p:cNvSpPr>
            <a:spLocks noGrp="1"/>
          </p:cNvSpPr>
          <p:nvPr>
            <p:ph type="body" sz="quarter" idx="10" hasCustomPrompt="1"/>
          </p:nvPr>
        </p:nvSpPr>
        <p:spPr>
          <a:xfrm>
            <a:off x="259868" y="3873678"/>
            <a:ext cx="8112650" cy="288131"/>
          </a:xfrm>
          <a:prstGeom prst="rect">
            <a:avLst/>
          </a:prstGeom>
        </p:spPr>
        <p:txBody>
          <a:bodyPr/>
          <a:lstStyle>
            <a:lvl1pPr marL="0" indent="0" algn="l">
              <a:buFontTx/>
              <a:buNone/>
              <a:defRPr lang="en-US" sz="1200" b="0" i="0" kern="1200" dirty="0" smtClean="0">
                <a:solidFill>
                  <a:schemeClr val="tx1"/>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dirty="0" smtClean="0"/>
              <a:t>Speaker Title</a:t>
            </a:r>
            <a:endParaRPr lang="en-US" dirty="0"/>
          </a:p>
        </p:txBody>
      </p:sp>
      <p:sp>
        <p:nvSpPr>
          <p:cNvPr id="26" name="Text Placeholder 40"/>
          <p:cNvSpPr>
            <a:spLocks noGrp="1"/>
          </p:cNvSpPr>
          <p:nvPr>
            <p:ph type="body" sz="quarter" idx="11" hasCustomPrompt="1"/>
          </p:nvPr>
        </p:nvSpPr>
        <p:spPr>
          <a:xfrm>
            <a:off x="251847" y="4453669"/>
            <a:ext cx="8112650" cy="288131"/>
          </a:xfrm>
          <a:prstGeom prst="rect">
            <a:avLst/>
          </a:prstGeom>
        </p:spPr>
        <p:txBody>
          <a:bodyPr/>
          <a:lstStyle>
            <a:lvl1pPr marL="0" indent="0" algn="l">
              <a:buFontTx/>
              <a:buNone/>
              <a:defRPr lang="en-US" sz="1200" b="0" i="0" kern="1200" dirty="0" smtClean="0">
                <a:solidFill>
                  <a:schemeClr val="tx1"/>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dirty="0" smtClean="0"/>
              <a:t>Date</a:t>
            </a:r>
            <a:endParaRPr lang="en-US" dirty="0"/>
          </a:p>
        </p:txBody>
      </p:sp>
      <p:sp>
        <p:nvSpPr>
          <p:cNvPr id="3" name="Text Placeholder 2"/>
          <p:cNvSpPr>
            <a:spLocks noGrp="1"/>
          </p:cNvSpPr>
          <p:nvPr>
            <p:ph type="body" sz="quarter" idx="13" hasCustomPrompt="1"/>
          </p:nvPr>
        </p:nvSpPr>
        <p:spPr>
          <a:xfrm>
            <a:off x="252572" y="2622503"/>
            <a:ext cx="8302625" cy="299001"/>
          </a:xfrm>
          <a:prstGeom prst="rect">
            <a:avLst/>
          </a:prstGeom>
        </p:spPr>
        <p:txBody>
          <a:bodyPr/>
          <a:lstStyle>
            <a:lvl1pPr marL="0" indent="0">
              <a:buFont typeface="Arial" panose="020B0604020202020204" pitchFamily="34" charset="0"/>
              <a:buNone/>
              <a:defRPr sz="1800" baseline="0">
                <a:solidFill>
                  <a:schemeClr val="tx1"/>
                </a:solidFill>
                <a:latin typeface="+mj-lt"/>
              </a:defRPr>
            </a:lvl1pPr>
            <a:lvl2pPr marL="304841" indent="0">
              <a:buNone/>
              <a:defRPr/>
            </a:lvl2pPr>
            <a:lvl3pPr marL="427491" indent="0">
              <a:buNone/>
              <a:defRPr/>
            </a:lvl3pPr>
            <a:lvl4pPr marL="516800" indent="0">
              <a:buNone/>
              <a:defRPr/>
            </a:lvl4pPr>
            <a:lvl5pPr marL="601346" indent="0">
              <a:buNone/>
              <a:defRPr/>
            </a:lvl5pPr>
          </a:lstStyle>
          <a:p>
            <a:pPr lvl="0"/>
            <a:r>
              <a:rPr lang="en-GB" dirty="0" smtClean="0"/>
              <a:t>Subhead goes here</a:t>
            </a:r>
            <a:endParaRPr lang="en-GB" dirty="0"/>
          </a:p>
        </p:txBody>
      </p:sp>
      <p:cxnSp>
        <p:nvCxnSpPr>
          <p:cNvPr id="27" name="Straight Connector 26"/>
          <p:cNvCxnSpPr/>
          <p:nvPr/>
        </p:nvCxnSpPr>
        <p:spPr>
          <a:xfrm>
            <a:off x="0" y="5057775"/>
            <a:ext cx="9144000" cy="0"/>
          </a:xfrm>
          <a:prstGeom prst="line">
            <a:avLst/>
          </a:prstGeom>
          <a:ln w="177800">
            <a:gradFill flip="none" rotWithShape="1">
              <a:gsLst>
                <a:gs pos="47900">
                  <a:schemeClr val="accent1"/>
                </a:gs>
                <a:gs pos="0">
                  <a:schemeClr val="accent1">
                    <a:lumMod val="40000"/>
                    <a:lumOff val="60000"/>
                  </a:schemeClr>
                </a:gs>
                <a:gs pos="100000">
                  <a:schemeClr val="accent6"/>
                </a:gs>
              </a:gsLst>
              <a:lin ang="10800000" scaled="1"/>
              <a:tileRect/>
            </a:gradFill>
          </a:ln>
        </p:spPr>
        <p:style>
          <a:lnRef idx="1">
            <a:schemeClr val="accent1"/>
          </a:lnRef>
          <a:fillRef idx="0">
            <a:schemeClr val="accent1"/>
          </a:fillRef>
          <a:effectRef idx="0">
            <a:schemeClr val="accent1"/>
          </a:effectRef>
          <a:fontRef idx="minor">
            <a:schemeClr val="tx1"/>
          </a:fontRef>
        </p:style>
      </p:cxnSp>
      <p:pic>
        <p:nvPicPr>
          <p:cNvPr id="28"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95685" y="192041"/>
            <a:ext cx="831367" cy="831367"/>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8238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animEffect transition="in" filter="wipe(left)">
                                      <p:cBhvr>
                                        <p:cTn id="15" dur="500"/>
                                        <p:tgtEl>
                                          <p:spTgt spid="24">
                                            <p:txEl>
                                              <p:pRg st="0" end="0"/>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5">
                                            <p:txEl>
                                              <p:pRg st="0" end="0"/>
                                            </p:txEl>
                                          </p:spTgt>
                                        </p:tgtEl>
                                        <p:attrNameLst>
                                          <p:attrName>style.visibility</p:attrName>
                                        </p:attrNameLst>
                                      </p:cBhvr>
                                      <p:to>
                                        <p:strVal val="visible"/>
                                      </p:to>
                                    </p:set>
                                    <p:animEffect transition="in" filter="wipe(left)">
                                      <p:cBhvr>
                                        <p:cTn id="18" dur="500"/>
                                        <p:tgtEl>
                                          <p:spTgt spid="25">
                                            <p:txEl>
                                              <p:pRg st="0" end="0"/>
                                            </p:txEl>
                                          </p:spTgt>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26">
                                            <p:txEl>
                                              <p:pRg st="0" end="0"/>
                                            </p:txEl>
                                          </p:spTgt>
                                        </p:tgtEl>
                                        <p:attrNameLst>
                                          <p:attrName>style.visibility</p:attrName>
                                        </p:attrNameLst>
                                      </p:cBhvr>
                                      <p:to>
                                        <p:strVal val="visible"/>
                                      </p:to>
                                    </p:set>
                                    <p:animEffect transition="in" filter="wipe(left)">
                                      <p:cBhvr>
                                        <p:cTn id="22"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build="p">
        <p:tmplLst>
          <p:tmpl lvl="1">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22" presetClass="entr" presetSubtype="8"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26" grpId="0" build="p">
        <p:tmplLst>
          <p:tmpl lvl="1">
            <p:tnLst>
              <p:par>
                <p:cTn presetID="22" presetClass="entr" presetSubtype="8"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wipe(left)">
                      <p:cBhvr>
                        <p:cTn dur="500"/>
                        <p:tgtEl>
                          <p:spTgt spid="26"/>
                        </p:tgtEl>
                      </p:cBhvr>
                    </p:animEffect>
                  </p:childTnLst>
                </p:cTn>
              </p:par>
            </p:tnLst>
          </p:tmpl>
        </p:tmplLst>
      </p:bldP>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2_Full bleed photo">
    <p:bg>
      <p:bgPr>
        <a:solidFill>
          <a:schemeClr val="tx2"/>
        </a:solidFill>
        <a:effectLst/>
      </p:bgPr>
    </p:bg>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3" name="Picture Placeholder 2"/>
          <p:cNvSpPr>
            <a:spLocks noGrp="1"/>
          </p:cNvSpPr>
          <p:nvPr>
            <p:ph type="pic" sz="quarter" idx="10"/>
          </p:nvPr>
        </p:nvSpPr>
        <p:spPr>
          <a:xfrm>
            <a:off x="-1" y="1"/>
            <a:ext cx="9144001" cy="4983479"/>
          </a:xfrm>
          <a:prstGeom prst="rect">
            <a:avLst/>
          </a:prstGeom>
        </p:spPr>
        <p:txBody>
          <a:bodyPr vert="horz"/>
          <a:lstStyle>
            <a:lvl1pPr marL="0" indent="0" algn="ctr">
              <a:buNone/>
              <a:defRPr sz="1500" baseline="0">
                <a:solidFill>
                  <a:schemeClr val="bg1"/>
                </a:solidFill>
                <a:latin typeface="+mn-lt"/>
                <a:cs typeface="CiscoSans ExtraLight"/>
              </a:defRPr>
            </a:lvl1pPr>
          </a:lstStyle>
          <a:p>
            <a:r>
              <a:rPr lang="en-US" smtClean="0"/>
              <a:t>Click icon to add picture</a:t>
            </a:r>
            <a:endParaRPr lang="en-US" dirty="0"/>
          </a:p>
        </p:txBody>
      </p:sp>
    </p:spTree>
    <p:extLst>
      <p:ext uri="{BB962C8B-B14F-4D97-AF65-F5344CB8AC3E}">
        <p14:creationId xmlns:p14="http://schemas.microsoft.com/office/powerpoint/2010/main" val="773882516"/>
      </p:ext>
    </p:extLst>
  </p:cSld>
  <p:clrMapOvr>
    <a:masterClrMapping/>
  </p:clrMapOvr>
  <p:transition spd="slow">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1_Blank_gradient only">
    <p:bg>
      <p:bgPr>
        <a:solidFill>
          <a:schemeClr val="accent5"/>
        </a:solidFill>
        <a:effectLst/>
      </p:bgPr>
    </p:bg>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ltGray">
          <a:xfrm>
            <a:off x="7813257" y="4745973"/>
            <a:ext cx="762394" cy="154530"/>
          </a:xfrm>
          <a:prstGeom prst="rect">
            <a:avLst/>
          </a:prstGeom>
          <a:noFill/>
          <a:ln w="9525">
            <a:noFill/>
            <a:miter lim="800000"/>
            <a:headEnd/>
            <a:tailEnd/>
          </a:ln>
          <a:effectLst/>
        </p:spPr>
        <p:txBody>
          <a:bodyPr wrap="none" lIns="61598" tIns="30798" rIns="61598" bIns="30798" anchor="b">
            <a:spAutoFit/>
          </a:bodyPr>
          <a:lstStyle/>
          <a:p>
            <a:pPr algn="r" defTabSz="610846">
              <a:lnSpc>
                <a:spcPct val="100000"/>
              </a:lnSpc>
            </a:pPr>
            <a:r>
              <a:rPr lang="en-US" sz="600" b="0" i="0" dirty="0">
                <a:solidFill>
                  <a:srgbClr val="FFFFFF"/>
                </a:solidFill>
                <a:latin typeface="+mn-lt"/>
                <a:cs typeface="CiscoSans Thin"/>
              </a:rPr>
              <a:t>Cisco Confidential</a:t>
            </a:r>
          </a:p>
        </p:txBody>
      </p:sp>
      <p:sp>
        <p:nvSpPr>
          <p:cNvPr id="7" name="Rectangle 7"/>
          <p:cNvSpPr>
            <a:spLocks noChangeArrowheads="1"/>
          </p:cNvSpPr>
          <p:nvPr/>
        </p:nvSpPr>
        <p:spPr bwMode="ltGray">
          <a:xfrm>
            <a:off x="8665600" y="4742895"/>
            <a:ext cx="215770" cy="154530"/>
          </a:xfrm>
          <a:prstGeom prst="rect">
            <a:avLst/>
          </a:prstGeom>
          <a:noFill/>
          <a:ln w="9525" algn="ctr">
            <a:noFill/>
            <a:miter lim="800000"/>
            <a:headEnd/>
            <a:tailEnd/>
          </a:ln>
          <a:effectLst/>
        </p:spPr>
        <p:txBody>
          <a:bodyPr wrap="none" lIns="61598" tIns="30798" rIns="61598" bIns="30798" anchor="b">
            <a:spAutoFit/>
          </a:bodyPr>
          <a:lstStyle/>
          <a:p>
            <a:pPr algn="r" defTabSz="610846">
              <a:lnSpc>
                <a:spcPct val="100000"/>
              </a:lnSpc>
            </a:pPr>
            <a:fld id="{DFCF27A5-1A5B-48D3-A060-2758FFBB1ADD}" type="slidenum">
              <a:rPr lang="en-US" sz="600" b="0" i="0">
                <a:solidFill>
                  <a:srgbClr val="FFFFFF"/>
                </a:solidFill>
                <a:latin typeface="+mn-lt"/>
                <a:cs typeface="CiscoSans Thin"/>
              </a:rPr>
              <a:pPr algn="r" defTabSz="610846">
                <a:lnSpc>
                  <a:spcPct val="100000"/>
                </a:lnSpc>
              </a:pPr>
              <a:t>‹#›</a:t>
            </a:fld>
            <a:endParaRPr lang="en-US" sz="600" b="0" i="0" dirty="0">
              <a:solidFill>
                <a:srgbClr val="FFFFFF"/>
              </a:solidFill>
              <a:latin typeface="+mn-lt"/>
              <a:cs typeface="CiscoSans Thin"/>
            </a:endParaRPr>
          </a:p>
        </p:txBody>
      </p:sp>
      <p:sp>
        <p:nvSpPr>
          <p:cNvPr id="9" name="Rectangle 4"/>
          <p:cNvSpPr>
            <a:spLocks noChangeArrowheads="1"/>
          </p:cNvSpPr>
          <p:nvPr/>
        </p:nvSpPr>
        <p:spPr bwMode="ltGray">
          <a:xfrm>
            <a:off x="292044" y="4747273"/>
            <a:ext cx="3420515" cy="154530"/>
          </a:xfrm>
          <a:prstGeom prst="rect">
            <a:avLst/>
          </a:prstGeom>
          <a:noFill/>
          <a:ln w="9525">
            <a:noFill/>
            <a:miter lim="800000"/>
            <a:headEnd/>
            <a:tailEnd/>
          </a:ln>
          <a:effectLst/>
        </p:spPr>
        <p:txBody>
          <a:bodyPr wrap="square" lIns="61598" tIns="30798" rIns="61598" bIns="30798" anchor="b" anchorCtr="0">
            <a:spAutoFit/>
          </a:bodyPr>
          <a:lstStyle/>
          <a:p>
            <a:pPr algn="l" defTabSz="610846">
              <a:lnSpc>
                <a:spcPct val="100000"/>
              </a:lnSpc>
            </a:pPr>
            <a:r>
              <a:rPr lang="en-US" sz="600" b="0" i="0" dirty="0" smtClean="0">
                <a:solidFill>
                  <a:srgbClr val="FFFFFF"/>
                </a:solidFill>
                <a:latin typeface="+mn-lt"/>
                <a:cs typeface="CiscoSans Thin"/>
              </a:rPr>
              <a:t>© 2014  Cisco and/or its affiliates. All rights reserved.</a:t>
            </a:r>
            <a:endParaRPr lang="en-US" sz="600" b="0" i="0" dirty="0">
              <a:solidFill>
                <a:srgbClr val="FFFFFF"/>
              </a:solidFill>
              <a:latin typeface="+mn-lt"/>
              <a:cs typeface="CiscoSans Thin"/>
            </a:endParaRPr>
          </a:p>
        </p:txBody>
      </p:sp>
    </p:spTree>
    <p:extLst>
      <p:ext uri="{BB962C8B-B14F-4D97-AF65-F5344CB8AC3E}">
        <p14:creationId xmlns:p14="http://schemas.microsoft.com/office/powerpoint/2010/main" val="1958239927"/>
      </p:ext>
    </p:extLst>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_Blank_gradient only">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1298305"/>
      </p:ext>
    </p:extLst>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Closing Slide_green">
    <p:bg>
      <p:bgPr>
        <a:gradFill>
          <a:gsLst>
            <a:gs pos="0">
              <a:srgbClr val="272749"/>
            </a:gs>
            <a:gs pos="100000">
              <a:srgbClr val="32BEBD"/>
            </a:gs>
          </a:gsLst>
          <a:lin ang="0" scaled="0"/>
        </a:gradFill>
        <a:effectLst/>
      </p:bgPr>
    </p:bg>
    <p:spTree>
      <p:nvGrpSpPr>
        <p:cNvPr id="1" name=""/>
        <p:cNvGrpSpPr/>
        <p:nvPr/>
      </p:nvGrpSpPr>
      <p:grpSpPr>
        <a:xfrm>
          <a:off x="0" y="0"/>
          <a:ext cx="0" cy="0"/>
          <a:chOff x="0" y="0"/>
          <a:chExt cx="0" cy="0"/>
        </a:xfrm>
      </p:grpSpPr>
      <p:pic>
        <p:nvPicPr>
          <p:cNvPr id="18"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157657" y="3977232"/>
            <a:ext cx="828686" cy="828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3643127"/>
      </p:ext>
    </p:extLst>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Closing Slide-green thank you">
    <p:bg>
      <p:bgPr>
        <a:gradFill>
          <a:gsLst>
            <a:gs pos="0">
              <a:srgbClr val="272749"/>
            </a:gs>
            <a:gs pos="100000">
              <a:srgbClr val="32BEBD"/>
            </a:gs>
          </a:gsLst>
          <a:lin ang="0" scaled="0"/>
        </a:gradFill>
        <a:effectLst/>
      </p:bgPr>
    </p:bg>
    <p:spTree>
      <p:nvGrpSpPr>
        <p:cNvPr id="1" name=""/>
        <p:cNvGrpSpPr/>
        <p:nvPr/>
      </p:nvGrpSpPr>
      <p:grpSpPr>
        <a:xfrm>
          <a:off x="0" y="0"/>
          <a:ext cx="0" cy="0"/>
          <a:chOff x="0" y="0"/>
          <a:chExt cx="0" cy="0"/>
        </a:xfrm>
      </p:grpSpPr>
      <p:pic>
        <p:nvPicPr>
          <p:cNvPr id="17"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p:cNvSpPr txBox="1"/>
          <p:nvPr/>
        </p:nvSpPr>
        <p:spPr>
          <a:xfrm>
            <a:off x="626132" y="2300013"/>
            <a:ext cx="2501390" cy="646331"/>
          </a:xfrm>
          <a:prstGeom prst="rect">
            <a:avLst/>
          </a:prstGeom>
          <a:noFill/>
        </p:spPr>
        <p:txBody>
          <a:bodyPr wrap="none" rtlCol="0">
            <a:spAutoFit/>
          </a:bodyPr>
          <a:lstStyle/>
          <a:p>
            <a:r>
              <a:rPr lang="en-US" sz="3600" b="0" cap="none" spc="50" dirty="0" smtClean="0">
                <a:ln w="13500">
                  <a:solidFill>
                    <a:schemeClr val="accent1">
                      <a:shade val="2500"/>
                      <a:alpha val="6500"/>
                    </a:schemeClr>
                  </a:solidFill>
                  <a:prstDash val="solid"/>
                </a:ln>
                <a:solidFill>
                  <a:schemeClr val="accent1">
                    <a:tint val="3000"/>
                    <a:alpha val="95000"/>
                  </a:schemeClr>
                </a:solidFill>
                <a:effectLst/>
                <a:latin typeface="+mj-lt"/>
              </a:rPr>
              <a:t>Thank you.</a:t>
            </a:r>
            <a:endParaRPr lang="en-US" sz="3600" b="0" cap="none" spc="50" dirty="0">
              <a:ln w="13500">
                <a:solidFill>
                  <a:schemeClr val="accent1">
                    <a:shade val="2500"/>
                    <a:alpha val="6500"/>
                  </a:schemeClr>
                </a:solidFill>
                <a:prstDash val="solid"/>
              </a:ln>
              <a:solidFill>
                <a:schemeClr val="accent1">
                  <a:tint val="3000"/>
                  <a:alpha val="95000"/>
                </a:schemeClr>
              </a:solidFill>
              <a:effectLst/>
              <a:latin typeface="+mj-lt"/>
            </a:endParaRPr>
          </a:p>
        </p:txBody>
      </p:sp>
      <p:pic>
        <p:nvPicPr>
          <p:cNvPr id="18" name="Picture 17"/>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601729" y="1779949"/>
            <a:ext cx="1997776" cy="1583603"/>
          </a:xfrm>
          <a:prstGeom prst="rect">
            <a:avLst/>
          </a:prstGeom>
          <a:noFill/>
          <a:ln>
            <a:noFill/>
          </a:ln>
        </p:spPr>
      </p:pic>
    </p:spTree>
    <p:extLst>
      <p:ext uri="{BB962C8B-B14F-4D97-AF65-F5344CB8AC3E}">
        <p14:creationId xmlns:p14="http://schemas.microsoft.com/office/powerpoint/2010/main" val="1754768277"/>
      </p:ext>
    </p:extLst>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light blue bullet">
    <p:spTree>
      <p:nvGrpSpPr>
        <p:cNvPr id="1" name=""/>
        <p:cNvGrpSpPr/>
        <p:nvPr/>
      </p:nvGrpSpPr>
      <p:grpSpPr>
        <a:xfrm>
          <a:off x="0" y="0"/>
          <a:ext cx="0" cy="0"/>
          <a:chOff x="0" y="0"/>
          <a:chExt cx="0" cy="0"/>
        </a:xfrm>
      </p:grpSpPr>
      <p:sp>
        <p:nvSpPr>
          <p:cNvPr id="2" name="Title 1"/>
          <p:cNvSpPr>
            <a:spLocks noGrp="1"/>
          </p:cNvSpPr>
          <p:nvPr>
            <p:ph type="title"/>
          </p:nvPr>
        </p:nvSpPr>
        <p:spPr>
          <a:xfrm>
            <a:off x="229703" y="324161"/>
            <a:ext cx="8588861" cy="628650"/>
          </a:xfrm>
        </p:spPr>
        <p:txBody>
          <a:bodyPr/>
          <a:lstStyle>
            <a:lvl1pPr algn="l" defTabSz="685891" rtl="0" eaLnBrk="1" latinLnBrk="0" hangingPunct="1">
              <a:lnSpc>
                <a:spcPct val="80000"/>
              </a:lnSpc>
              <a:spcBef>
                <a:spcPct val="0"/>
              </a:spcBef>
              <a:buNone/>
              <a:defRPr lang="en-US" sz="2500" b="0" kern="1200" spc="0" baseline="0" dirty="0">
                <a:solidFill>
                  <a:schemeClr val="tx2"/>
                </a:solidFill>
                <a:latin typeface="+mj-lt"/>
                <a:ea typeface="+mj-ea"/>
                <a:cs typeface="CiscoSans"/>
              </a:defRPr>
            </a:lvl1p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239713" y="1081009"/>
            <a:ext cx="8578850" cy="3395741"/>
          </a:xfrm>
          <a:prstGeom prst="rect">
            <a:avLst/>
          </a:prstGeom>
        </p:spPr>
        <p:txBody>
          <a:bodyPr/>
          <a:lstStyle>
            <a:lvl1pPr>
              <a:lnSpc>
                <a:spcPct val="95000"/>
              </a:lnSpc>
              <a:spcBef>
                <a:spcPts val="1480"/>
              </a:spcBef>
              <a:defRPr sz="2200">
                <a:solidFill>
                  <a:srgbClr val="435153"/>
                </a:solidFill>
                <a:latin typeface="CiscoSans" pitchFamily="34" charset="0"/>
              </a:defRPr>
            </a:lvl1pPr>
            <a:lvl2pPr>
              <a:lnSpc>
                <a:spcPct val="95000"/>
              </a:lnSpc>
              <a:spcBef>
                <a:spcPts val="600"/>
              </a:spcBef>
              <a:defRPr>
                <a:solidFill>
                  <a:srgbClr val="435153"/>
                </a:solidFill>
                <a:latin typeface="CiscoSans" pitchFamily="34" charset="0"/>
              </a:defRPr>
            </a:lvl2pPr>
            <a:lvl3pPr>
              <a:defRPr>
                <a:solidFill>
                  <a:srgbClr val="435153"/>
                </a:solidFill>
                <a:latin typeface="CiscoSans" pitchFamily="34" charset="0"/>
              </a:defRPr>
            </a:lvl3pPr>
            <a:lvl4pPr>
              <a:defRPr>
                <a:solidFill>
                  <a:srgbClr val="435153"/>
                </a:solidFill>
                <a:latin typeface="CiscoSans" pitchFamily="34" charset="0"/>
              </a:defRPr>
            </a:lvl4pPr>
            <a:lvl5pPr>
              <a:defRPr>
                <a:solidFill>
                  <a:srgbClr val="435153"/>
                </a:solidFill>
                <a:latin typeface="CiscoSans"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72485973"/>
      </p:ext>
    </p:extLst>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3_Title Slide-animated gradient">
    <p:bg>
      <p:bgPr>
        <a:gradFill>
          <a:gsLst>
            <a:gs pos="0">
              <a:srgbClr val="272749"/>
            </a:gs>
            <a:gs pos="100000">
              <a:srgbClr val="32BEBD"/>
            </a:gs>
          </a:gsLst>
          <a:lin ang="0" scaled="0"/>
        </a:gradFill>
        <a:effectLst/>
      </p:bgPr>
    </p:bg>
    <p:spTree>
      <p:nvGrpSpPr>
        <p:cNvPr id="1" name=""/>
        <p:cNvGrpSpPr/>
        <p:nvPr/>
      </p:nvGrpSpPr>
      <p:grpSpPr>
        <a:xfrm>
          <a:off x="0" y="0"/>
          <a:ext cx="0" cy="0"/>
          <a:chOff x="0" y="0"/>
          <a:chExt cx="0" cy="0"/>
        </a:xfrm>
      </p:grpSpPr>
      <p:pic>
        <p:nvPicPr>
          <p:cNvPr id="27"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95684" y="192040"/>
            <a:ext cx="828686" cy="828686"/>
          </a:xfrm>
          <a:prstGeom prst="rect">
            <a:avLst/>
          </a:prstGeom>
          <a:noFill/>
          <a:extLst>
            <a:ext uri="{909E8E84-426E-40DD-AFC4-6F175D3DCCD1}">
              <a14:hiddenFill xmlns:a14="http://schemas.microsoft.com/office/drawing/2010/main">
                <a:solidFill>
                  <a:srgbClr val="FFFFFF"/>
                </a:solidFill>
              </a14:hiddenFill>
            </a:ext>
          </a:extLst>
        </p:spPr>
      </p:pic>
      <p:sp>
        <p:nvSpPr>
          <p:cNvPr id="23" name="Title 1"/>
          <p:cNvSpPr>
            <a:spLocks noGrp="1"/>
          </p:cNvSpPr>
          <p:nvPr>
            <p:ph type="ctrTitle" hasCustomPrompt="1"/>
          </p:nvPr>
        </p:nvSpPr>
        <p:spPr>
          <a:xfrm>
            <a:off x="221393" y="2313932"/>
            <a:ext cx="8301718" cy="644730"/>
          </a:xfrm>
          <a:prstGeom prst="rect">
            <a:avLst/>
          </a:prstGeom>
        </p:spPr>
        <p:txBody>
          <a:bodyPr anchor="b" anchorCtr="0"/>
          <a:lstStyle>
            <a:lvl1pPr marL="0" indent="0" algn="l">
              <a:lnSpc>
                <a:spcPct val="90000"/>
              </a:lnSpc>
              <a:buFont typeface="Arial" panose="020B0604020202020204" pitchFamily="34" charset="0"/>
              <a:buNone/>
              <a:defRPr sz="4500" b="0" i="0" spc="0" baseline="0">
                <a:solidFill>
                  <a:schemeClr val="bg1"/>
                </a:solidFill>
                <a:latin typeface="+mj-lt"/>
                <a:cs typeface="CiscoSans Thin"/>
              </a:defRPr>
            </a:lvl1pPr>
          </a:lstStyle>
          <a:p>
            <a:r>
              <a:rPr lang="en-US" dirty="0" smtClean="0"/>
              <a:t>Presentation Title Goes Here</a:t>
            </a:r>
            <a:endParaRPr lang="en-US" dirty="0"/>
          </a:p>
        </p:txBody>
      </p:sp>
      <p:sp>
        <p:nvSpPr>
          <p:cNvPr id="24" name="Subtitle 2"/>
          <p:cNvSpPr>
            <a:spLocks noGrp="1"/>
          </p:cNvSpPr>
          <p:nvPr>
            <p:ph type="subTitle" idx="1" hasCustomPrompt="1"/>
          </p:nvPr>
        </p:nvSpPr>
        <p:spPr>
          <a:xfrm>
            <a:off x="221393" y="3621014"/>
            <a:ext cx="8112126" cy="288131"/>
          </a:xfrm>
          <a:prstGeom prst="rect">
            <a:avLst/>
          </a:prstGeom>
        </p:spPr>
        <p:txBody>
          <a:bodyPr anchor="b" anchorCtr="0">
            <a:noAutofit/>
          </a:bodyPr>
          <a:lstStyle>
            <a:lvl1pPr marL="0" indent="0" algn="l">
              <a:buNone/>
              <a:defRPr sz="1200" b="0" i="0">
                <a:solidFill>
                  <a:schemeClr val="bg1"/>
                </a:solidFill>
                <a:latin typeface="+mn-lt"/>
                <a:cs typeface="CiscoSans"/>
              </a:defRPr>
            </a:lvl1pPr>
            <a:lvl2pPr marL="342931" indent="0" algn="ctr">
              <a:buNone/>
              <a:defRPr>
                <a:solidFill>
                  <a:schemeClr val="tx1">
                    <a:tint val="75000"/>
                  </a:schemeClr>
                </a:solidFill>
              </a:defRPr>
            </a:lvl2pPr>
            <a:lvl3pPr marL="685862" indent="0" algn="ctr">
              <a:buNone/>
              <a:defRPr>
                <a:solidFill>
                  <a:schemeClr val="tx1">
                    <a:tint val="75000"/>
                  </a:schemeClr>
                </a:solidFill>
              </a:defRPr>
            </a:lvl3pPr>
            <a:lvl4pPr marL="1028794" indent="0" algn="ctr">
              <a:buNone/>
              <a:defRPr>
                <a:solidFill>
                  <a:schemeClr val="tx1">
                    <a:tint val="75000"/>
                  </a:schemeClr>
                </a:solidFill>
              </a:defRPr>
            </a:lvl4pPr>
            <a:lvl5pPr marL="1371726" indent="0" algn="ctr">
              <a:buNone/>
              <a:defRPr>
                <a:solidFill>
                  <a:schemeClr val="tx1">
                    <a:tint val="75000"/>
                  </a:schemeClr>
                </a:solidFill>
              </a:defRPr>
            </a:lvl5pPr>
            <a:lvl6pPr marL="1714657" indent="0" algn="ctr">
              <a:buNone/>
              <a:defRPr>
                <a:solidFill>
                  <a:schemeClr val="tx1">
                    <a:tint val="75000"/>
                  </a:schemeClr>
                </a:solidFill>
              </a:defRPr>
            </a:lvl6pPr>
            <a:lvl7pPr marL="2057588" indent="0" algn="ctr">
              <a:buNone/>
              <a:defRPr>
                <a:solidFill>
                  <a:schemeClr val="tx1">
                    <a:tint val="75000"/>
                  </a:schemeClr>
                </a:solidFill>
              </a:defRPr>
            </a:lvl7pPr>
            <a:lvl8pPr marL="2400520" indent="0" algn="ctr">
              <a:buNone/>
              <a:defRPr>
                <a:solidFill>
                  <a:schemeClr val="tx1">
                    <a:tint val="75000"/>
                  </a:schemeClr>
                </a:solidFill>
              </a:defRPr>
            </a:lvl8pPr>
            <a:lvl9pPr marL="2743452" indent="0" algn="ctr">
              <a:buNone/>
              <a:defRPr>
                <a:solidFill>
                  <a:schemeClr val="tx1">
                    <a:tint val="75000"/>
                  </a:schemeClr>
                </a:solidFill>
              </a:defRPr>
            </a:lvl9pPr>
          </a:lstStyle>
          <a:p>
            <a:r>
              <a:rPr lang="en-US" dirty="0" smtClean="0"/>
              <a:t>Speaker Name</a:t>
            </a:r>
            <a:endParaRPr lang="en-US" dirty="0"/>
          </a:p>
        </p:txBody>
      </p:sp>
      <p:sp>
        <p:nvSpPr>
          <p:cNvPr id="25" name="Text Placeholder 38"/>
          <p:cNvSpPr>
            <a:spLocks noGrp="1"/>
          </p:cNvSpPr>
          <p:nvPr>
            <p:ph type="body" sz="quarter" idx="10" hasCustomPrompt="1"/>
          </p:nvPr>
        </p:nvSpPr>
        <p:spPr>
          <a:xfrm>
            <a:off x="221393" y="3873678"/>
            <a:ext cx="8112650" cy="288131"/>
          </a:xfrm>
          <a:prstGeom prst="rect">
            <a:avLst/>
          </a:prstGeom>
        </p:spPr>
        <p:txBody>
          <a:bodyPr/>
          <a:lstStyle>
            <a:lvl1pPr marL="0" indent="0" algn="l">
              <a:buFontTx/>
              <a:buNone/>
              <a:defRPr lang="en-US" sz="1200" b="0" i="0" kern="1200" dirty="0" smtClean="0">
                <a:solidFill>
                  <a:schemeClr val="bg1"/>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dirty="0" smtClean="0"/>
              <a:t>Speaker Title</a:t>
            </a:r>
            <a:endParaRPr lang="en-US" dirty="0"/>
          </a:p>
        </p:txBody>
      </p:sp>
      <p:sp>
        <p:nvSpPr>
          <p:cNvPr id="26" name="Text Placeholder 40"/>
          <p:cNvSpPr>
            <a:spLocks noGrp="1"/>
          </p:cNvSpPr>
          <p:nvPr>
            <p:ph type="body" sz="quarter" idx="11" hasCustomPrompt="1"/>
          </p:nvPr>
        </p:nvSpPr>
        <p:spPr>
          <a:xfrm>
            <a:off x="221393" y="4453669"/>
            <a:ext cx="8112650" cy="288131"/>
          </a:xfrm>
          <a:prstGeom prst="rect">
            <a:avLst/>
          </a:prstGeom>
        </p:spPr>
        <p:txBody>
          <a:bodyPr/>
          <a:lstStyle>
            <a:lvl1pPr marL="0" indent="0" algn="l">
              <a:buFontTx/>
              <a:buNone/>
              <a:defRPr lang="en-US" sz="1200" b="0" i="0" kern="1200" dirty="0" smtClean="0">
                <a:solidFill>
                  <a:schemeClr val="bg1"/>
                </a:solidFill>
                <a:latin typeface="+mn-lt"/>
                <a:ea typeface="+mn-ea"/>
                <a:cs typeface="CiscoSans ExtraLight" pitchFamily="34" charset="0"/>
              </a:defRPr>
            </a:lvl1pPr>
            <a:lvl2pPr>
              <a:buFontTx/>
              <a:buNone/>
              <a:defRPr lang="en-US" sz="1500" kern="1200" dirty="0" smtClean="0">
                <a:solidFill>
                  <a:schemeClr val="bg1"/>
                </a:solidFill>
                <a:latin typeface="+mj-lt"/>
                <a:ea typeface="+mn-ea"/>
                <a:cs typeface="+mn-cs"/>
              </a:defRPr>
            </a:lvl2pPr>
            <a:lvl3pPr>
              <a:buFontTx/>
              <a:buNone/>
              <a:defRPr lang="en-US" sz="1500" kern="1200" dirty="0" smtClean="0">
                <a:solidFill>
                  <a:schemeClr val="bg1"/>
                </a:solidFill>
                <a:latin typeface="+mj-lt"/>
                <a:ea typeface="+mn-ea"/>
                <a:cs typeface="+mn-cs"/>
              </a:defRPr>
            </a:lvl3pPr>
            <a:lvl4pPr>
              <a:buFontTx/>
              <a:buNone/>
              <a:defRPr lang="en-US" sz="1500" kern="1200" dirty="0" smtClean="0">
                <a:solidFill>
                  <a:schemeClr val="bg1"/>
                </a:solidFill>
                <a:latin typeface="+mj-lt"/>
                <a:ea typeface="+mn-ea"/>
                <a:cs typeface="+mn-cs"/>
              </a:defRPr>
            </a:lvl4pPr>
            <a:lvl5pPr>
              <a:buFontTx/>
              <a:buNone/>
              <a:defRPr lang="en-US" sz="1500" kern="1200" dirty="0" smtClean="0">
                <a:solidFill>
                  <a:schemeClr val="bg1"/>
                </a:solidFill>
                <a:latin typeface="+mj-lt"/>
                <a:ea typeface="+mn-ea"/>
                <a:cs typeface="+mn-cs"/>
              </a:defRPr>
            </a:lvl5pPr>
          </a:lstStyle>
          <a:p>
            <a:pPr lvl="0"/>
            <a:r>
              <a:rPr lang="en-US" dirty="0" smtClean="0"/>
              <a:t>Date</a:t>
            </a:r>
            <a:endParaRPr lang="en-US" dirty="0"/>
          </a:p>
        </p:txBody>
      </p:sp>
      <p:sp>
        <p:nvSpPr>
          <p:cNvPr id="3" name="Text Placeholder 2"/>
          <p:cNvSpPr>
            <a:spLocks noGrp="1"/>
          </p:cNvSpPr>
          <p:nvPr>
            <p:ph type="body" sz="quarter" idx="13" hasCustomPrompt="1"/>
          </p:nvPr>
        </p:nvSpPr>
        <p:spPr>
          <a:xfrm>
            <a:off x="221393" y="2992829"/>
            <a:ext cx="8302625" cy="299001"/>
          </a:xfrm>
          <a:prstGeom prst="rect">
            <a:avLst/>
          </a:prstGeom>
        </p:spPr>
        <p:txBody>
          <a:bodyPr/>
          <a:lstStyle>
            <a:lvl1pPr marL="0" indent="0">
              <a:buFont typeface="Arial" panose="020B0604020202020204" pitchFamily="34" charset="0"/>
              <a:buNone/>
              <a:defRPr sz="1800" baseline="0">
                <a:solidFill>
                  <a:schemeClr val="bg1"/>
                </a:solidFill>
                <a:latin typeface="+mj-lt"/>
              </a:defRPr>
            </a:lvl1pPr>
            <a:lvl2pPr marL="304841" indent="0">
              <a:buNone/>
              <a:defRPr/>
            </a:lvl2pPr>
            <a:lvl3pPr marL="427491" indent="0">
              <a:buNone/>
              <a:defRPr/>
            </a:lvl3pPr>
            <a:lvl4pPr marL="516800" indent="0">
              <a:buNone/>
              <a:defRPr/>
            </a:lvl4pPr>
            <a:lvl5pPr marL="601346" indent="0">
              <a:buNone/>
              <a:defRPr/>
            </a:lvl5pPr>
          </a:lstStyle>
          <a:p>
            <a:pPr lvl="0"/>
            <a:r>
              <a:rPr lang="en-GB" dirty="0" smtClean="0"/>
              <a:t>Subhead goes here</a:t>
            </a:r>
            <a:endParaRPr lang="en-GB" dirty="0"/>
          </a:p>
        </p:txBody>
      </p:sp>
    </p:spTree>
    <p:extLst>
      <p:ext uri="{BB962C8B-B14F-4D97-AF65-F5344CB8AC3E}">
        <p14:creationId xmlns:p14="http://schemas.microsoft.com/office/powerpoint/2010/main" val="191710923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4">
                                            <p:txEl>
                                              <p:pRg st="0" end="0"/>
                                            </p:txEl>
                                          </p:spTgt>
                                        </p:tgtEl>
                                        <p:attrNameLst>
                                          <p:attrName>style.visibility</p:attrName>
                                        </p:attrNameLst>
                                      </p:cBhvr>
                                      <p:to>
                                        <p:strVal val="visible"/>
                                      </p:to>
                                    </p:set>
                                    <p:animEffect transition="in" filter="wipe(left)">
                                      <p:cBhvr>
                                        <p:cTn id="15" dur="500"/>
                                        <p:tgtEl>
                                          <p:spTgt spid="24">
                                            <p:txEl>
                                              <p:pRg st="0" end="0"/>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5">
                                            <p:txEl>
                                              <p:pRg st="0" end="0"/>
                                            </p:txEl>
                                          </p:spTgt>
                                        </p:tgtEl>
                                        <p:attrNameLst>
                                          <p:attrName>style.visibility</p:attrName>
                                        </p:attrNameLst>
                                      </p:cBhvr>
                                      <p:to>
                                        <p:strVal val="visible"/>
                                      </p:to>
                                    </p:set>
                                    <p:animEffect transition="in" filter="wipe(left)">
                                      <p:cBhvr>
                                        <p:cTn id="18" dur="500"/>
                                        <p:tgtEl>
                                          <p:spTgt spid="25">
                                            <p:txEl>
                                              <p:pRg st="0" end="0"/>
                                            </p:txEl>
                                          </p:spTgt>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26">
                                            <p:txEl>
                                              <p:pRg st="0" end="0"/>
                                            </p:txEl>
                                          </p:spTgt>
                                        </p:tgtEl>
                                        <p:attrNameLst>
                                          <p:attrName>style.visibility</p:attrName>
                                        </p:attrNameLst>
                                      </p:cBhvr>
                                      <p:to>
                                        <p:strVal val="visible"/>
                                      </p:to>
                                    </p:set>
                                    <p:animEffect transition="in" filter="wipe(left)">
                                      <p:cBhvr>
                                        <p:cTn id="22"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build="p">
        <p:tmplLst>
          <p:tmpl lvl="1">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22" presetClass="entr" presetSubtype="8"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26" grpId="0" build="p">
        <p:tmplLst>
          <p:tmpl lvl="1">
            <p:tnLst>
              <p:par>
                <p:cTn presetID="22" presetClass="entr" presetSubtype="8"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wipe(left)">
                      <p:cBhvr>
                        <p:cTn dur="500"/>
                        <p:tgtEl>
                          <p:spTgt spid="26"/>
                        </p:tgtEl>
                      </p:cBhvr>
                    </p:animEffect>
                  </p:childTnLst>
                </p:cTn>
              </p:par>
            </p:tnLst>
          </p:tmpl>
        </p:tmplLst>
      </p:bldP>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76490" y="3209546"/>
            <a:ext cx="4684867" cy="288131"/>
          </a:xfrm>
          <a:prstGeom prst="rect">
            <a:avLst/>
          </a:prstGeom>
        </p:spPr>
        <p:txBody>
          <a:bodyPr vert="horz" lIns="68589" tIns="34295" rIns="68589" bIns="34295" rtlCol="0">
            <a:noAutofit/>
          </a:bodyPr>
          <a:lstStyle>
            <a:lvl1pPr marL="0" indent="0" algn="l" defTabSz="685891" rtl="0" eaLnBrk="1" latinLnBrk="0" hangingPunct="1">
              <a:lnSpc>
                <a:spcPct val="95000"/>
              </a:lnSpc>
              <a:spcBef>
                <a:spcPts val="1080"/>
              </a:spcBef>
              <a:buClr>
                <a:srgbClr val="92D050"/>
              </a:buClr>
              <a:buSzPct val="90000"/>
              <a:buFont typeface="Arial" pitchFamily="34" charset="0"/>
              <a:buNone/>
              <a:tabLst/>
              <a:defRPr lang="en-US" sz="1800" b="0" kern="1200" cap="none" spc="50" dirty="0">
                <a:ln w="13500">
                  <a:solidFill>
                    <a:schemeClr val="accent1">
                      <a:shade val="2500"/>
                      <a:alpha val="6500"/>
                    </a:schemeClr>
                  </a:solidFill>
                  <a:prstDash val="solid"/>
                </a:ln>
                <a:solidFill>
                  <a:schemeClr val="tx2">
                    <a:alpha val="95000"/>
                  </a:schemeClr>
                </a:solidFill>
                <a:effectLst/>
                <a:latin typeface="+mj-lt"/>
                <a:ea typeface="+mn-ea"/>
                <a:cs typeface="+mn-cs"/>
              </a:defRPr>
            </a:lvl1pPr>
            <a:lvl2pPr marL="342946" indent="0" algn="ctr">
              <a:buNone/>
              <a:defRPr>
                <a:solidFill>
                  <a:schemeClr val="tx1">
                    <a:tint val="75000"/>
                  </a:schemeClr>
                </a:solidFill>
              </a:defRPr>
            </a:lvl2pPr>
            <a:lvl3pPr marL="685891" indent="0" algn="ctr">
              <a:buNone/>
              <a:defRPr>
                <a:solidFill>
                  <a:schemeClr val="tx1">
                    <a:tint val="75000"/>
                  </a:schemeClr>
                </a:solidFill>
              </a:defRPr>
            </a:lvl3pPr>
            <a:lvl4pPr marL="1028837" indent="0" algn="ctr">
              <a:buNone/>
              <a:defRPr>
                <a:solidFill>
                  <a:schemeClr val="tx1">
                    <a:tint val="75000"/>
                  </a:schemeClr>
                </a:solidFill>
              </a:defRPr>
            </a:lvl4pPr>
            <a:lvl5pPr marL="1371783" indent="0" algn="ctr">
              <a:buNone/>
              <a:defRPr>
                <a:solidFill>
                  <a:schemeClr val="tx1">
                    <a:tint val="75000"/>
                  </a:schemeClr>
                </a:solidFill>
              </a:defRPr>
            </a:lvl5pPr>
            <a:lvl6pPr marL="1714729" indent="0" algn="ctr">
              <a:buNone/>
              <a:defRPr>
                <a:solidFill>
                  <a:schemeClr val="tx1">
                    <a:tint val="75000"/>
                  </a:schemeClr>
                </a:solidFill>
              </a:defRPr>
            </a:lvl6pPr>
            <a:lvl7pPr marL="2057674" indent="0" algn="ctr">
              <a:buNone/>
              <a:defRPr>
                <a:solidFill>
                  <a:schemeClr val="tx1">
                    <a:tint val="75000"/>
                  </a:schemeClr>
                </a:solidFill>
              </a:defRPr>
            </a:lvl7pPr>
            <a:lvl8pPr marL="2400620" indent="0" algn="ctr">
              <a:buNone/>
              <a:defRPr>
                <a:solidFill>
                  <a:schemeClr val="tx1">
                    <a:tint val="75000"/>
                  </a:schemeClr>
                </a:solidFill>
              </a:defRPr>
            </a:lvl8pPr>
            <a:lvl9pPr marL="2743566" indent="0" algn="ctr">
              <a:buNone/>
              <a:defRPr>
                <a:solidFill>
                  <a:schemeClr val="tx1">
                    <a:tint val="75000"/>
                  </a:schemeClr>
                </a:solidFill>
              </a:defRPr>
            </a:lvl9pPr>
          </a:lstStyle>
          <a:p>
            <a:pPr marL="0" lvl="0" indent="0" algn="l" defTabSz="685891" rtl="0" eaLnBrk="1" latinLnBrk="0" hangingPunct="1">
              <a:lnSpc>
                <a:spcPct val="95000"/>
              </a:lnSpc>
              <a:spcBef>
                <a:spcPts val="1080"/>
              </a:spcBef>
              <a:buClr>
                <a:srgbClr val="92D050"/>
              </a:buClr>
              <a:buSzPct val="90000"/>
              <a:buFont typeface="Arial" pitchFamily="34" charset="0"/>
              <a:buNone/>
              <a:tabLst/>
            </a:pPr>
            <a:r>
              <a:rPr lang="en-US" dirty="0" smtClean="0"/>
              <a:t>Presenter Name and Title Go Here</a:t>
            </a:r>
            <a:endParaRPr lang="en-US" dirty="0"/>
          </a:p>
        </p:txBody>
      </p:sp>
      <p:sp>
        <p:nvSpPr>
          <p:cNvPr id="27" name="Rectangle 3"/>
          <p:cNvSpPr>
            <a:spLocks noChangeArrowheads="1"/>
          </p:cNvSpPr>
          <p:nvPr/>
        </p:nvSpPr>
        <p:spPr bwMode="white">
          <a:xfrm>
            <a:off x="0" y="0"/>
            <a:ext cx="9144000" cy="133350"/>
          </a:xfrm>
          <a:prstGeom prst="rect">
            <a:avLst/>
          </a:prstGeom>
          <a:solidFill>
            <a:schemeClr val="bg2"/>
          </a:solidFill>
          <a:ln w="25400" algn="ctr">
            <a:noFill/>
            <a:miter lim="800000"/>
            <a:headEnd/>
            <a:tailEnd/>
          </a:ln>
          <a:effectLst/>
        </p:spPr>
        <p:txBody>
          <a:bodyPr wrap="none" lIns="68589" tIns="34295" rIns="68589" bIns="34295" anchor="ctr"/>
          <a:lstStyle/>
          <a:p>
            <a:endParaRPr lang="en-US">
              <a:latin typeface="+mj-lt"/>
            </a:endParaRPr>
          </a:p>
        </p:txBody>
      </p:sp>
      <p:sp>
        <p:nvSpPr>
          <p:cNvPr id="2" name="Title 1"/>
          <p:cNvSpPr>
            <a:spLocks noGrp="1"/>
          </p:cNvSpPr>
          <p:nvPr>
            <p:ph type="ctrTitle" hasCustomPrompt="1"/>
          </p:nvPr>
        </p:nvSpPr>
        <p:spPr>
          <a:xfrm>
            <a:off x="248801" y="2462023"/>
            <a:ext cx="4712557" cy="766763"/>
          </a:xfrm>
        </p:spPr>
        <p:txBody>
          <a:bodyPr vert="horz" lIns="61730" tIns="34295" rIns="61730" bIns="34295" rtlCol="0" anchor="b" anchorCtr="0">
            <a:noAutofit/>
          </a:bodyPr>
          <a:lstStyle>
            <a:lvl1pPr marL="0" indent="0" algn="l" defTabSz="685891" rtl="0" eaLnBrk="1" latinLnBrk="0" hangingPunct="1">
              <a:lnSpc>
                <a:spcPct val="80000"/>
              </a:lnSpc>
              <a:spcBef>
                <a:spcPct val="0"/>
              </a:spcBef>
              <a:buClr>
                <a:schemeClr val="tx1"/>
              </a:buClr>
              <a:buFont typeface="Ciscolight" pitchFamily="2" charset="0"/>
              <a:buNone/>
              <a:defRPr lang="en-US" sz="4500" b="0" kern="1200" cap="none" spc="50" baseline="0" dirty="0">
                <a:ln w="13500">
                  <a:solidFill>
                    <a:schemeClr val="accent1">
                      <a:shade val="2500"/>
                      <a:alpha val="6500"/>
                    </a:schemeClr>
                  </a:solidFill>
                  <a:prstDash val="solid"/>
                </a:ln>
                <a:solidFill>
                  <a:schemeClr val="tx2">
                    <a:alpha val="95000"/>
                  </a:schemeClr>
                </a:solidFill>
                <a:effectLst/>
                <a:latin typeface="+mj-lt"/>
                <a:ea typeface="+mj-ea"/>
                <a:cs typeface="+mj-cs"/>
              </a:defRPr>
            </a:lvl1pPr>
          </a:lstStyle>
          <a:p>
            <a:r>
              <a:rPr lang="en-US" dirty="0" smtClean="0"/>
              <a:t>Demo Title</a:t>
            </a:r>
            <a:endParaRPr lang="en-US" dirty="0"/>
          </a:p>
        </p:txBody>
      </p:sp>
      <p:sp>
        <p:nvSpPr>
          <p:cNvPr id="49" name="Rectangle 3"/>
          <p:cNvSpPr>
            <a:spLocks noChangeArrowheads="1"/>
          </p:cNvSpPr>
          <p:nvPr/>
        </p:nvSpPr>
        <p:spPr bwMode="hidden">
          <a:xfrm>
            <a:off x="0" y="0"/>
            <a:ext cx="9144000" cy="133350"/>
          </a:xfrm>
          <a:prstGeom prst="rect">
            <a:avLst/>
          </a:prstGeom>
          <a:solidFill>
            <a:schemeClr val="bg2"/>
          </a:solidFill>
          <a:ln w="25400" algn="ctr">
            <a:noFill/>
            <a:miter lim="800000"/>
            <a:headEnd/>
            <a:tailEnd/>
          </a:ln>
          <a:effectLst/>
        </p:spPr>
        <p:txBody>
          <a:bodyPr wrap="none" lIns="68589" tIns="34295" rIns="68589" bIns="34295" anchor="ctr"/>
          <a:lstStyle/>
          <a:p>
            <a:endParaRPr lang="en-US">
              <a:latin typeface="+mj-lt"/>
            </a:endParaRPr>
          </a:p>
        </p:txBody>
      </p:sp>
      <p:sp>
        <p:nvSpPr>
          <p:cNvPr id="31" name="Picture Placeholder 30"/>
          <p:cNvSpPr>
            <a:spLocks noGrp="1"/>
          </p:cNvSpPr>
          <p:nvPr>
            <p:ph type="pic" sz="quarter" idx="10" hasCustomPrompt="1"/>
          </p:nvPr>
        </p:nvSpPr>
        <p:spPr>
          <a:xfrm>
            <a:off x="5540378" y="1438276"/>
            <a:ext cx="2676525" cy="2166938"/>
          </a:xfrm>
          <a:prstGeom prst="rect">
            <a:avLst/>
          </a:prstGeom>
        </p:spPr>
        <p:txBody>
          <a:bodyPr anchor="ctr" anchorCtr="1"/>
          <a:lstStyle>
            <a:lvl1pPr marL="0" indent="0" algn="ctr">
              <a:buNone/>
              <a:defRPr>
                <a:solidFill>
                  <a:schemeClr val="tx2"/>
                </a:solidFill>
                <a:latin typeface="+mj-lt"/>
              </a:defRPr>
            </a:lvl1pPr>
          </a:lstStyle>
          <a:p>
            <a:r>
              <a:rPr lang="en-US" dirty="0" smtClean="0"/>
              <a:t>Insert photo here</a:t>
            </a:r>
            <a:endParaRPr lang="en-US" dirty="0"/>
          </a:p>
        </p:txBody>
      </p:sp>
    </p:spTree>
    <p:extLst>
      <p:ext uri="{BB962C8B-B14F-4D97-AF65-F5344CB8AC3E}">
        <p14:creationId xmlns:p14="http://schemas.microsoft.com/office/powerpoint/2010/main" val="3417871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P spid="2" grpId="0"/>
      <p:bldP spid="31"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sp>
        <p:nvSpPr>
          <p:cNvPr id="27" name="Rectangle 3"/>
          <p:cNvSpPr>
            <a:spLocks noChangeArrowheads="1"/>
          </p:cNvSpPr>
          <p:nvPr/>
        </p:nvSpPr>
        <p:spPr bwMode="white">
          <a:xfrm>
            <a:off x="0" y="0"/>
            <a:ext cx="9144000" cy="133350"/>
          </a:xfrm>
          <a:prstGeom prst="rect">
            <a:avLst/>
          </a:prstGeom>
          <a:solidFill>
            <a:schemeClr val="bg2"/>
          </a:solidFill>
          <a:ln w="25400" algn="ctr">
            <a:noFill/>
            <a:miter lim="800000"/>
            <a:headEnd/>
            <a:tailEnd/>
          </a:ln>
          <a:effectLst/>
        </p:spPr>
        <p:txBody>
          <a:bodyPr wrap="none" lIns="68586" tIns="34294" rIns="68586" bIns="34294" anchor="ctr"/>
          <a:lstStyle/>
          <a:p>
            <a:endParaRPr lang="en-US">
              <a:latin typeface="+mj-lt"/>
            </a:endParaRPr>
          </a:p>
        </p:txBody>
      </p:sp>
      <p:sp>
        <p:nvSpPr>
          <p:cNvPr id="47" name="Rectangle 3"/>
          <p:cNvSpPr>
            <a:spLocks noChangeArrowheads="1"/>
          </p:cNvSpPr>
          <p:nvPr/>
        </p:nvSpPr>
        <p:spPr bwMode="hidden">
          <a:xfrm>
            <a:off x="0" y="0"/>
            <a:ext cx="9144000" cy="133350"/>
          </a:xfrm>
          <a:prstGeom prst="rect">
            <a:avLst/>
          </a:prstGeom>
          <a:solidFill>
            <a:schemeClr val="bg2"/>
          </a:solidFill>
          <a:ln w="25400" algn="ctr">
            <a:noFill/>
            <a:miter lim="800000"/>
            <a:headEnd/>
            <a:tailEnd/>
          </a:ln>
          <a:effectLst/>
        </p:spPr>
        <p:txBody>
          <a:bodyPr wrap="none" lIns="68586" tIns="34294" rIns="68586" bIns="34294" anchor="ctr"/>
          <a:lstStyle/>
          <a:p>
            <a:endParaRPr lang="en-US">
              <a:latin typeface="+mj-lt"/>
            </a:endParaRPr>
          </a:p>
        </p:txBody>
      </p:sp>
      <p:sp>
        <p:nvSpPr>
          <p:cNvPr id="5" name="Title 1"/>
          <p:cNvSpPr>
            <a:spLocks noGrp="1"/>
          </p:cNvSpPr>
          <p:nvPr>
            <p:ph type="ctrTitle" hasCustomPrompt="1"/>
          </p:nvPr>
        </p:nvSpPr>
        <p:spPr>
          <a:xfrm>
            <a:off x="245456" y="571575"/>
            <a:ext cx="8301718" cy="2569946"/>
          </a:xfrm>
          <a:prstGeom prst="rect">
            <a:avLst/>
          </a:prstGeom>
        </p:spPr>
        <p:txBody>
          <a:bodyPr anchor="b" anchorCtr="0">
            <a:noAutofit/>
          </a:bodyPr>
          <a:lstStyle>
            <a:lvl1pPr marL="0" indent="0" algn="l">
              <a:lnSpc>
                <a:spcPct val="90000"/>
              </a:lnSpc>
              <a:buFont typeface="Arial" panose="020B0604020202020204" pitchFamily="34" charset="0"/>
              <a:buNone/>
              <a:defRPr sz="4500" b="0" i="0" cap="none" spc="50" baseline="0">
                <a:ln w="13500">
                  <a:solidFill>
                    <a:schemeClr val="accent1">
                      <a:shade val="2500"/>
                      <a:alpha val="6500"/>
                    </a:schemeClr>
                  </a:solidFill>
                  <a:prstDash val="solid"/>
                </a:ln>
                <a:solidFill>
                  <a:schemeClr val="tx2">
                    <a:alpha val="95000"/>
                  </a:schemeClr>
                </a:solidFill>
                <a:effectLst/>
                <a:latin typeface="+mj-lt"/>
                <a:cs typeface="CiscoSans Thin"/>
              </a:defRPr>
            </a:lvl1pPr>
          </a:lstStyle>
          <a:p>
            <a:r>
              <a:rPr lang="en-US" dirty="0" smtClean="0"/>
              <a:t>Section Title Goes Here</a:t>
            </a:r>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566410" y="3406248"/>
            <a:ext cx="2099188" cy="1213292"/>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054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2_Segue">
    <p:bg>
      <p:bgPr>
        <a:solidFill>
          <a:schemeClr val="accent5"/>
        </a:solidFill>
        <a:effectLst/>
      </p:bgPr>
    </p:bg>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1"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ph type="ctrTitle" hasCustomPrompt="1"/>
          </p:nvPr>
        </p:nvSpPr>
        <p:spPr>
          <a:xfrm>
            <a:off x="245456" y="562609"/>
            <a:ext cx="8301718" cy="2569946"/>
          </a:xfrm>
          <a:prstGeom prst="rect">
            <a:avLst/>
          </a:prstGeom>
        </p:spPr>
        <p:txBody>
          <a:bodyPr anchor="b" anchorCtr="0">
            <a:noAutofit/>
          </a:bodyPr>
          <a:lstStyle>
            <a:lvl1pPr marL="0" indent="0" algn="l">
              <a:lnSpc>
                <a:spcPct val="90000"/>
              </a:lnSpc>
              <a:buFont typeface="Arial" panose="020B0604020202020204" pitchFamily="34" charset="0"/>
              <a:buNone/>
              <a:defRPr sz="4500" b="0" i="0" spc="0" baseline="0">
                <a:solidFill>
                  <a:schemeClr val="bg1"/>
                </a:solidFill>
                <a:latin typeface="+mj-lt"/>
                <a:cs typeface="CiscoSans Thin"/>
              </a:defRPr>
            </a:lvl1pPr>
          </a:lstStyle>
          <a:p>
            <a:r>
              <a:rPr lang="en-US" dirty="0" smtClean="0"/>
              <a:t>Section Title Goes Here</a:t>
            </a:r>
            <a:endParaRPr lang="en-US" dirty="0"/>
          </a:p>
        </p:txBody>
      </p:sp>
      <p:sp>
        <p:nvSpPr>
          <p:cNvPr id="6" name="Rectangle 5"/>
          <p:cNvSpPr>
            <a:spLocks noChangeArrowheads="1"/>
          </p:cNvSpPr>
          <p:nvPr/>
        </p:nvSpPr>
        <p:spPr bwMode="ltGray">
          <a:xfrm>
            <a:off x="7813257" y="4745973"/>
            <a:ext cx="762394" cy="154530"/>
          </a:xfrm>
          <a:prstGeom prst="rect">
            <a:avLst/>
          </a:prstGeom>
          <a:noFill/>
          <a:ln w="9525">
            <a:noFill/>
            <a:miter lim="800000"/>
            <a:headEnd/>
            <a:tailEnd/>
          </a:ln>
          <a:effectLst/>
        </p:spPr>
        <p:txBody>
          <a:bodyPr wrap="none" lIns="61598" tIns="30798" rIns="61598" bIns="30798" anchor="b">
            <a:spAutoFit/>
          </a:bodyPr>
          <a:lstStyle/>
          <a:p>
            <a:pPr algn="r" defTabSz="610846">
              <a:lnSpc>
                <a:spcPct val="100000"/>
              </a:lnSpc>
            </a:pPr>
            <a:r>
              <a:rPr lang="en-US" sz="600" b="0" i="0" dirty="0">
                <a:solidFill>
                  <a:srgbClr val="FFFFFF"/>
                </a:solidFill>
                <a:latin typeface="+mn-lt"/>
                <a:cs typeface="CiscoSans Thin"/>
              </a:rPr>
              <a:t>Cisco Confidential</a:t>
            </a:r>
          </a:p>
        </p:txBody>
      </p:sp>
      <p:sp>
        <p:nvSpPr>
          <p:cNvPr id="7" name="Rectangle 7"/>
          <p:cNvSpPr>
            <a:spLocks noChangeArrowheads="1"/>
          </p:cNvSpPr>
          <p:nvPr/>
        </p:nvSpPr>
        <p:spPr bwMode="ltGray">
          <a:xfrm>
            <a:off x="8665600" y="4742895"/>
            <a:ext cx="215770" cy="154530"/>
          </a:xfrm>
          <a:prstGeom prst="rect">
            <a:avLst/>
          </a:prstGeom>
          <a:noFill/>
          <a:ln w="9525" algn="ctr">
            <a:noFill/>
            <a:miter lim="800000"/>
            <a:headEnd/>
            <a:tailEnd/>
          </a:ln>
          <a:effectLst/>
        </p:spPr>
        <p:txBody>
          <a:bodyPr wrap="none" lIns="61598" tIns="30798" rIns="61598" bIns="30798" anchor="b">
            <a:spAutoFit/>
          </a:bodyPr>
          <a:lstStyle/>
          <a:p>
            <a:pPr algn="r" defTabSz="610846">
              <a:lnSpc>
                <a:spcPct val="100000"/>
              </a:lnSpc>
            </a:pPr>
            <a:fld id="{DFCF27A5-1A5B-48D3-A060-2758FFBB1ADD}" type="slidenum">
              <a:rPr lang="en-US" sz="600" b="0" i="0">
                <a:solidFill>
                  <a:srgbClr val="FFFFFF"/>
                </a:solidFill>
                <a:latin typeface="+mn-lt"/>
                <a:cs typeface="CiscoSans Thin"/>
              </a:rPr>
              <a:pPr algn="r" defTabSz="610846">
                <a:lnSpc>
                  <a:spcPct val="100000"/>
                </a:lnSpc>
              </a:pPr>
              <a:t>‹#›</a:t>
            </a:fld>
            <a:endParaRPr lang="en-US" sz="600" b="0" i="0" dirty="0">
              <a:solidFill>
                <a:srgbClr val="FFFFFF"/>
              </a:solidFill>
              <a:latin typeface="+mn-lt"/>
              <a:cs typeface="CiscoSans Thin"/>
            </a:endParaRPr>
          </a:p>
        </p:txBody>
      </p:sp>
      <p:sp>
        <p:nvSpPr>
          <p:cNvPr id="10" name="Rectangle 4"/>
          <p:cNvSpPr>
            <a:spLocks noChangeArrowheads="1"/>
          </p:cNvSpPr>
          <p:nvPr/>
        </p:nvSpPr>
        <p:spPr bwMode="ltGray">
          <a:xfrm>
            <a:off x="292044" y="4747273"/>
            <a:ext cx="3420515" cy="154530"/>
          </a:xfrm>
          <a:prstGeom prst="rect">
            <a:avLst/>
          </a:prstGeom>
          <a:noFill/>
          <a:ln w="9525">
            <a:noFill/>
            <a:miter lim="800000"/>
            <a:headEnd/>
            <a:tailEnd/>
          </a:ln>
          <a:effectLst/>
        </p:spPr>
        <p:txBody>
          <a:bodyPr wrap="square" lIns="61598" tIns="30798" rIns="61598" bIns="30798" anchor="b" anchorCtr="0">
            <a:spAutoFit/>
          </a:bodyPr>
          <a:lstStyle/>
          <a:p>
            <a:pPr algn="l" defTabSz="610846">
              <a:lnSpc>
                <a:spcPct val="100000"/>
              </a:lnSpc>
            </a:pPr>
            <a:r>
              <a:rPr lang="en-US" sz="600" b="0" i="0" dirty="0" smtClean="0">
                <a:solidFill>
                  <a:srgbClr val="FFFFFF"/>
                </a:solidFill>
                <a:latin typeface="+mn-lt"/>
                <a:cs typeface="CiscoSans Thin"/>
              </a:rPr>
              <a:t>© 2014  Cisco and/or its affiliates. All rights reserved.</a:t>
            </a:r>
            <a:endParaRPr lang="en-US" sz="600" b="0" i="0" dirty="0">
              <a:solidFill>
                <a:srgbClr val="FFFFFF"/>
              </a:solidFill>
              <a:latin typeface="+mn-lt"/>
              <a:cs typeface="CiscoSans Thin"/>
            </a:endParaRPr>
          </a:p>
        </p:txBody>
      </p:sp>
      <p:pic>
        <p:nvPicPr>
          <p:cNvPr id="8" name="Picture 2" descr="C:\Users\Charlie\Desktop\arrows.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566410" y="3382354"/>
            <a:ext cx="2099188" cy="126108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039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ulti_Slide">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259117" y="303064"/>
            <a:ext cx="8659976" cy="728782"/>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Title Goes Here</a:t>
            </a:r>
            <a:endParaRPr lang="en-US" dirty="0"/>
          </a:p>
        </p:txBody>
      </p:sp>
      <p:sp>
        <p:nvSpPr>
          <p:cNvPr id="5" name="Content Placeholder 2"/>
          <p:cNvSpPr>
            <a:spLocks noGrp="1"/>
          </p:cNvSpPr>
          <p:nvPr>
            <p:ph idx="1" hasCustomPrompt="1"/>
          </p:nvPr>
        </p:nvSpPr>
        <p:spPr>
          <a:xfrm>
            <a:off x="261498" y="1200151"/>
            <a:ext cx="8659976" cy="3394075"/>
          </a:xfrm>
          <a:prstGeom prst="rect">
            <a:avLst/>
          </a:prstGeom>
        </p:spPr>
        <p:txBody>
          <a:bodyPr>
            <a:noAutofit/>
          </a:bodyPr>
          <a:lstStyle>
            <a:lvl1pPr marL="285750" marR="0" indent="-285750" algn="ctr" defTabSz="457200" rtl="0" eaLnBrk="1" fontAlgn="auto" latinLnBrk="0" hangingPunct="1">
              <a:lnSpc>
                <a:spcPct val="100000"/>
              </a:lnSpc>
              <a:spcBef>
                <a:spcPct val="20000"/>
              </a:spcBef>
              <a:spcAft>
                <a:spcPts val="0"/>
              </a:spcAft>
              <a:buClrTx/>
              <a:buSzTx/>
              <a:buFont typeface="Arial"/>
              <a:buNone/>
              <a:tabLst/>
              <a:defRPr sz="2000" b="0" i="0" baseline="0">
                <a:solidFill>
                  <a:schemeClr val="accent1"/>
                </a:solidFill>
                <a:latin typeface="+mn-lt"/>
                <a:cs typeface="CiscoSans ExtraLight"/>
              </a:defRPr>
            </a:lvl1pPr>
          </a:lstStyle>
          <a:p>
            <a:pPr marL="0" marR="0" lvl="0" indent="0" algn="l" defTabSz="457200" rtl="0" eaLnBrk="1" fontAlgn="auto" latinLnBrk="0" hangingPunct="1">
              <a:lnSpc>
                <a:spcPct val="100000"/>
              </a:lnSpc>
              <a:spcBef>
                <a:spcPct val="20000"/>
              </a:spcBef>
              <a:spcAft>
                <a:spcPts val="0"/>
              </a:spcAft>
              <a:buClrTx/>
              <a:buSzTx/>
              <a:tabLst/>
              <a:defRPr/>
            </a:pPr>
            <a:r>
              <a:rPr lang="en-GB" dirty="0" smtClean="0"/>
              <a:t>This slide will allow you to add one of the following:</a:t>
            </a:r>
            <a:br>
              <a:rPr lang="en-GB" dirty="0" smtClean="0"/>
            </a:br>
            <a:r>
              <a:rPr lang="en-GB" dirty="0" smtClean="0"/>
              <a:t>Table, Charts, Smart Art, Pictures, Clip Art and Media</a:t>
            </a:r>
            <a:br>
              <a:rPr lang="en-GB" dirty="0" smtClean="0"/>
            </a:br>
            <a:r>
              <a:rPr lang="en-GB" dirty="0" smtClean="0"/>
              <a:t>Click icon to add content</a:t>
            </a:r>
            <a:endParaRPr lang="en-US" dirty="0" smtClean="0"/>
          </a:p>
          <a:p>
            <a:pPr lvl="0"/>
            <a:endParaRPr lang="en-US" dirty="0"/>
          </a:p>
        </p:txBody>
      </p:sp>
    </p:spTree>
    <p:extLst>
      <p:ext uri="{BB962C8B-B14F-4D97-AF65-F5344CB8AC3E}">
        <p14:creationId xmlns:p14="http://schemas.microsoft.com/office/powerpoint/2010/main" val="193772107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build="p">
        <p:tmplLst>
          <p:tmpl lvl="1">
            <p:tnLst>
              <p:par>
                <p:cTn presetID="10" presetClass="entr" presetSubtype="0"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8" y="1249964"/>
            <a:ext cx="8582751" cy="3266034"/>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2000" b="0" i="0">
                <a:solidFill>
                  <a:schemeClr val="accent1"/>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800" b="0" i="0">
                <a:solidFill>
                  <a:schemeClr val="accent1"/>
                </a:solidFill>
                <a:latin typeface="+mn-lt"/>
                <a:cs typeface="CiscoSans ExtraLight"/>
              </a:defRPr>
            </a:lvl2pPr>
            <a:lvl3pPr marL="747713" indent="-171450">
              <a:buClr>
                <a:schemeClr val="tx2"/>
              </a:buClr>
              <a:buSzPct val="80000"/>
              <a:buFont typeface="Wingdings" panose="05000000000000000000" pitchFamily="2" charset="2"/>
              <a:buChar char="§"/>
              <a:defRPr sz="1600" b="0" i="0">
                <a:solidFill>
                  <a:schemeClr val="accent1"/>
                </a:solidFill>
                <a:latin typeface="+mn-lt"/>
                <a:cs typeface="CiscoSans ExtraLight"/>
              </a:defRPr>
            </a:lvl3pPr>
            <a:lvl4pPr marL="911225" indent="-171450">
              <a:buClr>
                <a:schemeClr val="tx2"/>
              </a:buClr>
              <a:buSzPct val="80000"/>
              <a:buFont typeface="Wingdings" panose="05000000000000000000" pitchFamily="2" charset="2"/>
              <a:buChar char="§"/>
              <a:defRPr sz="1400" b="0" i="0">
                <a:solidFill>
                  <a:schemeClr val="accent1"/>
                </a:solidFill>
                <a:latin typeface="+mn-lt"/>
                <a:cs typeface="CiscoSans ExtraLight"/>
              </a:defRPr>
            </a:lvl4pPr>
            <a:lvl5pPr marL="1082675" indent="-168275">
              <a:buClr>
                <a:schemeClr val="tx2"/>
              </a:buClr>
              <a:buSzPct val="80000"/>
              <a:buFont typeface="Wingdings" panose="05000000000000000000" pitchFamily="2" charset="2"/>
              <a:buChar char="§"/>
              <a:defRPr sz="1200" b="0" i="0">
                <a:solidFill>
                  <a:schemeClr val="accent1"/>
                </a:solidFill>
                <a:latin typeface="+mn-lt"/>
                <a:cs typeface="CiscoSans Extra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1"/>
          <p:cNvSpPr>
            <a:spLocks noGrp="1"/>
          </p:cNvSpPr>
          <p:nvPr>
            <p:ph type="ctrTitle" hasCustomPrompt="1"/>
          </p:nvPr>
        </p:nvSpPr>
        <p:spPr>
          <a:xfrm>
            <a:off x="259742" y="303064"/>
            <a:ext cx="8659976" cy="728782"/>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1327805181"/>
      </p:ext>
    </p:extLst>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9703" y="324161"/>
            <a:ext cx="8588861" cy="62865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3" name="Text Placeholder 2"/>
          <p:cNvSpPr>
            <a:spLocks noGrp="1"/>
          </p:cNvSpPr>
          <p:nvPr>
            <p:ph type="body" idx="1"/>
          </p:nvPr>
        </p:nvSpPr>
        <p:spPr>
          <a:xfrm>
            <a:off x="229702" y="1004809"/>
            <a:ext cx="8551441" cy="3724274"/>
          </a:xfrm>
          <a:prstGeom prst="rect">
            <a:avLst/>
          </a:prstGeom>
        </p:spPr>
        <p:txBody>
          <a:bodyPr vert="horz" lIns="91440" tIns="45720" rIns="91440" bIns="45720" rtlCol="0">
            <a:norm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4"/>
          <p:cNvSpPr>
            <a:spLocks noChangeArrowheads="1"/>
          </p:cNvSpPr>
          <p:nvPr/>
        </p:nvSpPr>
        <p:spPr bwMode="ltGray">
          <a:xfrm>
            <a:off x="251374" y="4895871"/>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7D7E81"/>
                </a:solidFill>
                <a:latin typeface="CiscoSans" pitchFamily="34" charset="0"/>
              </a:rPr>
              <a:t>© 2012 Cisco and/or its affiliates. All rights reserved.</a:t>
            </a:r>
            <a:endParaRPr lang="en-US" sz="600" dirty="0">
              <a:solidFill>
                <a:srgbClr val="7D7E81"/>
              </a:solidFill>
              <a:latin typeface="CiscoSans" pitchFamily="34" charset="0"/>
            </a:endParaRPr>
          </a:p>
        </p:txBody>
      </p:sp>
      <p:sp>
        <p:nvSpPr>
          <p:cNvPr id="11" name="Rectangle 5"/>
          <p:cNvSpPr>
            <a:spLocks noChangeArrowheads="1"/>
          </p:cNvSpPr>
          <p:nvPr/>
        </p:nvSpPr>
        <p:spPr bwMode="ltGray">
          <a:xfrm>
            <a:off x="7784628" y="4894570"/>
            <a:ext cx="791023" cy="175257"/>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600" dirty="0">
                <a:solidFill>
                  <a:srgbClr val="7D7E81"/>
                </a:solidFill>
                <a:latin typeface="CiscoSans" pitchFamily="34" charset="0"/>
              </a:rPr>
              <a:t>Cisco Confidential</a:t>
            </a:r>
          </a:p>
        </p:txBody>
      </p:sp>
      <p:sp>
        <p:nvSpPr>
          <p:cNvPr id="9" name="Rectangle 7"/>
          <p:cNvSpPr>
            <a:spLocks noChangeArrowheads="1"/>
          </p:cNvSpPr>
          <p:nvPr/>
        </p:nvSpPr>
        <p:spPr bwMode="ltGray">
          <a:xfrm>
            <a:off x="8649526" y="4891492"/>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7D7E81"/>
                </a:solidFill>
                <a:latin typeface="CiscoSans" pitchFamily="34" charset="0"/>
              </a:rPr>
              <a:pPr algn="r" defTabSz="814388">
                <a:lnSpc>
                  <a:spcPct val="100000"/>
                </a:lnSpc>
              </a:pPr>
              <a:t>‹#›</a:t>
            </a:fld>
            <a:endParaRPr lang="en-US" sz="600" dirty="0">
              <a:solidFill>
                <a:srgbClr val="7D7E81"/>
              </a:solidFill>
              <a:latin typeface="CiscoSans" pitchFamily="34" charset="0"/>
            </a:endParaRPr>
          </a:p>
        </p:txBody>
      </p:sp>
      <p:pic>
        <p:nvPicPr>
          <p:cNvPr id="13" name="Picture 2"/>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234950" y="4840002"/>
            <a:ext cx="8553451" cy="857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0000"/>
        </a:lnSpc>
        <a:spcBef>
          <a:spcPct val="0"/>
        </a:spcBef>
        <a:buNone/>
        <a:defRPr lang="en-US" sz="3600" b="0" kern="1200" cap="none" spc="-150" baseline="0" dirty="0">
          <a:ln w="13500">
            <a:solidFill>
              <a:schemeClr val="accent1">
                <a:shade val="2500"/>
                <a:alpha val="6500"/>
              </a:schemeClr>
            </a:solidFill>
            <a:prstDash val="solid"/>
          </a:ln>
          <a:solidFill>
            <a:schemeClr val="tx1">
              <a:alpha val="95000"/>
            </a:schemeClr>
          </a:solidFill>
          <a:effectLst/>
          <a:latin typeface="CiscoSans" pitchFamily="34" charset="0"/>
          <a:ea typeface="+mj-ea"/>
          <a:cs typeface="+mj-cs"/>
        </a:defRPr>
      </a:lvl1pPr>
    </p:titleStyle>
    <p:bodyStyle>
      <a:lvl1pPr marL="228600" indent="-228600" algn="l" defTabSz="914400" rtl="0" eaLnBrk="1" latinLnBrk="0" hangingPunct="1">
        <a:lnSpc>
          <a:spcPct val="95000"/>
        </a:lnSpc>
        <a:spcBef>
          <a:spcPts val="1440"/>
        </a:spcBef>
        <a:buClr>
          <a:schemeClr val="accent2"/>
        </a:buClr>
        <a:buSzPct val="90000"/>
        <a:buFont typeface="Arial" pitchFamily="34" charset="0"/>
        <a:buChar char="•"/>
        <a:tabLst/>
        <a:defRPr lang="en-US" sz="2000" kern="1200" dirty="0" smtClean="0">
          <a:solidFill>
            <a:srgbClr val="4D4D4F"/>
          </a:solidFill>
          <a:latin typeface="CiscoSans" pitchFamily="34" charset="0"/>
          <a:ea typeface="+mn-ea"/>
          <a:cs typeface="+mn-cs"/>
        </a:defRPr>
      </a:lvl1pPr>
      <a:lvl2pPr marL="406400" indent="0" algn="l" defTabSz="914400" rtl="0" eaLnBrk="1" latinLnBrk="0" hangingPunct="1">
        <a:lnSpc>
          <a:spcPct val="95000"/>
        </a:lnSpc>
        <a:spcBef>
          <a:spcPts val="840"/>
        </a:spcBef>
        <a:buClr>
          <a:schemeClr val="tx2"/>
        </a:buClr>
        <a:buFontTx/>
        <a:buNone/>
        <a:defRPr lang="en-US" sz="1800" kern="1200" dirty="0" smtClean="0">
          <a:solidFill>
            <a:srgbClr val="4D4D4F"/>
          </a:solidFill>
          <a:latin typeface="CiscoSans" pitchFamily="34" charset="0"/>
          <a:ea typeface="+mn-ea"/>
          <a:cs typeface="+mn-cs"/>
        </a:defRPr>
      </a:lvl2pPr>
      <a:lvl3pPr marL="571500" indent="-1588" algn="l" defTabSz="914400" rtl="0" eaLnBrk="1" latinLnBrk="0" hangingPunct="1">
        <a:lnSpc>
          <a:spcPct val="95000"/>
        </a:lnSpc>
        <a:spcBef>
          <a:spcPts val="840"/>
        </a:spcBef>
        <a:buFont typeface="Arial" pitchFamily="34" charset="0"/>
        <a:buNone/>
        <a:defRPr lang="en-US" sz="1600" kern="1200" dirty="0" smtClean="0">
          <a:solidFill>
            <a:srgbClr val="4D4D4F"/>
          </a:solidFill>
          <a:latin typeface="CiscoSans" pitchFamily="34" charset="0"/>
          <a:ea typeface="+mn-ea"/>
          <a:cs typeface="+mn-cs"/>
        </a:defRPr>
      </a:lvl3pPr>
      <a:lvl4pPr marL="688975" indent="0" algn="l" defTabSz="914400" rtl="0" eaLnBrk="1" latinLnBrk="0" hangingPunct="1">
        <a:lnSpc>
          <a:spcPct val="95000"/>
        </a:lnSpc>
        <a:spcBef>
          <a:spcPts val="840"/>
        </a:spcBef>
        <a:buFont typeface="Arial" pitchFamily="34" charset="0"/>
        <a:buNone/>
        <a:defRPr lang="en-US" sz="1400" kern="1200" dirty="0" smtClean="0">
          <a:solidFill>
            <a:srgbClr val="4D4D4F"/>
          </a:solidFill>
          <a:latin typeface="CiscoSans" pitchFamily="34" charset="0"/>
          <a:ea typeface="+mn-ea"/>
          <a:cs typeface="+mn-cs"/>
        </a:defRPr>
      </a:lvl4pPr>
      <a:lvl5pPr marL="801688" indent="0" algn="l" defTabSz="914400" rtl="0" eaLnBrk="1" latinLnBrk="0" hangingPunct="1">
        <a:lnSpc>
          <a:spcPct val="95000"/>
        </a:lnSpc>
        <a:spcBef>
          <a:spcPts val="840"/>
        </a:spcBef>
        <a:buFont typeface="Arial" pitchFamily="34" charset="0"/>
        <a:buNone/>
        <a:defRPr lang="en-US" sz="1400" kern="1200" dirty="0">
          <a:solidFill>
            <a:srgbClr val="4D4D4F"/>
          </a:solidFill>
          <a:latin typeface="Cisco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5"/>
          <p:cNvSpPr>
            <a:spLocks noGrp="1"/>
          </p:cNvSpPr>
          <p:nvPr>
            <p:ph type="title"/>
          </p:nvPr>
        </p:nvSpPr>
        <p:spPr>
          <a:xfrm>
            <a:off x="260619" y="341158"/>
            <a:ext cx="8659368" cy="731520"/>
          </a:xfrm>
          <a:prstGeom prst="rect">
            <a:avLst/>
          </a:prstGeom>
        </p:spPr>
        <p:txBody>
          <a:bodyPr vert="horz" lIns="91440" tIns="45720" rIns="91440" bIns="45720" rtlCol="0" anchor="b" anchorCtr="0">
            <a:noAutofit/>
          </a:bodyPr>
          <a:lstStyle/>
          <a:p>
            <a:r>
              <a:rPr lang="en-US" smtClean="0"/>
              <a:t>Click to edit Master title style</a:t>
            </a:r>
            <a:endParaRPr lang="en-GB" dirty="0"/>
          </a:p>
        </p:txBody>
      </p:sp>
      <p:sp>
        <p:nvSpPr>
          <p:cNvPr id="4" name="Rectangle 5"/>
          <p:cNvSpPr>
            <a:spLocks noChangeArrowheads="1"/>
          </p:cNvSpPr>
          <p:nvPr/>
        </p:nvSpPr>
        <p:spPr bwMode="ltGray">
          <a:xfrm>
            <a:off x="7813257" y="4745973"/>
            <a:ext cx="762394" cy="154530"/>
          </a:xfrm>
          <a:prstGeom prst="rect">
            <a:avLst/>
          </a:prstGeom>
          <a:noFill/>
          <a:ln w="9525">
            <a:noFill/>
            <a:miter lim="800000"/>
            <a:headEnd/>
            <a:tailEnd/>
          </a:ln>
          <a:effectLst/>
        </p:spPr>
        <p:txBody>
          <a:bodyPr wrap="none" lIns="61598" tIns="30798" rIns="61598" bIns="30798" anchor="b">
            <a:spAutoFit/>
          </a:bodyPr>
          <a:lstStyle/>
          <a:p>
            <a:pPr algn="r" defTabSz="610846">
              <a:lnSpc>
                <a:spcPct val="100000"/>
              </a:lnSpc>
            </a:pPr>
            <a:r>
              <a:rPr lang="en-US" sz="600" b="0" i="0" dirty="0">
                <a:solidFill>
                  <a:srgbClr val="231F20"/>
                </a:solidFill>
                <a:latin typeface="+mn-lt"/>
                <a:cs typeface="CiscoSans Thin"/>
              </a:rPr>
              <a:t>Cisco Confidential</a:t>
            </a:r>
          </a:p>
        </p:txBody>
      </p:sp>
      <p:sp>
        <p:nvSpPr>
          <p:cNvPr id="5" name="Rectangle 7"/>
          <p:cNvSpPr>
            <a:spLocks noChangeArrowheads="1"/>
          </p:cNvSpPr>
          <p:nvPr/>
        </p:nvSpPr>
        <p:spPr bwMode="ltGray">
          <a:xfrm>
            <a:off x="8665600" y="4742895"/>
            <a:ext cx="215770" cy="154530"/>
          </a:xfrm>
          <a:prstGeom prst="rect">
            <a:avLst/>
          </a:prstGeom>
          <a:noFill/>
          <a:ln w="9525" algn="ctr">
            <a:noFill/>
            <a:miter lim="800000"/>
            <a:headEnd/>
            <a:tailEnd/>
          </a:ln>
          <a:effectLst/>
        </p:spPr>
        <p:txBody>
          <a:bodyPr wrap="none" lIns="61598" tIns="30798" rIns="61598" bIns="30798" anchor="b">
            <a:spAutoFit/>
          </a:bodyPr>
          <a:lstStyle/>
          <a:p>
            <a:pPr algn="r" defTabSz="610846">
              <a:lnSpc>
                <a:spcPct val="100000"/>
              </a:lnSpc>
            </a:pPr>
            <a:fld id="{DFCF27A5-1A5B-48D3-A060-2758FFBB1ADD}" type="slidenum">
              <a:rPr lang="en-US" sz="600" b="0" i="0">
                <a:solidFill>
                  <a:srgbClr val="231F20"/>
                </a:solidFill>
                <a:latin typeface="+mn-lt"/>
                <a:cs typeface="CiscoSans Thin"/>
              </a:rPr>
              <a:pPr algn="r" defTabSz="610846">
                <a:lnSpc>
                  <a:spcPct val="100000"/>
                </a:lnSpc>
              </a:pPr>
              <a:t>‹#›</a:t>
            </a:fld>
            <a:endParaRPr lang="en-US" sz="600" b="0" i="0" dirty="0">
              <a:solidFill>
                <a:srgbClr val="231F20"/>
              </a:solidFill>
              <a:latin typeface="+mn-lt"/>
              <a:cs typeface="CiscoSans Thin"/>
            </a:endParaRPr>
          </a:p>
        </p:txBody>
      </p:sp>
      <p:sp>
        <p:nvSpPr>
          <p:cNvPr id="6" name="Rectangle 4"/>
          <p:cNvSpPr>
            <a:spLocks noChangeArrowheads="1"/>
          </p:cNvSpPr>
          <p:nvPr/>
        </p:nvSpPr>
        <p:spPr bwMode="ltGray">
          <a:xfrm>
            <a:off x="292044" y="4747273"/>
            <a:ext cx="3420515" cy="154530"/>
          </a:xfrm>
          <a:prstGeom prst="rect">
            <a:avLst/>
          </a:prstGeom>
          <a:noFill/>
          <a:ln w="9525">
            <a:noFill/>
            <a:miter lim="800000"/>
            <a:headEnd/>
            <a:tailEnd/>
          </a:ln>
          <a:effectLst/>
        </p:spPr>
        <p:txBody>
          <a:bodyPr wrap="square" lIns="61598" tIns="30798" rIns="61598" bIns="30798" anchor="b" anchorCtr="0">
            <a:spAutoFit/>
          </a:bodyPr>
          <a:lstStyle/>
          <a:p>
            <a:pPr algn="l" defTabSz="610846">
              <a:lnSpc>
                <a:spcPct val="100000"/>
              </a:lnSpc>
            </a:pPr>
            <a:r>
              <a:rPr lang="en-US" sz="600" b="0" i="0" dirty="0" smtClean="0">
                <a:solidFill>
                  <a:srgbClr val="231F20"/>
                </a:solidFill>
                <a:latin typeface="+mn-lt"/>
                <a:cs typeface="CiscoSans Thin"/>
              </a:rPr>
              <a:t>© 2014  Cisco and/or its affiliates. All rights reserved.</a:t>
            </a:r>
            <a:endParaRPr lang="en-US" sz="600" b="0" i="0" dirty="0">
              <a:solidFill>
                <a:srgbClr val="231F20"/>
              </a:solidFill>
              <a:latin typeface="+mn-lt"/>
              <a:cs typeface="CiscoSans Thin"/>
            </a:endParaRPr>
          </a:p>
        </p:txBody>
      </p:sp>
      <p:cxnSp>
        <p:nvCxnSpPr>
          <p:cNvPr id="8" name="Straight Connector 7"/>
          <p:cNvCxnSpPr/>
          <p:nvPr/>
        </p:nvCxnSpPr>
        <p:spPr>
          <a:xfrm>
            <a:off x="0" y="5057775"/>
            <a:ext cx="9144000" cy="0"/>
          </a:xfrm>
          <a:prstGeom prst="line">
            <a:avLst/>
          </a:prstGeom>
          <a:ln w="177800">
            <a:gradFill flip="none" rotWithShape="1">
              <a:gsLst>
                <a:gs pos="47900">
                  <a:schemeClr val="accent1"/>
                </a:gs>
                <a:gs pos="0">
                  <a:schemeClr val="accent1">
                    <a:lumMod val="40000"/>
                    <a:lumOff val="60000"/>
                  </a:schemeClr>
                </a:gs>
                <a:gs pos="100000">
                  <a:schemeClr val="accent6"/>
                </a:gs>
              </a:gsLst>
              <a:lin ang="1080000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484999"/>
      </p:ext>
    </p:extLst>
  </p:cSld>
  <p:clrMap bg1="lt1" tx1="dk1" bg2="lt2" tx2="dk2" accent1="accent1" accent2="accent2" accent3="accent3" accent4="accent4" accent5="accent5" accent6="accent6" hlink="hlink" folHlink="folHlink"/>
  <p:sldLayoutIdLst>
    <p:sldLayoutId id="2147483736"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1" r:id="rId12"/>
    <p:sldLayoutId id="2147483702" r:id="rId13"/>
    <p:sldLayoutId id="2147483705" r:id="rId14"/>
    <p:sldLayoutId id="2147483706" r:id="rId15"/>
    <p:sldLayoutId id="2147483707" r:id="rId16"/>
    <p:sldLayoutId id="2147483708" r:id="rId17"/>
    <p:sldLayoutId id="2147483709" r:id="rId18"/>
    <p:sldLayoutId id="2147483710" r:id="rId19"/>
    <p:sldLayoutId id="2147483711" r:id="rId20"/>
    <p:sldLayoutId id="2147483712" r:id="rId21"/>
    <p:sldLayoutId id="2147483713" r:id="rId22"/>
    <p:sldLayoutId id="2147483714" r:id="rId23"/>
    <p:sldLayoutId id="2147483715" r:id="rId24"/>
    <p:sldLayoutId id="2147483716" r:id="rId25"/>
    <p:sldLayoutId id="2147483717" r:id="rId26"/>
    <p:sldLayoutId id="2147483718" r:id="rId27"/>
    <p:sldLayoutId id="2147483724" r:id="rId28"/>
    <p:sldLayoutId id="2147483725" r:id="rId29"/>
    <p:sldLayoutId id="2147483726" r:id="rId30"/>
    <p:sldLayoutId id="2147483729" r:id="rId31"/>
    <p:sldLayoutId id="2147483730" r:id="rId32"/>
    <p:sldLayoutId id="2147483731" r:id="rId33"/>
    <p:sldLayoutId id="2147483732" r:id="rId34"/>
    <p:sldLayoutId id="2147483737" r:id="rId35"/>
  </p:sldLayoutIdLst>
  <p:transition spd="slow">
    <p:fade/>
  </p:transition>
  <p:timing>
    <p:tnLst>
      <p:par>
        <p:cTn id="1" dur="indefinite" restart="never" nodeType="tmRoot"/>
      </p:par>
    </p:tnLst>
  </p:timing>
  <p:txStyles>
    <p:titleStyle>
      <a:lvl1pPr algn="l" defTabSz="685891" rtl="0" eaLnBrk="1" latinLnBrk="0" hangingPunct="1">
        <a:lnSpc>
          <a:spcPct val="80000"/>
        </a:lnSpc>
        <a:spcBef>
          <a:spcPct val="0"/>
        </a:spcBef>
        <a:buNone/>
        <a:defRPr lang="en-US" sz="2500" b="0" kern="1200" spc="0" baseline="0" dirty="0">
          <a:solidFill>
            <a:schemeClr val="tx2"/>
          </a:solidFill>
          <a:latin typeface="+mj-lt"/>
          <a:ea typeface="+mj-ea"/>
          <a:cs typeface="CiscoSans"/>
        </a:defRPr>
      </a:lvl1pPr>
    </p:titleStyle>
    <p:bodyStyle>
      <a:lvl1pPr marL="171473" indent="-171473" algn="l" defTabSz="685891" rtl="0" eaLnBrk="1" latinLnBrk="0" hangingPunct="1">
        <a:lnSpc>
          <a:spcPct val="95000"/>
        </a:lnSpc>
        <a:spcBef>
          <a:spcPts val="1080"/>
        </a:spcBef>
        <a:buClr>
          <a:schemeClr val="tx2"/>
        </a:buClr>
        <a:buSzPct val="90000"/>
        <a:buFont typeface="Arial" pitchFamily="34" charset="0"/>
        <a:buChar char="•"/>
        <a:tabLst/>
        <a:defRPr lang="en-US" sz="1500" kern="1200" dirty="0" smtClean="0">
          <a:solidFill>
            <a:schemeClr val="tx1"/>
          </a:solidFill>
          <a:latin typeface="+mn-lt"/>
          <a:ea typeface="+mn-ea"/>
          <a:cs typeface="CiscoSans"/>
        </a:defRPr>
      </a:lvl1pPr>
      <a:lvl2pPr marL="360000" indent="-216000" algn="l" defTabSz="685891" rtl="0" eaLnBrk="1" latinLnBrk="0" hangingPunct="1">
        <a:lnSpc>
          <a:spcPct val="95000"/>
        </a:lnSpc>
        <a:spcBef>
          <a:spcPts val="600"/>
        </a:spcBef>
        <a:buClr>
          <a:schemeClr val="tx2"/>
        </a:buClr>
        <a:buFont typeface="Arial"/>
        <a:buChar char="•"/>
        <a:defRPr lang="en-US" sz="1400" kern="1200" dirty="0" smtClean="0">
          <a:solidFill>
            <a:schemeClr val="tx1"/>
          </a:solidFill>
          <a:latin typeface="+mn-lt"/>
          <a:ea typeface="+mn-ea"/>
          <a:cs typeface="CiscoSans"/>
        </a:defRPr>
      </a:lvl2pPr>
      <a:lvl3pPr marL="432000" indent="-171450" algn="l" defTabSz="685891" rtl="0" eaLnBrk="1" latinLnBrk="0" hangingPunct="1">
        <a:lnSpc>
          <a:spcPct val="95000"/>
        </a:lnSpc>
        <a:spcBef>
          <a:spcPts val="630"/>
        </a:spcBef>
        <a:buFont typeface="Arial"/>
        <a:buChar char="•"/>
        <a:defRPr lang="en-US" sz="1200" kern="1200" dirty="0" smtClean="0">
          <a:solidFill>
            <a:schemeClr val="tx1"/>
          </a:solidFill>
          <a:latin typeface="+mn-lt"/>
          <a:ea typeface="+mn-ea"/>
          <a:cs typeface="CiscoSans"/>
        </a:defRPr>
      </a:lvl3pPr>
      <a:lvl4pPr marL="504000" indent="-171450" algn="l" defTabSz="685891" rtl="0" eaLnBrk="1" latinLnBrk="0" hangingPunct="1">
        <a:lnSpc>
          <a:spcPct val="95000"/>
        </a:lnSpc>
        <a:spcBef>
          <a:spcPts val="630"/>
        </a:spcBef>
        <a:buFont typeface="Arial"/>
        <a:buChar char="•"/>
        <a:defRPr lang="en-US" sz="1100" kern="1200" dirty="0" smtClean="0">
          <a:solidFill>
            <a:schemeClr val="tx1"/>
          </a:solidFill>
          <a:latin typeface="+mn-lt"/>
          <a:ea typeface="+mn-ea"/>
          <a:cs typeface="CiscoSans"/>
        </a:defRPr>
      </a:lvl4pPr>
      <a:lvl5pPr marL="576000" indent="-171450" algn="l" defTabSz="685891" rtl="0" eaLnBrk="1" latinLnBrk="0" hangingPunct="1">
        <a:lnSpc>
          <a:spcPct val="95000"/>
        </a:lnSpc>
        <a:spcBef>
          <a:spcPts val="630"/>
        </a:spcBef>
        <a:buFont typeface="Arial"/>
        <a:buChar char="•"/>
        <a:defRPr lang="en-US" sz="1100" kern="1200" dirty="0">
          <a:solidFill>
            <a:schemeClr val="tx1"/>
          </a:solidFill>
          <a:latin typeface="+mn-lt"/>
          <a:ea typeface="+mn-ea"/>
          <a:cs typeface="CiscoSans"/>
        </a:defRPr>
      </a:lvl5pPr>
      <a:lvl6pPr marL="864000" indent="-171473" algn="l" defTabSz="685891"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6000" indent="-171450" algn="l" defTabSz="685891"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620" indent="0" algn="l" defTabSz="685891" rtl="0" eaLnBrk="1" latinLnBrk="0" hangingPunct="1">
        <a:spcBef>
          <a:spcPct val="20000"/>
        </a:spcBef>
        <a:buFont typeface="Arial" pitchFamily="34" charset="0"/>
        <a:buNone/>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91" rtl="0" eaLnBrk="1" latinLnBrk="0" hangingPunct="1">
        <a:defRPr sz="1400" kern="1200">
          <a:solidFill>
            <a:schemeClr val="tx1"/>
          </a:solidFill>
          <a:latin typeface="+mn-lt"/>
          <a:ea typeface="+mn-ea"/>
          <a:cs typeface="+mn-cs"/>
        </a:defRPr>
      </a:lvl1pPr>
      <a:lvl2pPr marL="342946" algn="l" defTabSz="685891" rtl="0" eaLnBrk="1" latinLnBrk="0" hangingPunct="1">
        <a:defRPr sz="1400" kern="1200">
          <a:solidFill>
            <a:schemeClr val="tx1"/>
          </a:solidFill>
          <a:latin typeface="+mn-lt"/>
          <a:ea typeface="+mn-ea"/>
          <a:cs typeface="+mn-cs"/>
        </a:defRPr>
      </a:lvl2pPr>
      <a:lvl3pPr marL="685891" algn="l" defTabSz="685891" rtl="0" eaLnBrk="1" latinLnBrk="0" hangingPunct="1">
        <a:defRPr sz="1400" kern="1200">
          <a:solidFill>
            <a:schemeClr val="tx1"/>
          </a:solidFill>
          <a:latin typeface="+mn-lt"/>
          <a:ea typeface="+mn-ea"/>
          <a:cs typeface="+mn-cs"/>
        </a:defRPr>
      </a:lvl3pPr>
      <a:lvl4pPr marL="1028837" algn="l" defTabSz="685891" rtl="0" eaLnBrk="1" latinLnBrk="0" hangingPunct="1">
        <a:defRPr sz="1400" kern="1200">
          <a:solidFill>
            <a:schemeClr val="tx1"/>
          </a:solidFill>
          <a:latin typeface="+mn-lt"/>
          <a:ea typeface="+mn-ea"/>
          <a:cs typeface="+mn-cs"/>
        </a:defRPr>
      </a:lvl4pPr>
      <a:lvl5pPr marL="1371783" algn="l" defTabSz="685891" rtl="0" eaLnBrk="1" latinLnBrk="0" hangingPunct="1">
        <a:defRPr sz="1400" kern="1200">
          <a:solidFill>
            <a:schemeClr val="tx1"/>
          </a:solidFill>
          <a:latin typeface="+mn-lt"/>
          <a:ea typeface="+mn-ea"/>
          <a:cs typeface="+mn-cs"/>
        </a:defRPr>
      </a:lvl5pPr>
      <a:lvl6pPr marL="1714729" algn="l" defTabSz="685891" rtl="0" eaLnBrk="1" latinLnBrk="0" hangingPunct="1">
        <a:defRPr sz="1400" kern="1200">
          <a:solidFill>
            <a:schemeClr val="tx1"/>
          </a:solidFill>
          <a:latin typeface="+mn-lt"/>
          <a:ea typeface="+mn-ea"/>
          <a:cs typeface="+mn-cs"/>
        </a:defRPr>
      </a:lvl6pPr>
      <a:lvl7pPr marL="2057674" algn="l" defTabSz="685891" rtl="0" eaLnBrk="1" latinLnBrk="0" hangingPunct="1">
        <a:defRPr sz="1400" kern="1200">
          <a:solidFill>
            <a:schemeClr val="tx1"/>
          </a:solidFill>
          <a:latin typeface="+mn-lt"/>
          <a:ea typeface="+mn-ea"/>
          <a:cs typeface="+mn-cs"/>
        </a:defRPr>
      </a:lvl7pPr>
      <a:lvl8pPr marL="2400620" algn="l" defTabSz="685891" rtl="0" eaLnBrk="1" latinLnBrk="0" hangingPunct="1">
        <a:defRPr sz="1400" kern="1200">
          <a:solidFill>
            <a:schemeClr val="tx1"/>
          </a:solidFill>
          <a:latin typeface="+mn-lt"/>
          <a:ea typeface="+mn-ea"/>
          <a:cs typeface="+mn-cs"/>
        </a:defRPr>
      </a:lvl8pPr>
      <a:lvl9pPr marL="2743566" algn="l" defTabSz="685891"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13" Type="http://schemas.microsoft.com/office/2007/relationships/diagramDrawing" Target="../diagrams/drawing2.xml"/><Relationship Id="rId18" Type="http://schemas.microsoft.com/office/2007/relationships/diagramDrawing" Target="../diagrams/drawing3.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17" Type="http://schemas.openxmlformats.org/officeDocument/2006/relationships/diagramColors" Target="../diagrams/colors3.xml"/><Relationship Id="rId2" Type="http://schemas.openxmlformats.org/officeDocument/2006/relationships/notesSlide" Target="../notesSlides/notesSlide1.xml"/><Relationship Id="rId16" Type="http://schemas.openxmlformats.org/officeDocument/2006/relationships/diagramQuickStyle" Target="../diagrams/quickStyle3.xml"/><Relationship Id="rId1" Type="http://schemas.openxmlformats.org/officeDocument/2006/relationships/slideLayout" Target="../slideLayouts/slideLayout9.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5" Type="http://schemas.openxmlformats.org/officeDocument/2006/relationships/diagramLayout" Target="../diagrams/layout3.xml"/><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 Id="rId14"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3" Type="http://schemas.openxmlformats.org/officeDocument/2006/relationships/hyperlink" Target="http://www.cisco.com/go/ciscocapital"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Cisco </a:t>
            </a:r>
            <a:r>
              <a:rPr lang="en-GB" dirty="0" smtClean="0"/>
              <a:t>Capital</a:t>
            </a:r>
            <a:r>
              <a:rPr lang="en-GB" dirty="0" smtClean="0"/>
              <a:t/>
            </a:r>
            <a:br>
              <a:rPr lang="en-GB" dirty="0" smtClean="0"/>
            </a:br>
            <a:r>
              <a:rPr lang="en-GB" dirty="0" smtClean="0"/>
              <a:t>Multi-Term Financing</a:t>
            </a:r>
            <a:endParaRPr lang="en-GB" dirty="0"/>
          </a:p>
        </p:txBody>
      </p:sp>
      <p:sp>
        <p:nvSpPr>
          <p:cNvPr id="5" name="Subtitle 4"/>
          <p:cNvSpPr>
            <a:spLocks noGrp="1"/>
          </p:cNvSpPr>
          <p:nvPr>
            <p:ph type="subTitle" idx="1"/>
          </p:nvPr>
        </p:nvSpPr>
        <p:spPr/>
        <p:txBody>
          <a:bodyPr/>
          <a:lstStyle/>
          <a:p>
            <a:endParaRPr lang="en-GB"/>
          </a:p>
        </p:txBody>
      </p:sp>
      <p:sp>
        <p:nvSpPr>
          <p:cNvPr id="3" name="Text Placeholder 2"/>
          <p:cNvSpPr>
            <a:spLocks noGrp="1"/>
          </p:cNvSpPr>
          <p:nvPr>
            <p:ph type="body" sz="quarter" idx="10"/>
          </p:nvPr>
        </p:nvSpPr>
        <p:spPr/>
        <p:txBody>
          <a:bodyPr/>
          <a:lstStyle/>
          <a:p>
            <a:endParaRPr lang="en-GB" dirty="0"/>
          </a:p>
        </p:txBody>
      </p:sp>
      <p:sp>
        <p:nvSpPr>
          <p:cNvPr id="6" name="Text Placeholder 5"/>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200181700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7202" name="Rectangle 2"/>
          <p:cNvSpPr>
            <a:spLocks noGrp="1" noChangeArrowheads="1"/>
          </p:cNvSpPr>
          <p:nvPr>
            <p:ph type="title"/>
          </p:nvPr>
        </p:nvSpPr>
        <p:spPr/>
        <p:txBody>
          <a:bodyPr anchor="t"/>
          <a:lstStyle/>
          <a:p>
            <a:r>
              <a:rPr lang="en-GB" dirty="0" smtClean="0">
                <a:solidFill>
                  <a:srgbClr val="00A2BF"/>
                </a:solidFill>
                <a:cs typeface="CiscoSans Thin"/>
              </a:rPr>
              <a:t>Multi-Term Financing</a:t>
            </a:r>
            <a:endParaRPr lang="en-GB" dirty="0">
              <a:solidFill>
                <a:srgbClr val="00A2BF"/>
              </a:solidFill>
              <a:cs typeface="CiscoSans Thin"/>
            </a:endParaRPr>
          </a:p>
        </p:txBody>
      </p:sp>
      <p:sp>
        <p:nvSpPr>
          <p:cNvPr id="13" name="Rectangle 12"/>
          <p:cNvSpPr/>
          <p:nvPr/>
        </p:nvSpPr>
        <p:spPr>
          <a:xfrm>
            <a:off x="1425610" y="3981484"/>
            <a:ext cx="6288463" cy="537588"/>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ts val="1106"/>
              </a:spcBef>
            </a:pPr>
            <a:r>
              <a:rPr lang="en-GB" sz="1500" dirty="0">
                <a:latin typeface="Arial" panose="020B0604020202020204" pitchFamily="34" charset="0"/>
                <a:cs typeface="Arial" panose="020B0604020202020204" pitchFamily="34" charset="0"/>
              </a:rPr>
              <a:t>Available for all Cisco </a:t>
            </a:r>
            <a:r>
              <a:rPr lang="en-GB" sz="1500" dirty="0">
                <a:latin typeface="Arial" panose="020B0604020202020204" pitchFamily="34" charset="0"/>
                <a:cs typeface="Arial" panose="020B0604020202020204" pitchFamily="34" charset="0"/>
              </a:rPr>
              <a:t>technologies</a:t>
            </a:r>
            <a:br>
              <a:rPr lang="en-GB" sz="1500" dirty="0">
                <a:latin typeface="Arial" panose="020B0604020202020204" pitchFamily="34" charset="0"/>
                <a:cs typeface="Arial" panose="020B0604020202020204" pitchFamily="34" charset="0"/>
              </a:rPr>
            </a:br>
            <a:r>
              <a:rPr lang="en-GB" sz="1500" dirty="0">
                <a:latin typeface="Arial" panose="020B0604020202020204" pitchFamily="34" charset="0"/>
                <a:cs typeface="Arial" panose="020B0604020202020204" pitchFamily="34" charset="0"/>
              </a:rPr>
              <a:t>includes </a:t>
            </a:r>
            <a:r>
              <a:rPr lang="en-GB" sz="1500" dirty="0">
                <a:latin typeface="Arial" panose="020B0604020202020204" pitchFamily="34" charset="0"/>
                <a:cs typeface="Arial" panose="020B0604020202020204" pitchFamily="34" charset="0"/>
              </a:rPr>
              <a:t>software, services and maintenance</a:t>
            </a:r>
          </a:p>
        </p:txBody>
      </p:sp>
      <p:sp>
        <p:nvSpPr>
          <p:cNvPr id="9" name="Rectangle 8"/>
          <p:cNvSpPr/>
          <p:nvPr/>
        </p:nvSpPr>
        <p:spPr>
          <a:xfrm>
            <a:off x="1425610" y="3212785"/>
            <a:ext cx="6288463" cy="537588"/>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1500" dirty="0">
                <a:latin typeface="Arial" panose="020B0604020202020204" pitchFamily="34" charset="0"/>
                <a:cs typeface="Arial" panose="020B0604020202020204" pitchFamily="34" charset="0"/>
              </a:rPr>
              <a:t>Handle asset tracking and management issues </a:t>
            </a:r>
            <a:r>
              <a:rPr lang="en-GB" sz="1500" dirty="0" smtClean="0">
                <a:latin typeface="Arial" panose="020B0604020202020204" pitchFamily="34" charset="0"/>
                <a:cs typeface="Arial" panose="020B0604020202020204" pitchFamily="34" charset="0"/>
              </a:rPr>
              <a:t>through</a:t>
            </a:r>
            <a:br>
              <a:rPr lang="en-GB" sz="1500" dirty="0" smtClean="0">
                <a:latin typeface="Arial" panose="020B0604020202020204" pitchFamily="34" charset="0"/>
                <a:cs typeface="Arial" panose="020B0604020202020204" pitchFamily="34" charset="0"/>
              </a:rPr>
            </a:br>
            <a:r>
              <a:rPr lang="en-GB" sz="1500" dirty="0" smtClean="0">
                <a:latin typeface="Arial" panose="020B0604020202020204" pitchFamily="34" charset="0"/>
                <a:cs typeface="Arial" panose="020B0604020202020204" pitchFamily="34" charset="0"/>
              </a:rPr>
              <a:t>the co-termination </a:t>
            </a:r>
            <a:r>
              <a:rPr lang="en-GB" sz="1500" dirty="0">
                <a:latin typeface="Arial" panose="020B0604020202020204" pitchFamily="34" charset="0"/>
                <a:cs typeface="Arial" panose="020B0604020202020204" pitchFamily="34" charset="0"/>
              </a:rPr>
              <a:t>or synchronisation of the financing </a:t>
            </a:r>
            <a:r>
              <a:rPr lang="en-GB" sz="1500" dirty="0" smtClean="0">
                <a:latin typeface="Arial" panose="020B0604020202020204" pitchFamily="34" charset="0"/>
                <a:cs typeface="Arial" panose="020B0604020202020204" pitchFamily="34" charset="0"/>
              </a:rPr>
              <a:t>periods</a:t>
            </a:r>
            <a:endParaRPr lang="en-GB" sz="1500" dirty="0">
              <a:latin typeface="Arial" panose="020B0604020202020204" pitchFamily="34" charset="0"/>
              <a:cs typeface="Arial" panose="020B0604020202020204" pitchFamily="34" charset="0"/>
            </a:endParaRPr>
          </a:p>
        </p:txBody>
      </p:sp>
      <p:sp>
        <p:nvSpPr>
          <p:cNvPr id="8" name="Rectangle 7"/>
          <p:cNvSpPr/>
          <p:nvPr/>
        </p:nvSpPr>
        <p:spPr>
          <a:xfrm>
            <a:off x="1425610" y="2444086"/>
            <a:ext cx="6288463" cy="537588"/>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1500" dirty="0">
                <a:latin typeface="Arial" panose="020B0604020202020204" pitchFamily="34" charset="0"/>
                <a:cs typeface="Arial" panose="020B0604020202020204" pitchFamily="34" charset="0"/>
              </a:rPr>
              <a:t>Align technology benefits to investment</a:t>
            </a:r>
          </a:p>
        </p:txBody>
      </p:sp>
      <p:sp>
        <p:nvSpPr>
          <p:cNvPr id="11" name="Rectangle 10"/>
          <p:cNvSpPr/>
          <p:nvPr/>
        </p:nvSpPr>
        <p:spPr>
          <a:xfrm>
            <a:off x="1425610" y="1675387"/>
            <a:ext cx="6288463" cy="537588"/>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1500" dirty="0">
                <a:latin typeface="Arial" panose="020B0604020202020204" pitchFamily="34" charset="0"/>
                <a:cs typeface="Arial" panose="020B0604020202020204" pitchFamily="34" charset="0"/>
              </a:rPr>
              <a:t>Forgo upfront purchase of capacity not immediately required and refresh server blades or expansion cards more frequently</a:t>
            </a:r>
          </a:p>
        </p:txBody>
      </p:sp>
      <p:sp>
        <p:nvSpPr>
          <p:cNvPr id="5" name="Rectangle 4"/>
          <p:cNvSpPr/>
          <p:nvPr/>
        </p:nvSpPr>
        <p:spPr>
          <a:xfrm>
            <a:off x="1425610" y="906688"/>
            <a:ext cx="6288463" cy="537588"/>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spcBef>
                <a:spcPts val="1106"/>
              </a:spcBef>
            </a:pPr>
            <a:r>
              <a:rPr lang="en-GB" sz="1500" dirty="0">
                <a:latin typeface="Arial" panose="020B0604020202020204" pitchFamily="34" charset="0"/>
                <a:cs typeface="Arial" panose="020B0604020202020204" pitchFamily="34" charset="0"/>
              </a:rPr>
              <a:t>Improve asset </a:t>
            </a:r>
            <a:r>
              <a:rPr lang="en-GB" sz="1500" dirty="0">
                <a:latin typeface="Arial" panose="020B0604020202020204" pitchFamily="34" charset="0"/>
                <a:cs typeface="Arial" panose="020B0604020202020204" pitchFamily="34" charset="0"/>
              </a:rPr>
              <a:t>management</a:t>
            </a:r>
            <a:br>
              <a:rPr lang="en-GB" sz="1500" dirty="0">
                <a:latin typeface="Arial" panose="020B0604020202020204" pitchFamily="34" charset="0"/>
                <a:cs typeface="Arial" panose="020B0604020202020204" pitchFamily="34" charset="0"/>
              </a:rPr>
            </a:br>
            <a:r>
              <a:rPr lang="en-GB" sz="1500" dirty="0">
                <a:latin typeface="Arial" panose="020B0604020202020204" pitchFamily="34" charset="0"/>
                <a:cs typeface="Arial" panose="020B0604020202020204" pitchFamily="34" charset="0"/>
              </a:rPr>
              <a:t>by </a:t>
            </a:r>
            <a:r>
              <a:rPr lang="en-GB" sz="1500" dirty="0">
                <a:latin typeface="Arial" panose="020B0604020202020204" pitchFamily="34" charset="0"/>
                <a:cs typeface="Arial" panose="020B0604020202020204" pitchFamily="34" charset="0"/>
              </a:rPr>
              <a:t>matching payments with the technology </a:t>
            </a:r>
            <a:r>
              <a:rPr lang="en-GB" sz="1500" dirty="0">
                <a:latin typeface="Arial" panose="020B0604020202020204" pitchFamily="34" charset="0"/>
                <a:cs typeface="Arial" panose="020B0604020202020204" pitchFamily="34" charset="0"/>
              </a:rPr>
              <a:t>build-out</a:t>
            </a:r>
            <a:endParaRPr lang="en-GB"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676147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anim calcmode="lin" valueType="num">
                                      <p:cBhvr>
                                        <p:cTn id="8" dur="1500" fill="hold"/>
                                        <p:tgtEl>
                                          <p:spTgt spid="5"/>
                                        </p:tgtEl>
                                        <p:attrNameLst>
                                          <p:attrName>ppt_x</p:attrName>
                                        </p:attrNameLst>
                                      </p:cBhvr>
                                      <p:tavLst>
                                        <p:tav tm="0">
                                          <p:val>
                                            <p:strVal val="#ppt_x"/>
                                          </p:val>
                                        </p:tav>
                                        <p:tav tm="100000">
                                          <p:val>
                                            <p:strVal val="#ppt_x"/>
                                          </p:val>
                                        </p:tav>
                                      </p:tavLst>
                                    </p:anim>
                                    <p:anim calcmode="lin" valueType="num">
                                      <p:cBhvr>
                                        <p:cTn id="9" dur="1500" fill="hold"/>
                                        <p:tgtEl>
                                          <p:spTgt spid="5"/>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25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500"/>
                                        <p:tgtEl>
                                          <p:spTgt spid="11"/>
                                        </p:tgtEl>
                                      </p:cBhvr>
                                    </p:animEffect>
                                    <p:anim calcmode="lin" valueType="num">
                                      <p:cBhvr>
                                        <p:cTn id="13" dur="1500" fill="hold"/>
                                        <p:tgtEl>
                                          <p:spTgt spid="11"/>
                                        </p:tgtEl>
                                        <p:attrNameLst>
                                          <p:attrName>ppt_x</p:attrName>
                                        </p:attrNameLst>
                                      </p:cBhvr>
                                      <p:tavLst>
                                        <p:tav tm="0">
                                          <p:val>
                                            <p:strVal val="#ppt_x"/>
                                          </p:val>
                                        </p:tav>
                                        <p:tav tm="100000">
                                          <p:val>
                                            <p:strVal val="#ppt_x"/>
                                          </p:val>
                                        </p:tav>
                                      </p:tavLst>
                                    </p:anim>
                                    <p:anim calcmode="lin" valueType="num">
                                      <p:cBhvr>
                                        <p:cTn id="14" dur="1500" fill="hold"/>
                                        <p:tgtEl>
                                          <p:spTgt spid="11"/>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50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500"/>
                                        <p:tgtEl>
                                          <p:spTgt spid="8"/>
                                        </p:tgtEl>
                                      </p:cBhvr>
                                    </p:animEffect>
                                    <p:anim calcmode="lin" valueType="num">
                                      <p:cBhvr>
                                        <p:cTn id="18" dur="1500" fill="hold"/>
                                        <p:tgtEl>
                                          <p:spTgt spid="8"/>
                                        </p:tgtEl>
                                        <p:attrNameLst>
                                          <p:attrName>ppt_x</p:attrName>
                                        </p:attrNameLst>
                                      </p:cBhvr>
                                      <p:tavLst>
                                        <p:tav tm="0">
                                          <p:val>
                                            <p:strVal val="#ppt_x"/>
                                          </p:val>
                                        </p:tav>
                                        <p:tav tm="100000">
                                          <p:val>
                                            <p:strVal val="#ppt_x"/>
                                          </p:val>
                                        </p:tav>
                                      </p:tavLst>
                                    </p:anim>
                                    <p:anim calcmode="lin" valueType="num">
                                      <p:cBhvr>
                                        <p:cTn id="19" dur="1500" fill="hold"/>
                                        <p:tgtEl>
                                          <p:spTgt spid="8"/>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100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500"/>
                                        <p:tgtEl>
                                          <p:spTgt spid="9"/>
                                        </p:tgtEl>
                                      </p:cBhvr>
                                    </p:animEffect>
                                    <p:anim calcmode="lin" valueType="num">
                                      <p:cBhvr>
                                        <p:cTn id="23" dur="1500" fill="hold"/>
                                        <p:tgtEl>
                                          <p:spTgt spid="9"/>
                                        </p:tgtEl>
                                        <p:attrNameLst>
                                          <p:attrName>ppt_x</p:attrName>
                                        </p:attrNameLst>
                                      </p:cBhvr>
                                      <p:tavLst>
                                        <p:tav tm="0">
                                          <p:val>
                                            <p:strVal val="#ppt_x"/>
                                          </p:val>
                                        </p:tav>
                                        <p:tav tm="100000">
                                          <p:val>
                                            <p:strVal val="#ppt_x"/>
                                          </p:val>
                                        </p:tav>
                                      </p:tavLst>
                                    </p:anim>
                                    <p:anim calcmode="lin" valueType="num">
                                      <p:cBhvr>
                                        <p:cTn id="24" dur="1500" fill="hold"/>
                                        <p:tgtEl>
                                          <p:spTgt spid="9"/>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125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500"/>
                                        <p:tgtEl>
                                          <p:spTgt spid="13"/>
                                        </p:tgtEl>
                                      </p:cBhvr>
                                    </p:animEffect>
                                    <p:anim calcmode="lin" valueType="num">
                                      <p:cBhvr>
                                        <p:cTn id="28" dur="1500" fill="hold"/>
                                        <p:tgtEl>
                                          <p:spTgt spid="13"/>
                                        </p:tgtEl>
                                        <p:attrNameLst>
                                          <p:attrName>ppt_x</p:attrName>
                                        </p:attrNameLst>
                                      </p:cBhvr>
                                      <p:tavLst>
                                        <p:tav tm="0">
                                          <p:val>
                                            <p:strVal val="#ppt_x"/>
                                          </p:val>
                                        </p:tav>
                                        <p:tav tm="100000">
                                          <p:val>
                                            <p:strVal val="#ppt_x"/>
                                          </p:val>
                                        </p:tav>
                                      </p:tavLst>
                                    </p:anim>
                                    <p:anim calcmode="lin" valueType="num">
                                      <p:cBhvr>
                                        <p:cTn id="29" dur="1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8" grpId="0" animBg="1"/>
      <p:bldP spid="11"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773793" y="1355117"/>
            <a:ext cx="7543800" cy="2554717"/>
          </a:xfrm>
          <a:prstGeom prst="rect">
            <a:avLst/>
          </a:prstGeom>
          <a:solidFill>
            <a:schemeClr val="bg1">
              <a:lumMod val="8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cxnSp>
        <p:nvCxnSpPr>
          <p:cNvPr id="23" name="Straight Arrow Connector 22"/>
          <p:cNvCxnSpPr/>
          <p:nvPr/>
        </p:nvCxnSpPr>
        <p:spPr>
          <a:xfrm flipV="1">
            <a:off x="754743" y="1203598"/>
            <a:ext cx="1" cy="2677798"/>
          </a:xfrm>
          <a:prstGeom prst="straightConnector1">
            <a:avLst/>
          </a:prstGeom>
          <a:ln w="38100">
            <a:solidFill>
              <a:srgbClr val="4D4D4F"/>
            </a:solidFill>
            <a:tailEnd type="triangle"/>
          </a:ln>
        </p:spPr>
        <p:style>
          <a:lnRef idx="2">
            <a:schemeClr val="accent1"/>
          </a:lnRef>
          <a:fillRef idx="0">
            <a:schemeClr val="accent1"/>
          </a:fillRef>
          <a:effectRef idx="1">
            <a:schemeClr val="accent1"/>
          </a:effectRef>
          <a:fontRef idx="minor">
            <a:schemeClr val="tx1"/>
          </a:fontRef>
        </p:style>
      </p:cxnSp>
      <p:sp>
        <p:nvSpPr>
          <p:cNvPr id="25" name="TextBox 6"/>
          <p:cNvSpPr txBox="1">
            <a:spLocks noChangeArrowheads="1"/>
          </p:cNvSpPr>
          <p:nvPr/>
        </p:nvSpPr>
        <p:spPr bwMode="auto">
          <a:xfrm rot="16200000">
            <a:off x="-671315" y="2493976"/>
            <a:ext cx="2554718" cy="276999"/>
          </a:xfrm>
          <a:prstGeom prst="rect">
            <a:avLst/>
          </a:prstGeom>
          <a:noFill/>
          <a:ln w="9525">
            <a:noFill/>
            <a:miter lim="800000"/>
            <a:headEnd/>
            <a:tailEnd/>
          </a:ln>
        </p:spPr>
        <p:txBody>
          <a:bodyPr wrap="square">
            <a:spAutoFit/>
          </a:bodyPr>
          <a:lstStyle/>
          <a:p>
            <a:pPr algn="ctr" defTabSz="457200"/>
            <a:r>
              <a:rPr lang="en-GB" sz="1200" b="1" dirty="0" smtClean="0">
                <a:solidFill>
                  <a:schemeClr val="bg1">
                    <a:lumMod val="50000"/>
                  </a:schemeClr>
                </a:solidFill>
              </a:rPr>
              <a:t>Customer Payments to Cisco</a:t>
            </a:r>
            <a:endParaRPr lang="en-GB" sz="1200" b="1" dirty="0">
              <a:solidFill>
                <a:schemeClr val="bg1">
                  <a:lumMod val="50000"/>
                </a:schemeClr>
              </a:solidFill>
            </a:endParaRPr>
          </a:p>
        </p:txBody>
      </p:sp>
      <p:sp>
        <p:nvSpPr>
          <p:cNvPr id="27" name="Title 1"/>
          <p:cNvSpPr>
            <a:spLocks noGrp="1"/>
          </p:cNvSpPr>
          <p:nvPr>
            <p:ph type="ctrTitle"/>
          </p:nvPr>
        </p:nvSpPr>
        <p:spPr/>
        <p:txBody>
          <a:bodyPr/>
          <a:lstStyle/>
          <a:p>
            <a:pPr>
              <a:tabLst>
                <a:tab pos="2606675" algn="l"/>
              </a:tabLst>
            </a:pPr>
            <a:r>
              <a:rPr lang="en-US" dirty="0"/>
              <a:t>Multi-Term Financing</a:t>
            </a:r>
          </a:p>
        </p:txBody>
      </p:sp>
      <p:sp>
        <p:nvSpPr>
          <p:cNvPr id="63" name="TextBox 62"/>
          <p:cNvSpPr txBox="1"/>
          <p:nvPr/>
        </p:nvSpPr>
        <p:spPr>
          <a:xfrm>
            <a:off x="1115616" y="3866536"/>
            <a:ext cx="287867" cy="261611"/>
          </a:xfrm>
          <a:prstGeom prst="rect">
            <a:avLst/>
          </a:prstGeom>
          <a:noFill/>
        </p:spPr>
        <p:txBody>
          <a:bodyPr wrap="square" rtlCol="0">
            <a:spAutoFit/>
          </a:bodyPr>
          <a:lstStyle/>
          <a:p>
            <a:r>
              <a:rPr lang="en-US" sz="1100" b="1" dirty="0" smtClean="0">
                <a:solidFill>
                  <a:schemeClr val="bg1">
                    <a:lumMod val="50000"/>
                  </a:schemeClr>
                </a:solidFill>
              </a:rPr>
              <a:t>6</a:t>
            </a:r>
            <a:endParaRPr lang="en-US" sz="1100" b="1" dirty="0">
              <a:solidFill>
                <a:schemeClr val="bg1">
                  <a:lumMod val="50000"/>
                </a:schemeClr>
              </a:solidFill>
            </a:endParaRPr>
          </a:p>
        </p:txBody>
      </p:sp>
      <p:sp>
        <p:nvSpPr>
          <p:cNvPr id="64" name="TextBox 63"/>
          <p:cNvSpPr txBox="1"/>
          <p:nvPr/>
        </p:nvSpPr>
        <p:spPr>
          <a:xfrm>
            <a:off x="5520908" y="3866536"/>
            <a:ext cx="3141817" cy="261610"/>
          </a:xfrm>
          <a:prstGeom prst="rect">
            <a:avLst/>
          </a:prstGeom>
          <a:noFill/>
        </p:spPr>
        <p:txBody>
          <a:bodyPr wrap="square" rtlCol="0">
            <a:spAutoFit/>
          </a:bodyPr>
          <a:lstStyle/>
          <a:p>
            <a:r>
              <a:rPr lang="en-US" sz="1100" b="1" dirty="0" smtClean="0">
                <a:solidFill>
                  <a:schemeClr val="bg1">
                    <a:lumMod val="50000"/>
                  </a:schemeClr>
                </a:solidFill>
              </a:rPr>
              <a:t>36............................................................60</a:t>
            </a:r>
            <a:endParaRPr lang="en-US" sz="1100" b="1" dirty="0">
              <a:solidFill>
                <a:schemeClr val="bg1">
                  <a:lumMod val="50000"/>
                </a:schemeClr>
              </a:solidFill>
            </a:endParaRPr>
          </a:p>
        </p:txBody>
      </p:sp>
      <p:sp>
        <p:nvSpPr>
          <p:cNvPr id="65" name="TextBox 64"/>
          <p:cNvSpPr txBox="1"/>
          <p:nvPr/>
        </p:nvSpPr>
        <p:spPr>
          <a:xfrm>
            <a:off x="3836743" y="3866536"/>
            <a:ext cx="407084" cy="261611"/>
          </a:xfrm>
          <a:prstGeom prst="rect">
            <a:avLst/>
          </a:prstGeom>
          <a:noFill/>
        </p:spPr>
        <p:txBody>
          <a:bodyPr wrap="square" rtlCol="0">
            <a:spAutoFit/>
          </a:bodyPr>
          <a:lstStyle/>
          <a:p>
            <a:r>
              <a:rPr lang="en-US" sz="1100" b="1" dirty="0" smtClean="0">
                <a:solidFill>
                  <a:schemeClr val="bg1">
                    <a:lumMod val="50000"/>
                  </a:schemeClr>
                </a:solidFill>
              </a:rPr>
              <a:t>24</a:t>
            </a:r>
            <a:endParaRPr lang="en-US" sz="1100" b="1" dirty="0">
              <a:solidFill>
                <a:schemeClr val="bg1">
                  <a:lumMod val="50000"/>
                </a:schemeClr>
              </a:solidFill>
            </a:endParaRPr>
          </a:p>
        </p:txBody>
      </p:sp>
      <p:sp>
        <p:nvSpPr>
          <p:cNvPr id="66" name="TextBox 65"/>
          <p:cNvSpPr txBox="1"/>
          <p:nvPr/>
        </p:nvSpPr>
        <p:spPr>
          <a:xfrm>
            <a:off x="1936182" y="3866536"/>
            <a:ext cx="428080" cy="261611"/>
          </a:xfrm>
          <a:prstGeom prst="rect">
            <a:avLst/>
          </a:prstGeom>
          <a:noFill/>
        </p:spPr>
        <p:txBody>
          <a:bodyPr wrap="square" rtlCol="0">
            <a:spAutoFit/>
          </a:bodyPr>
          <a:lstStyle/>
          <a:p>
            <a:r>
              <a:rPr lang="en-US" sz="1100" b="1" dirty="0" smtClean="0">
                <a:solidFill>
                  <a:schemeClr val="bg1">
                    <a:lumMod val="50000"/>
                  </a:schemeClr>
                </a:solidFill>
              </a:rPr>
              <a:t>12</a:t>
            </a:r>
            <a:endParaRPr lang="en-US" sz="1100" b="1" dirty="0">
              <a:solidFill>
                <a:schemeClr val="bg1">
                  <a:lumMod val="50000"/>
                </a:schemeClr>
              </a:solidFill>
            </a:endParaRPr>
          </a:p>
        </p:txBody>
      </p:sp>
      <p:sp>
        <p:nvSpPr>
          <p:cNvPr id="67" name="TextBox 66"/>
          <p:cNvSpPr txBox="1"/>
          <p:nvPr/>
        </p:nvSpPr>
        <p:spPr>
          <a:xfrm>
            <a:off x="2896961" y="3866536"/>
            <a:ext cx="407084" cy="261611"/>
          </a:xfrm>
          <a:prstGeom prst="rect">
            <a:avLst/>
          </a:prstGeom>
          <a:noFill/>
        </p:spPr>
        <p:txBody>
          <a:bodyPr wrap="square" rtlCol="0">
            <a:spAutoFit/>
          </a:bodyPr>
          <a:lstStyle/>
          <a:p>
            <a:r>
              <a:rPr lang="en-US" sz="1100" b="1" dirty="0" smtClean="0">
                <a:solidFill>
                  <a:schemeClr val="bg1">
                    <a:lumMod val="50000"/>
                  </a:schemeClr>
                </a:solidFill>
              </a:rPr>
              <a:t>18</a:t>
            </a:r>
            <a:endParaRPr lang="en-US" sz="1100" b="1" dirty="0">
              <a:solidFill>
                <a:schemeClr val="bg1">
                  <a:lumMod val="50000"/>
                </a:schemeClr>
              </a:solidFill>
            </a:endParaRPr>
          </a:p>
        </p:txBody>
      </p:sp>
      <p:sp>
        <p:nvSpPr>
          <p:cNvPr id="68" name="TextBox 67"/>
          <p:cNvSpPr txBox="1"/>
          <p:nvPr/>
        </p:nvSpPr>
        <p:spPr>
          <a:xfrm>
            <a:off x="4776525" y="3866536"/>
            <a:ext cx="407084" cy="261611"/>
          </a:xfrm>
          <a:prstGeom prst="rect">
            <a:avLst/>
          </a:prstGeom>
          <a:noFill/>
        </p:spPr>
        <p:txBody>
          <a:bodyPr wrap="square" rtlCol="0">
            <a:spAutoFit/>
          </a:bodyPr>
          <a:lstStyle/>
          <a:p>
            <a:r>
              <a:rPr lang="en-US" sz="1100" b="1" dirty="0" smtClean="0">
                <a:solidFill>
                  <a:schemeClr val="bg1">
                    <a:lumMod val="50000"/>
                  </a:schemeClr>
                </a:solidFill>
              </a:rPr>
              <a:t>30</a:t>
            </a:r>
            <a:endParaRPr lang="en-US" sz="1100" b="1" dirty="0">
              <a:solidFill>
                <a:schemeClr val="bg1">
                  <a:lumMod val="50000"/>
                </a:schemeClr>
              </a:solidFill>
            </a:endParaRPr>
          </a:p>
        </p:txBody>
      </p:sp>
      <p:sp>
        <p:nvSpPr>
          <p:cNvPr id="71" name="TextBox 7"/>
          <p:cNvSpPr txBox="1">
            <a:spLocks noChangeArrowheads="1"/>
          </p:cNvSpPr>
          <p:nvPr/>
        </p:nvSpPr>
        <p:spPr bwMode="auto">
          <a:xfrm>
            <a:off x="3957567" y="4117233"/>
            <a:ext cx="1233330" cy="276999"/>
          </a:xfrm>
          <a:prstGeom prst="rect">
            <a:avLst/>
          </a:prstGeom>
          <a:noFill/>
          <a:ln w="9525">
            <a:noFill/>
            <a:miter lim="800000"/>
            <a:headEnd/>
            <a:tailEnd/>
          </a:ln>
        </p:spPr>
        <p:txBody>
          <a:bodyPr wrap="none">
            <a:spAutoFit/>
          </a:bodyPr>
          <a:lstStyle/>
          <a:p>
            <a:pPr algn="ctr" defTabSz="457200"/>
            <a:r>
              <a:rPr lang="en-US" sz="1200" b="1" dirty="0" smtClean="0">
                <a:solidFill>
                  <a:schemeClr val="bg1">
                    <a:lumMod val="50000"/>
                  </a:schemeClr>
                </a:solidFill>
              </a:rPr>
              <a:t>Time (Months)</a:t>
            </a:r>
            <a:endParaRPr lang="en-US" sz="1200" b="1" dirty="0">
              <a:solidFill>
                <a:schemeClr val="bg1">
                  <a:lumMod val="50000"/>
                </a:schemeClr>
              </a:solidFill>
            </a:endParaRPr>
          </a:p>
        </p:txBody>
      </p:sp>
      <p:graphicFrame>
        <p:nvGraphicFramePr>
          <p:cNvPr id="61" name="Diagram 60"/>
          <p:cNvGraphicFramePr/>
          <p:nvPr>
            <p:extLst>
              <p:ext uri="{D42A27DB-BD31-4B8C-83A1-F6EECF244321}">
                <p14:modId xmlns:p14="http://schemas.microsoft.com/office/powerpoint/2010/main" val="3541280561"/>
              </p:ext>
            </p:extLst>
          </p:nvPr>
        </p:nvGraphicFramePr>
        <p:xfrm>
          <a:off x="5178485" y="1989482"/>
          <a:ext cx="2514600" cy="247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1"/>
          <p:cNvGrpSpPr/>
          <p:nvPr/>
        </p:nvGrpSpPr>
        <p:grpSpPr>
          <a:xfrm>
            <a:off x="835085" y="2865784"/>
            <a:ext cx="7467600" cy="876299"/>
            <a:chOff x="632792" y="3274807"/>
            <a:chExt cx="7467600" cy="876299"/>
          </a:xfrm>
        </p:grpSpPr>
        <p:sp>
          <p:nvSpPr>
            <p:cNvPr id="3" name="Freeform 2"/>
            <p:cNvSpPr/>
            <p:nvPr/>
          </p:nvSpPr>
          <p:spPr>
            <a:xfrm>
              <a:off x="632792" y="3274807"/>
              <a:ext cx="7467600" cy="876299"/>
            </a:xfrm>
            <a:prstGeom prst="rect">
              <a:avLst/>
            </a:prstGeom>
            <a:solidFill>
              <a:schemeClr val="accent1"/>
            </a:solidFill>
            <a:effectLst/>
            <a:scene3d>
              <a:camera prst="orthographicFront"/>
              <a:lightRig rig="flat" dir="t"/>
            </a:scene3d>
            <a:sp3d prstMaterial="plastic">
              <a:bevelB w="88900" h="31750" prst="angle"/>
            </a:sp3d>
          </p:spPr>
          <p:style>
            <a:lnRef idx="0">
              <a:schemeClr val="lt1">
                <a:hueOff val="0"/>
                <a:satOff val="0"/>
                <a:lumOff val="0"/>
                <a:alphaOff val="0"/>
              </a:schemeClr>
            </a:lnRef>
            <a:fillRef idx="3">
              <a:scrgbClr r="0" g="0" b="0"/>
            </a:fillRef>
            <a:effectRef idx="2">
              <a:schemeClr val="accent6">
                <a:hueOff val="0"/>
                <a:satOff val="0"/>
                <a:lumOff val="0"/>
                <a:alphaOff val="0"/>
              </a:schemeClr>
            </a:effectRef>
            <a:fontRef idx="minor">
              <a:schemeClr val="lt1"/>
            </a:fontRef>
          </p:style>
          <p:txBody>
            <a:bodyPr spcFirstLastPara="0" vert="horz" wrap="square" lIns="1634489" tIns="53340" rIns="53341" bIns="53340" numCol="1" spcCol="1270" anchor="ctr" anchorCtr="0">
              <a:noAutofit/>
            </a:bodyPr>
            <a:lstStyle/>
            <a:p>
              <a:pPr lvl="0" algn="l" defTabSz="622300">
                <a:lnSpc>
                  <a:spcPct val="90000"/>
                </a:lnSpc>
                <a:spcBef>
                  <a:spcPct val="0"/>
                </a:spcBef>
                <a:spcAft>
                  <a:spcPct val="35000"/>
                </a:spcAft>
              </a:pPr>
              <a:r>
                <a:rPr lang="en-GB" sz="1400" kern="1200" dirty="0" smtClean="0">
                  <a:solidFill>
                    <a:schemeClr val="bg1"/>
                  </a:solidFill>
                </a:rPr>
                <a:t>Chassis &amp; Base Kit</a:t>
              </a:r>
              <a:endParaRPr lang="en-US" sz="1400" kern="1200" dirty="0">
                <a:solidFill>
                  <a:schemeClr val="bg1"/>
                </a:solidFill>
              </a:endParaRPr>
            </a:p>
          </p:txBody>
        </p:sp>
        <p:sp>
          <p:nvSpPr>
            <p:cNvPr id="4" name="Rounded Rectangle 3"/>
            <p:cNvSpPr/>
            <p:nvPr/>
          </p:nvSpPr>
          <p:spPr>
            <a:xfrm>
              <a:off x="720421" y="3362436"/>
              <a:ext cx="1493520" cy="701039"/>
            </a:xfrm>
            <a:prstGeom prst="rect">
              <a:avLst/>
            </a:prstGeom>
            <a:blipFill rotWithShape="0">
              <a:blip r:embed="rId8"/>
              <a:stretch>
                <a:fillRect/>
              </a:stretch>
            </a:blipFill>
            <a:scene3d>
              <a:camera prst="orthographicFront"/>
              <a:lightRig rig="flat" dir="t"/>
            </a:scene3d>
            <a:sp3d z="127000" prstMaterial="plastic">
              <a:bevelT w="88900" h="88900"/>
              <a:bevelB w="88900" h="31750" prst="angle"/>
            </a:sp3d>
          </p:spPr>
          <p:style>
            <a:lnRef idx="0">
              <a:schemeClr val="lt1">
                <a:hueOff val="0"/>
                <a:satOff val="0"/>
                <a:lumOff val="0"/>
                <a:alphaOff val="0"/>
              </a:schemeClr>
            </a:lnRef>
            <a:fillRef idx="3">
              <a:scrgbClr r="0" g="0" b="0"/>
            </a:fillRef>
            <a:effectRef idx="2">
              <a:schemeClr val="accent6">
                <a:tint val="50000"/>
                <a:hueOff val="0"/>
                <a:satOff val="0"/>
                <a:lumOff val="0"/>
                <a:alphaOff val="0"/>
              </a:schemeClr>
            </a:effectRef>
            <a:fontRef idx="minor">
              <a:schemeClr val="lt1">
                <a:hueOff val="0"/>
                <a:satOff val="0"/>
                <a:lumOff val="0"/>
                <a:alphaOff val="0"/>
              </a:schemeClr>
            </a:fontRef>
          </p:style>
        </p:sp>
      </p:grpSp>
      <p:graphicFrame>
        <p:nvGraphicFramePr>
          <p:cNvPr id="59" name="Diagram 58"/>
          <p:cNvGraphicFramePr/>
          <p:nvPr>
            <p:extLst>
              <p:ext uri="{D42A27DB-BD31-4B8C-83A1-F6EECF244321}">
                <p14:modId xmlns:p14="http://schemas.microsoft.com/office/powerpoint/2010/main" val="2625223301"/>
              </p:ext>
            </p:extLst>
          </p:nvPr>
        </p:nvGraphicFramePr>
        <p:xfrm>
          <a:off x="2130485" y="2580032"/>
          <a:ext cx="3505200" cy="24765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60" name="Diagram 59"/>
          <p:cNvGraphicFramePr/>
          <p:nvPr>
            <p:extLst>
              <p:ext uri="{D42A27DB-BD31-4B8C-83A1-F6EECF244321}">
                <p14:modId xmlns:p14="http://schemas.microsoft.com/office/powerpoint/2010/main" val="68320974"/>
              </p:ext>
            </p:extLst>
          </p:nvPr>
        </p:nvGraphicFramePr>
        <p:xfrm>
          <a:off x="3654485" y="2294282"/>
          <a:ext cx="3200400" cy="247650"/>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28" name="Rounded Rectangle 27"/>
          <p:cNvSpPr/>
          <p:nvPr/>
        </p:nvSpPr>
        <p:spPr>
          <a:xfrm>
            <a:off x="3131840" y="4416524"/>
            <a:ext cx="2880320" cy="171450"/>
          </a:xfrm>
          <a:prstGeom prst="roundRect">
            <a:avLst>
              <a:gd name="adj" fmla="val 10000"/>
            </a:avLst>
          </a:prstGeom>
          <a:solidFill>
            <a:schemeClr val="accent1"/>
          </a:solidFill>
          <a:ln>
            <a:solidFill>
              <a:schemeClr val="bg2"/>
            </a:solidFill>
          </a:ln>
          <a:effectLst/>
          <a:scene3d>
            <a:camera prst="orthographicFront"/>
            <a:lightRig rig="flat" dir="t"/>
          </a:scene3d>
          <a:sp3d prstMaterial="plastic">
            <a:bevelB w="88900" h="31750" prst="angle"/>
          </a:sp3d>
        </p:spPr>
        <p:style>
          <a:lnRef idx="0">
            <a:schemeClr val="lt1">
              <a:hueOff val="0"/>
              <a:satOff val="0"/>
              <a:lumOff val="0"/>
              <a:alphaOff val="0"/>
            </a:schemeClr>
          </a:lnRef>
          <a:fillRef idx="3">
            <a:scrgbClr r="0" g="0" b="0"/>
          </a:fillRef>
          <a:effectRef idx="2">
            <a:schemeClr val="accent6">
              <a:hueOff val="0"/>
              <a:satOff val="0"/>
              <a:lumOff val="0"/>
              <a:alphaOff val="0"/>
            </a:schemeClr>
          </a:effectRef>
          <a:fontRef idx="minor">
            <a:schemeClr val="lt1"/>
          </a:fontRef>
        </p:style>
        <p:txBody>
          <a:bodyPr spcFirstLastPara="0" vert="horz" wrap="square" lIns="54000" tIns="53340" rIns="53341" bIns="53340" numCol="1" spcCol="1270" anchor="ctr" anchorCtr="0">
            <a:noAutofit/>
          </a:bodyPr>
          <a:lstStyle/>
          <a:p>
            <a:pPr algn="ctr" defTabSz="622300">
              <a:lnSpc>
                <a:spcPct val="90000"/>
              </a:lnSpc>
              <a:spcBef>
                <a:spcPct val="0"/>
              </a:spcBef>
              <a:spcAft>
                <a:spcPct val="35000"/>
              </a:spcAft>
            </a:pPr>
            <a:r>
              <a:rPr lang="en-GB" sz="1100" b="1" dirty="0"/>
              <a:t>Committed Payments</a:t>
            </a:r>
          </a:p>
        </p:txBody>
      </p:sp>
      <p:cxnSp>
        <p:nvCxnSpPr>
          <p:cNvPr id="24" name="Straight Arrow Connector 23"/>
          <p:cNvCxnSpPr/>
          <p:nvPr/>
        </p:nvCxnSpPr>
        <p:spPr>
          <a:xfrm>
            <a:off x="744543" y="3901628"/>
            <a:ext cx="7630150" cy="0"/>
          </a:xfrm>
          <a:prstGeom prst="straightConnector1">
            <a:avLst/>
          </a:prstGeom>
          <a:ln w="38100">
            <a:solidFill>
              <a:srgbClr val="4D4D4F"/>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798477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1000"/>
                                        <p:tgtEl>
                                          <p:spTgt spid="59"/>
                                        </p:tgtEl>
                                      </p:cBhvr>
                                    </p:animEffect>
                                    <p:anim calcmode="lin" valueType="num">
                                      <p:cBhvr>
                                        <p:cTn id="8" dur="1000" fill="hold"/>
                                        <p:tgtEl>
                                          <p:spTgt spid="59"/>
                                        </p:tgtEl>
                                        <p:attrNameLst>
                                          <p:attrName>ppt_x</p:attrName>
                                        </p:attrNameLst>
                                      </p:cBhvr>
                                      <p:tavLst>
                                        <p:tav tm="0">
                                          <p:val>
                                            <p:strVal val="#ppt_x"/>
                                          </p:val>
                                        </p:tav>
                                        <p:tav tm="100000">
                                          <p:val>
                                            <p:strVal val="#ppt_x"/>
                                          </p:val>
                                        </p:tav>
                                      </p:tavLst>
                                    </p:anim>
                                    <p:anim calcmode="lin" valueType="num">
                                      <p:cBhvr>
                                        <p:cTn id="9" dur="1000" fill="hold"/>
                                        <p:tgtEl>
                                          <p:spTgt spid="5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fade">
                                      <p:cBhvr>
                                        <p:cTn id="13" dur="1000"/>
                                        <p:tgtEl>
                                          <p:spTgt spid="60"/>
                                        </p:tgtEl>
                                      </p:cBhvr>
                                    </p:animEffect>
                                    <p:anim calcmode="lin" valueType="num">
                                      <p:cBhvr>
                                        <p:cTn id="14" dur="1000" fill="hold"/>
                                        <p:tgtEl>
                                          <p:spTgt spid="60"/>
                                        </p:tgtEl>
                                        <p:attrNameLst>
                                          <p:attrName>ppt_x</p:attrName>
                                        </p:attrNameLst>
                                      </p:cBhvr>
                                      <p:tavLst>
                                        <p:tav tm="0">
                                          <p:val>
                                            <p:strVal val="#ppt_x"/>
                                          </p:val>
                                        </p:tav>
                                        <p:tav tm="100000">
                                          <p:val>
                                            <p:strVal val="#ppt_x"/>
                                          </p:val>
                                        </p:tav>
                                      </p:tavLst>
                                    </p:anim>
                                    <p:anim calcmode="lin" valueType="num">
                                      <p:cBhvr>
                                        <p:cTn id="15" dur="1000" fill="hold"/>
                                        <p:tgtEl>
                                          <p:spTgt spid="6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61"/>
                                        </p:tgtEl>
                                        <p:attrNameLst>
                                          <p:attrName>style.visibility</p:attrName>
                                        </p:attrNameLst>
                                      </p:cBhvr>
                                      <p:to>
                                        <p:strVal val="visible"/>
                                      </p:to>
                                    </p:set>
                                    <p:animEffect transition="in" filter="fade">
                                      <p:cBhvr>
                                        <p:cTn id="19" dur="1000"/>
                                        <p:tgtEl>
                                          <p:spTgt spid="61"/>
                                        </p:tgtEl>
                                      </p:cBhvr>
                                    </p:animEffect>
                                    <p:anim calcmode="lin" valueType="num">
                                      <p:cBhvr>
                                        <p:cTn id="20" dur="1000" fill="hold"/>
                                        <p:tgtEl>
                                          <p:spTgt spid="61"/>
                                        </p:tgtEl>
                                        <p:attrNameLst>
                                          <p:attrName>ppt_x</p:attrName>
                                        </p:attrNameLst>
                                      </p:cBhvr>
                                      <p:tavLst>
                                        <p:tav tm="0">
                                          <p:val>
                                            <p:strVal val="#ppt_x"/>
                                          </p:val>
                                        </p:tav>
                                        <p:tav tm="100000">
                                          <p:val>
                                            <p:strVal val="#ppt_x"/>
                                          </p:val>
                                        </p:tav>
                                      </p:tavLst>
                                    </p:anim>
                                    <p:anim calcmode="lin" valueType="num">
                                      <p:cBhvr>
                                        <p:cTn id="21"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1" grpId="0">
        <p:bldAsOne/>
      </p:bldGraphic>
      <p:bldGraphic spid="59" grpId="0">
        <p:bldAsOne/>
      </p:bldGraphic>
      <p:bldGraphic spid="60"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p:cNvSpPr txBox="1">
            <a:spLocks noGrp="1"/>
          </p:cNvSpPr>
          <p:nvPr>
            <p:ph type="body" sz="quarter" idx="10"/>
          </p:nvPr>
        </p:nvSpPr>
        <p:spPr>
          <a:xfrm>
            <a:off x="239713" y="987574"/>
            <a:ext cx="8148711" cy="3650981"/>
          </a:xfrm>
          <a:prstGeom prst="rect">
            <a:avLst/>
          </a:prstGeom>
        </p:spPr>
        <p:txBody>
          <a:bodyPr vert="horz" lIns="91440" tIns="45720" rIns="91440" bIns="45720" rtlCol="0">
            <a:noAutofit/>
          </a:bodyPr>
          <a:lstStyle/>
          <a:p>
            <a:pPr marL="269875" lvl="0" indent="-269875">
              <a:spcBef>
                <a:spcPts val="600"/>
              </a:spcBef>
              <a:defRPr/>
            </a:pPr>
            <a:r>
              <a:rPr lang="en-GB" sz="1800" b="1" dirty="0" smtClean="0">
                <a:solidFill>
                  <a:srgbClr val="546568"/>
                </a:solidFill>
                <a:ea typeface="MS Mincho" pitchFamily="49" charset="-128"/>
                <a:cs typeface="Arial" pitchFamily="34" charset="0"/>
              </a:rPr>
              <a:t>We are a wholly-owned subsidiary of Cisco, specialising in providing flexible and innovative financing solutions for Cisco’s customers wherever they operate in the world:</a:t>
            </a:r>
            <a:endParaRPr lang="en-GB" sz="1800" b="1" dirty="0" smtClean="0">
              <a:solidFill>
                <a:srgbClr val="546568"/>
              </a:solidFill>
            </a:endParaRPr>
          </a:p>
          <a:p>
            <a:pPr marL="730250" lvl="1" indent="-368300" eaLnBrk="0" fontAlgn="base" hangingPunct="0">
              <a:spcBef>
                <a:spcPts val="600"/>
              </a:spcBef>
            </a:pPr>
            <a:r>
              <a:rPr lang="en-GB" sz="1600" dirty="0">
                <a:solidFill>
                  <a:srgbClr val="546568"/>
                </a:solidFill>
                <a:ea typeface="Calibri" pitchFamily="34" charset="0"/>
                <a:cs typeface="Times New Roman" pitchFamily="18" charset="0"/>
              </a:rPr>
              <a:t>Align payment to revenues </a:t>
            </a:r>
          </a:p>
          <a:p>
            <a:pPr marL="730250" lvl="1" indent="-368300" eaLnBrk="0" fontAlgn="base" hangingPunct="0">
              <a:spcBef>
                <a:spcPts val="600"/>
              </a:spcBef>
            </a:pPr>
            <a:r>
              <a:rPr lang="en-GB" sz="1600" dirty="0">
                <a:solidFill>
                  <a:srgbClr val="546568"/>
                </a:solidFill>
                <a:ea typeface="Calibri" pitchFamily="34" charset="0"/>
                <a:cs typeface="Times New Roman" pitchFamily="18" charset="0"/>
              </a:rPr>
              <a:t>Avoid upfront set-up costs</a:t>
            </a:r>
          </a:p>
          <a:p>
            <a:pPr marL="730250" lvl="1" indent="-368300" eaLnBrk="0" fontAlgn="base" hangingPunct="0">
              <a:spcBef>
                <a:spcPts val="600"/>
              </a:spcBef>
            </a:pPr>
            <a:r>
              <a:rPr lang="en-GB" sz="1600" dirty="0">
                <a:solidFill>
                  <a:srgbClr val="546568"/>
                </a:solidFill>
                <a:ea typeface="Calibri" pitchFamily="34" charset="0"/>
                <a:cs typeface="Times New Roman" pitchFamily="18" charset="0"/>
              </a:rPr>
              <a:t>Achieve greater business flexibility through technology refreshes that can reduce the TCO of your Cisco solution</a:t>
            </a:r>
          </a:p>
          <a:p>
            <a:pPr marL="730250" lvl="1" indent="-368300" eaLnBrk="0" fontAlgn="base" hangingPunct="0">
              <a:spcBef>
                <a:spcPts val="600"/>
              </a:spcBef>
            </a:pPr>
            <a:r>
              <a:rPr lang="en-GB" sz="1600" dirty="0">
                <a:solidFill>
                  <a:srgbClr val="546568"/>
                </a:solidFill>
                <a:ea typeface="Calibri" pitchFamily="34" charset="0"/>
                <a:cs typeface="Times New Roman" pitchFamily="18" charset="0"/>
              </a:rPr>
              <a:t>Optimise </a:t>
            </a:r>
            <a:r>
              <a:rPr lang="en-GB" sz="1600" dirty="0" smtClean="0">
                <a:solidFill>
                  <a:srgbClr val="546568"/>
                </a:solidFill>
                <a:ea typeface="Calibri" pitchFamily="34" charset="0"/>
                <a:cs typeface="Arial" pitchFamily="34" charset="0"/>
              </a:rPr>
              <a:t>your balance sheet</a:t>
            </a:r>
            <a:endParaRPr lang="en-GB" sz="1600" dirty="0" smtClean="0">
              <a:solidFill>
                <a:srgbClr val="546568"/>
              </a:solidFill>
            </a:endParaRPr>
          </a:p>
          <a:p>
            <a:pPr marL="268288" indent="-268288" eaLnBrk="0" fontAlgn="base" hangingPunct="0">
              <a:spcBef>
                <a:spcPts val="600"/>
              </a:spcBef>
              <a:tabLst>
                <a:tab pos="228600" algn="l"/>
              </a:tabLst>
            </a:pPr>
            <a:r>
              <a:rPr lang="en-GB" sz="1800" b="1" dirty="0" smtClean="0">
                <a:solidFill>
                  <a:srgbClr val="546568"/>
                </a:solidFill>
                <a:ea typeface="Calibri" pitchFamily="34" charset="0"/>
                <a:cs typeface="Times New Roman" pitchFamily="18" charset="0"/>
              </a:rPr>
              <a:t>For more information about how we can help your Cisco technology investment planning:</a:t>
            </a:r>
          </a:p>
          <a:p>
            <a:pPr marL="717550" indent="-360363" eaLnBrk="0" fontAlgn="base" hangingPunct="0">
              <a:spcBef>
                <a:spcPts val="600"/>
              </a:spcBef>
            </a:pPr>
            <a:r>
              <a:rPr lang="en-GB" sz="1600" dirty="0">
                <a:solidFill>
                  <a:srgbClr val="546568"/>
                </a:solidFill>
                <a:ea typeface="Calibri" pitchFamily="34" charset="0"/>
                <a:cs typeface="Times New Roman" pitchFamily="18" charset="0"/>
              </a:rPr>
              <a:t>Visit our website for more information </a:t>
            </a:r>
            <a:r>
              <a:rPr lang="en-GB" sz="1600" u="sng" dirty="0">
                <a:hlinkClick r:id="rId3"/>
              </a:rPr>
              <a:t>www.ciscocapital.com/emea</a:t>
            </a:r>
            <a:endParaRPr lang="en-GB" sz="1600" dirty="0"/>
          </a:p>
          <a:p>
            <a:pPr marL="717550" indent="-360363" eaLnBrk="0" fontAlgn="base" hangingPunct="0">
              <a:spcBef>
                <a:spcPts val="600"/>
              </a:spcBef>
            </a:pPr>
            <a:r>
              <a:rPr lang="en-GB" sz="1600" dirty="0" smtClean="0">
                <a:solidFill>
                  <a:srgbClr val="546568"/>
                </a:solidFill>
                <a:ea typeface="Calibri" pitchFamily="34" charset="0"/>
                <a:cs typeface="Times New Roman" pitchFamily="18" charset="0"/>
              </a:rPr>
              <a:t>Or talk to your Cisco or Partner account manager</a:t>
            </a:r>
            <a:endParaRPr lang="en-GB" sz="1600" dirty="0" smtClean="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4074" y="195988"/>
            <a:ext cx="720000" cy="720000"/>
          </a:xfrm>
          <a:prstGeom prst="rect">
            <a:avLst/>
          </a:prstGeom>
        </p:spPr>
      </p:pic>
      <p:sp>
        <p:nvSpPr>
          <p:cNvPr id="3" name="Title 2"/>
          <p:cNvSpPr>
            <a:spLocks noGrp="1"/>
          </p:cNvSpPr>
          <p:nvPr>
            <p:ph type="ctrTitle"/>
          </p:nvPr>
        </p:nvSpPr>
        <p:spPr/>
        <p:txBody>
          <a:bodyPr/>
          <a:lstStyle/>
          <a:p>
            <a:r>
              <a:rPr lang="en-US" dirty="0" smtClean="0"/>
              <a:t>Let’s start working together</a:t>
            </a:r>
            <a:endParaRPr lang="en-GB" dirty="0"/>
          </a:p>
        </p:txBody>
      </p:sp>
    </p:spTree>
    <p:extLst>
      <p:ext uri="{BB962C8B-B14F-4D97-AF65-F5344CB8AC3E}">
        <p14:creationId xmlns:p14="http://schemas.microsoft.com/office/powerpoint/2010/main" val="1207702016"/>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8935621"/>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CISCO CAP 2012_CiscoSans">
  <a:themeElements>
    <a:clrScheme name="CISCO CAPITAL 2012">
      <a:dk1>
        <a:srgbClr val="224095"/>
      </a:dk1>
      <a:lt1>
        <a:srgbClr val="FFFFFF"/>
      </a:lt1>
      <a:dk2>
        <a:srgbClr val="00AEEF"/>
      </a:dk2>
      <a:lt2>
        <a:srgbClr val="FFFFFF"/>
      </a:lt2>
      <a:accent1>
        <a:srgbClr val="224095"/>
      </a:accent1>
      <a:accent2>
        <a:srgbClr val="00AEEF"/>
      </a:accent2>
      <a:accent3>
        <a:srgbClr val="1AA94B"/>
      </a:accent3>
      <a:accent4>
        <a:srgbClr val="2D763A"/>
      </a:accent4>
      <a:accent5>
        <a:srgbClr val="C9DB2B"/>
      </a:accent5>
      <a:accent6>
        <a:srgbClr val="593896"/>
      </a:accent6>
      <a:hlink>
        <a:srgbClr val="224095"/>
      </a:hlink>
      <a:folHlink>
        <a:srgbClr val="7F7F7F"/>
      </a:folHlink>
    </a:clrScheme>
    <a:fontScheme name="Cisco_Capital_2012_CiscoSans">
      <a:majorFont>
        <a:latin typeface="CiscoSans"/>
        <a:ea typeface=""/>
        <a:cs typeface=""/>
      </a:majorFont>
      <a:minorFont>
        <a:latin typeface="Cisco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16x9_Cisco_Capital_Template_Version_04">
  <a:themeElements>
    <a:clrScheme name="Cisco_Capital_2013_colour_palette">
      <a:dk1>
        <a:srgbClr val="224095"/>
      </a:dk1>
      <a:lt1>
        <a:srgbClr val="FFFFFF"/>
      </a:lt1>
      <a:dk2>
        <a:srgbClr val="00AEEF"/>
      </a:dk2>
      <a:lt2>
        <a:srgbClr val="FFFFFF"/>
      </a:lt2>
      <a:accent1>
        <a:srgbClr val="214195"/>
      </a:accent1>
      <a:accent2>
        <a:srgbClr val="00AEEF"/>
      </a:accent2>
      <a:accent3>
        <a:srgbClr val="1AA94B"/>
      </a:accent3>
      <a:accent4>
        <a:srgbClr val="2D763A"/>
      </a:accent4>
      <a:accent5>
        <a:srgbClr val="C9DB2B"/>
      </a:accent5>
      <a:accent6>
        <a:srgbClr val="5A3996"/>
      </a:accent6>
      <a:hlink>
        <a:srgbClr val="00AEEF"/>
      </a:hlink>
      <a:folHlink>
        <a:srgbClr val="7F7F7F"/>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CISCO CAP 2012_CiscoSans</Template>
  <TotalTime>15873</TotalTime>
  <Words>384</Words>
  <Application>Microsoft Office PowerPoint</Application>
  <PresentationFormat>On-screen Show (16:9)</PresentationFormat>
  <Paragraphs>44</Paragraphs>
  <Slides>5</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vt:i4>
      </vt:variant>
    </vt:vector>
  </HeadingPairs>
  <TitlesOfParts>
    <vt:vector size="15" baseType="lpstr">
      <vt:lpstr>MS Mincho</vt:lpstr>
      <vt:lpstr>Arial</vt:lpstr>
      <vt:lpstr>Calibri</vt:lpstr>
      <vt:lpstr>CiscoSans</vt:lpstr>
      <vt:lpstr>CiscoSans ExtraLight</vt:lpstr>
      <vt:lpstr>CiscoSans Thin</vt:lpstr>
      <vt:lpstr>Times New Roman</vt:lpstr>
      <vt:lpstr>Wingdings</vt:lpstr>
      <vt:lpstr>CISCO CAP 2012_CiscoSans</vt:lpstr>
      <vt:lpstr>16x9_Cisco_Capital_Template_Version_04</vt:lpstr>
      <vt:lpstr>Cisco Capital Multi-Term Financing</vt:lpstr>
      <vt:lpstr>Multi-Term Financing</vt:lpstr>
      <vt:lpstr>Multi-Term Financing</vt:lpstr>
      <vt:lpstr>Let’s start working together</vt:lpstr>
      <vt:lpstr>PowerPoint Presentation</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Cisco Unified Data Centre Financing Portfolio</dc:title>
  <dc:creator>Nonie Hyde (nhyde)</dc:creator>
  <cp:lastModifiedBy>Nonie Hyde (nhyde)</cp:lastModifiedBy>
  <cp:revision>89</cp:revision>
  <cp:lastPrinted>2013-12-04T13:59:10Z</cp:lastPrinted>
  <dcterms:created xsi:type="dcterms:W3CDTF">2013-10-09T12:12:07Z</dcterms:created>
  <dcterms:modified xsi:type="dcterms:W3CDTF">2015-09-04T13:34:21Z</dcterms:modified>
</cp:coreProperties>
</file>