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30"/>
  </p:notesMasterIdLst>
  <p:handoutMasterIdLst>
    <p:handoutMasterId r:id="rId131"/>
  </p:handoutMasterIdLst>
  <p:sldIdLst>
    <p:sldId id="455" r:id="rId2"/>
    <p:sldId id="453" r:id="rId3"/>
    <p:sldId id="559" r:id="rId4"/>
    <p:sldId id="459" r:id="rId5"/>
    <p:sldId id="460" r:id="rId6"/>
    <p:sldId id="462" r:id="rId7"/>
    <p:sldId id="465" r:id="rId8"/>
    <p:sldId id="466" r:id="rId9"/>
    <p:sldId id="560" r:id="rId10"/>
    <p:sldId id="566" r:id="rId11"/>
    <p:sldId id="461" r:id="rId12"/>
    <p:sldId id="561" r:id="rId13"/>
    <p:sldId id="562" r:id="rId14"/>
    <p:sldId id="457" r:id="rId15"/>
    <p:sldId id="508" r:id="rId16"/>
    <p:sldId id="507" r:id="rId17"/>
    <p:sldId id="509" r:id="rId18"/>
    <p:sldId id="582" r:id="rId19"/>
    <p:sldId id="567" r:id="rId20"/>
    <p:sldId id="568" r:id="rId21"/>
    <p:sldId id="458" r:id="rId22"/>
    <p:sldId id="569" r:id="rId23"/>
    <p:sldId id="563" r:id="rId24"/>
    <p:sldId id="564" r:id="rId25"/>
    <p:sldId id="565" r:id="rId26"/>
    <p:sldId id="570" r:id="rId27"/>
    <p:sldId id="467" r:id="rId28"/>
    <p:sldId id="469" r:id="rId29"/>
    <p:sldId id="470" r:id="rId30"/>
    <p:sldId id="471" r:id="rId31"/>
    <p:sldId id="472" r:id="rId32"/>
    <p:sldId id="473" r:id="rId33"/>
    <p:sldId id="474" r:id="rId34"/>
    <p:sldId id="476" r:id="rId35"/>
    <p:sldId id="475" r:id="rId36"/>
    <p:sldId id="477" r:id="rId37"/>
    <p:sldId id="478" r:id="rId38"/>
    <p:sldId id="479" r:id="rId39"/>
    <p:sldId id="480" r:id="rId40"/>
    <p:sldId id="481" r:id="rId41"/>
    <p:sldId id="571" r:id="rId42"/>
    <p:sldId id="482" r:id="rId43"/>
    <p:sldId id="483" r:id="rId44"/>
    <p:sldId id="484" r:id="rId45"/>
    <p:sldId id="485" r:id="rId46"/>
    <p:sldId id="486" r:id="rId47"/>
    <p:sldId id="487" r:id="rId48"/>
    <p:sldId id="488" r:id="rId49"/>
    <p:sldId id="489" r:id="rId50"/>
    <p:sldId id="490" r:id="rId51"/>
    <p:sldId id="491" r:id="rId52"/>
    <p:sldId id="492" r:id="rId53"/>
    <p:sldId id="464" r:id="rId54"/>
    <p:sldId id="493" r:id="rId55"/>
    <p:sldId id="494" r:id="rId56"/>
    <p:sldId id="572" r:id="rId57"/>
    <p:sldId id="573" r:id="rId58"/>
    <p:sldId id="574" r:id="rId59"/>
    <p:sldId id="495" r:id="rId60"/>
    <p:sldId id="496" r:id="rId61"/>
    <p:sldId id="497" r:id="rId62"/>
    <p:sldId id="498" r:id="rId63"/>
    <p:sldId id="513" r:id="rId64"/>
    <p:sldId id="499" r:id="rId65"/>
    <p:sldId id="500" r:id="rId66"/>
    <p:sldId id="501" r:id="rId67"/>
    <p:sldId id="575" r:id="rId68"/>
    <p:sldId id="502" r:id="rId69"/>
    <p:sldId id="503" r:id="rId70"/>
    <p:sldId id="504" r:id="rId71"/>
    <p:sldId id="505" r:id="rId72"/>
    <p:sldId id="576" r:id="rId73"/>
    <p:sldId id="577" r:id="rId74"/>
    <p:sldId id="456" r:id="rId75"/>
    <p:sldId id="579" r:id="rId76"/>
    <p:sldId id="578" r:id="rId77"/>
    <p:sldId id="506" r:id="rId78"/>
    <p:sldId id="510" r:id="rId79"/>
    <p:sldId id="511" r:id="rId80"/>
    <p:sldId id="512" r:id="rId81"/>
    <p:sldId id="514" r:id="rId82"/>
    <p:sldId id="515" r:id="rId83"/>
    <p:sldId id="516" r:id="rId84"/>
    <p:sldId id="517" r:id="rId85"/>
    <p:sldId id="518" r:id="rId86"/>
    <p:sldId id="519" r:id="rId87"/>
    <p:sldId id="520" r:id="rId88"/>
    <p:sldId id="521" r:id="rId89"/>
    <p:sldId id="522" r:id="rId90"/>
    <p:sldId id="523" r:id="rId91"/>
    <p:sldId id="524" r:id="rId92"/>
    <p:sldId id="585" r:id="rId93"/>
    <p:sldId id="525" r:id="rId94"/>
    <p:sldId id="526" r:id="rId95"/>
    <p:sldId id="527" r:id="rId96"/>
    <p:sldId id="528" r:id="rId97"/>
    <p:sldId id="529" r:id="rId98"/>
    <p:sldId id="530" r:id="rId99"/>
    <p:sldId id="531" r:id="rId100"/>
    <p:sldId id="532" r:id="rId101"/>
    <p:sldId id="533" r:id="rId102"/>
    <p:sldId id="534" r:id="rId103"/>
    <p:sldId id="535" r:id="rId104"/>
    <p:sldId id="536" r:id="rId105"/>
    <p:sldId id="537" r:id="rId106"/>
    <p:sldId id="538" r:id="rId107"/>
    <p:sldId id="539" r:id="rId108"/>
    <p:sldId id="540" r:id="rId109"/>
    <p:sldId id="541" r:id="rId110"/>
    <p:sldId id="542" r:id="rId111"/>
    <p:sldId id="543" r:id="rId112"/>
    <p:sldId id="544" r:id="rId113"/>
    <p:sldId id="545" r:id="rId114"/>
    <p:sldId id="546" r:id="rId115"/>
    <p:sldId id="547" r:id="rId116"/>
    <p:sldId id="548" r:id="rId117"/>
    <p:sldId id="549" r:id="rId118"/>
    <p:sldId id="550" r:id="rId119"/>
    <p:sldId id="551" r:id="rId120"/>
    <p:sldId id="552" r:id="rId121"/>
    <p:sldId id="553" r:id="rId122"/>
    <p:sldId id="554" r:id="rId123"/>
    <p:sldId id="580" r:id="rId124"/>
    <p:sldId id="555" r:id="rId125"/>
    <p:sldId id="581" r:id="rId126"/>
    <p:sldId id="556" r:id="rId127"/>
    <p:sldId id="557" r:id="rId128"/>
    <p:sldId id="558" r:id="rId129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9B"/>
    <a:srgbClr val="BAA738"/>
    <a:srgbClr val="FFDA9D"/>
    <a:srgbClr val="C9B457"/>
    <a:srgbClr val="69C400"/>
    <a:srgbClr val="A4A4A4"/>
    <a:srgbClr val="D9C06F"/>
    <a:srgbClr val="70A4DE"/>
    <a:srgbClr val="92D050"/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91" autoAdjust="0"/>
    <p:restoredTop sz="94103" autoAdjust="0"/>
  </p:normalViewPr>
  <p:slideViewPr>
    <p:cSldViewPr snapToObjects="1" showGuides="1">
      <p:cViewPr varScale="1">
        <p:scale>
          <a:sx n="114" d="100"/>
          <a:sy n="114" d="100"/>
        </p:scale>
        <p:origin x="-298" y="-67"/>
      </p:cViewPr>
      <p:guideLst>
        <p:guide orient="horz" pos="307"/>
        <p:guide orient="horz" pos="3026"/>
        <p:guide pos="2744"/>
        <p:guide pos="3061"/>
        <p:guide pos="5556"/>
        <p:guide pos="3998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notesMaster" Target="notesMasters/notesMaster1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handoutMaster" Target="handoutMasters/handoutMaster1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bg>
      <p:bgPr>
        <a:gradFill rotWithShape="0">
          <a:gsLst>
            <a:gs pos="0">
              <a:schemeClr val="tx1">
                <a:lumMod val="60000"/>
                <a:lumOff val="40000"/>
              </a:schemeClr>
            </a:gs>
            <a:gs pos="73000">
              <a:srgbClr val="373737"/>
            </a:gs>
            <a:gs pos="99001">
              <a:schemeClr val="tx1">
                <a:lumMod val="50000"/>
              </a:scheme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7631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ctr">
              <a:buNone/>
              <a:defRPr sz="1400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47631" y="403319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47631" y="427319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44529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 typeface="Arial" panose="020B0604020202020204" pitchFamily="34" charset="0"/>
              <a:buNone/>
              <a:defRPr sz="2200" baseline="0">
                <a:solidFill>
                  <a:srgbClr val="FFFFFE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4"/>
          <p:cNvSpPr/>
          <p:nvPr userDrawn="1"/>
        </p:nvSpPr>
        <p:spPr>
          <a:xfrm>
            <a:off x="4421605" y="523374"/>
            <a:ext cx="4120816" cy="4180973"/>
          </a:xfrm>
          <a:custGeom>
            <a:avLst/>
            <a:gdLst>
              <a:gd name="connsiteX0" fmla="*/ 0 w 4120816"/>
              <a:gd name="connsiteY0" fmla="*/ 4180973 h 4180973"/>
              <a:gd name="connsiteX1" fmla="*/ 2875548 w 4120816"/>
              <a:gd name="connsiteY1" fmla="*/ 4180973 h 4180973"/>
              <a:gd name="connsiteX2" fmla="*/ 4114800 w 4120816"/>
              <a:gd name="connsiteY2" fmla="*/ 2935705 h 4180973"/>
              <a:gd name="connsiteX3" fmla="*/ 4120816 w 4120816"/>
              <a:gd name="connsiteY3" fmla="*/ 577515 h 4180973"/>
              <a:gd name="connsiteX4" fmla="*/ 3838074 w 4120816"/>
              <a:gd name="connsiteY4" fmla="*/ 0 h 4180973"/>
              <a:gd name="connsiteX5" fmla="*/ 1546058 w 4120816"/>
              <a:gd name="connsiteY5" fmla="*/ 6015 h 4180973"/>
              <a:gd name="connsiteX6" fmla="*/ 294774 w 4120816"/>
              <a:gd name="connsiteY6" fmla="*/ 1251284 h 4180973"/>
              <a:gd name="connsiteX7" fmla="*/ 18048 w 4120816"/>
              <a:gd name="connsiteY7" fmla="*/ 1846847 h 4180973"/>
              <a:gd name="connsiteX8" fmla="*/ 0 w 4120816"/>
              <a:gd name="connsiteY8" fmla="*/ 4180973 h 4180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0816" h="4180973">
                <a:moveTo>
                  <a:pt x="0" y="4180973"/>
                </a:moveTo>
                <a:lnTo>
                  <a:pt x="2875548" y="4180973"/>
                </a:lnTo>
                <a:lnTo>
                  <a:pt x="4114800" y="2935705"/>
                </a:lnTo>
                <a:cubicBezTo>
                  <a:pt x="4116805" y="2149642"/>
                  <a:pt x="4118811" y="1363578"/>
                  <a:pt x="4120816" y="577515"/>
                </a:cubicBezTo>
                <a:lnTo>
                  <a:pt x="3838074" y="0"/>
                </a:lnTo>
                <a:lnTo>
                  <a:pt x="1546058" y="6015"/>
                </a:lnTo>
                <a:lnTo>
                  <a:pt x="294774" y="1251284"/>
                </a:lnTo>
                <a:lnTo>
                  <a:pt x="18048" y="1846847"/>
                </a:lnTo>
                <a:lnTo>
                  <a:pt x="0" y="4180973"/>
                </a:lnTo>
                <a:close/>
              </a:path>
            </a:pathLst>
          </a:custGeom>
          <a:solidFill>
            <a:srgbClr val="A4A4A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" name="Rectangle 1"/>
          <p:cNvSpPr/>
          <p:nvPr userDrawn="1"/>
        </p:nvSpPr>
        <p:spPr>
          <a:xfrm>
            <a:off x="477654" y="1707654"/>
            <a:ext cx="487680" cy="487680"/>
          </a:xfrm>
          <a:prstGeom prst="rect">
            <a:avLst/>
          </a:prstGeom>
          <a:solidFill>
            <a:srgbClr val="D3873B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6" name="Rectangle 45"/>
          <p:cNvSpPr/>
          <p:nvPr userDrawn="1"/>
        </p:nvSpPr>
        <p:spPr>
          <a:xfrm>
            <a:off x="1081091" y="1707654"/>
            <a:ext cx="487680" cy="487680"/>
          </a:xfrm>
          <a:prstGeom prst="rect">
            <a:avLst/>
          </a:prstGeom>
          <a:solidFill>
            <a:srgbClr val="B57257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7" name="Rectangle 46"/>
          <p:cNvSpPr/>
          <p:nvPr userDrawn="1"/>
        </p:nvSpPr>
        <p:spPr>
          <a:xfrm>
            <a:off x="1684528" y="1707654"/>
            <a:ext cx="487680" cy="487680"/>
          </a:xfrm>
          <a:prstGeom prst="rect">
            <a:avLst/>
          </a:prstGeom>
          <a:solidFill>
            <a:srgbClr val="C0000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8" name="Rectangle 47"/>
          <p:cNvSpPr/>
          <p:nvPr userDrawn="1"/>
        </p:nvSpPr>
        <p:spPr>
          <a:xfrm>
            <a:off x="2287965" y="1707654"/>
            <a:ext cx="487680" cy="487680"/>
          </a:xfrm>
          <a:prstGeom prst="rect">
            <a:avLst/>
          </a:prstGeom>
          <a:solidFill>
            <a:srgbClr val="354365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0" name="Rectangle 49"/>
          <p:cNvSpPr/>
          <p:nvPr userDrawn="1"/>
        </p:nvSpPr>
        <p:spPr>
          <a:xfrm>
            <a:off x="472926" y="3083694"/>
            <a:ext cx="487680" cy="487680"/>
          </a:xfrm>
          <a:prstGeom prst="rect">
            <a:avLst/>
          </a:prstGeom>
          <a:solidFill>
            <a:srgbClr val="DEA90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1" name="Rectangle 50"/>
          <p:cNvSpPr/>
          <p:nvPr userDrawn="1"/>
        </p:nvSpPr>
        <p:spPr>
          <a:xfrm>
            <a:off x="1076363" y="3083694"/>
            <a:ext cx="487680" cy="487680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2" name="Rectangle 51"/>
          <p:cNvSpPr/>
          <p:nvPr userDrawn="1"/>
        </p:nvSpPr>
        <p:spPr>
          <a:xfrm>
            <a:off x="1679800" y="3083694"/>
            <a:ext cx="487680" cy="487680"/>
          </a:xfrm>
          <a:prstGeom prst="rect">
            <a:avLst/>
          </a:prstGeom>
          <a:solidFill>
            <a:srgbClr val="70A4DE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3" name="Rectangle 52"/>
          <p:cNvSpPr/>
          <p:nvPr userDrawn="1"/>
        </p:nvSpPr>
        <p:spPr>
          <a:xfrm>
            <a:off x="2283237" y="3083694"/>
            <a:ext cx="487680" cy="487680"/>
          </a:xfrm>
          <a:prstGeom prst="rect">
            <a:avLst/>
          </a:prstGeom>
          <a:solidFill>
            <a:srgbClr val="D9C06F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4" name="Rectangle 53"/>
          <p:cNvSpPr/>
          <p:nvPr userDrawn="1"/>
        </p:nvSpPr>
        <p:spPr>
          <a:xfrm>
            <a:off x="2886674" y="3083694"/>
            <a:ext cx="487680" cy="487680"/>
          </a:xfrm>
          <a:prstGeom prst="rect">
            <a:avLst/>
          </a:prstGeom>
          <a:solidFill>
            <a:srgbClr val="A4A4A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4" name="TextBox 33"/>
          <p:cNvSpPr txBox="1"/>
          <p:nvPr userDrawn="1"/>
        </p:nvSpPr>
        <p:spPr>
          <a:xfrm>
            <a:off x="383504" y="2139702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Major</a:t>
            </a:r>
            <a:endParaRPr lang="en-US" sz="800" dirty="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89648" y="2139702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Admin</a:t>
            </a:r>
            <a:br>
              <a:rPr lang="en-US" sz="800" dirty="0" smtClean="0"/>
            </a:br>
            <a:r>
              <a:rPr lang="en-US" sz="800" dirty="0" smtClean="0"/>
              <a:t>Down</a:t>
            </a:r>
            <a:endParaRPr lang="en-US" sz="800" dirty="0"/>
          </a:p>
        </p:txBody>
      </p:sp>
      <p:sp>
        <p:nvSpPr>
          <p:cNvPr id="36" name="TextBox 35"/>
          <p:cNvSpPr txBox="1"/>
          <p:nvPr userDrawn="1"/>
        </p:nvSpPr>
        <p:spPr>
          <a:xfrm>
            <a:off x="1565712" y="213970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Critical</a:t>
            </a:r>
            <a:endParaRPr lang="en-US" sz="800" dirty="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2147792" y="2139702"/>
            <a:ext cx="5116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Default</a:t>
            </a:r>
            <a:endParaRPr lang="en-US" sz="800" dirty="0"/>
          </a:p>
        </p:txBody>
      </p:sp>
      <p:sp>
        <p:nvSpPr>
          <p:cNvPr id="38" name="TextBox 37"/>
          <p:cNvSpPr txBox="1"/>
          <p:nvPr userDrawn="1"/>
        </p:nvSpPr>
        <p:spPr>
          <a:xfrm>
            <a:off x="2788109" y="2139702"/>
            <a:ext cx="5677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Warning</a:t>
            </a:r>
            <a:endParaRPr lang="en-US" sz="800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389520" y="353231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Minor</a:t>
            </a:r>
            <a:endParaRPr lang="en-US" sz="8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995664" y="353231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Normal</a:t>
            </a:r>
            <a:endParaRPr lang="en-US" sz="800" dirty="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571728" y="353231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Unknown</a:t>
            </a:r>
            <a:endParaRPr lang="en-US" sz="800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2153808" y="3532314"/>
            <a:ext cx="747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Unmanaged</a:t>
            </a:r>
            <a:endParaRPr lang="en-US" sz="800" dirty="0"/>
          </a:p>
        </p:txBody>
      </p:sp>
      <p:sp>
        <p:nvSpPr>
          <p:cNvPr id="43" name="TextBox 42"/>
          <p:cNvSpPr txBox="1"/>
          <p:nvPr userDrawn="1"/>
        </p:nvSpPr>
        <p:spPr>
          <a:xfrm>
            <a:off x="2794125" y="3532314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Unreachable</a:t>
            </a:r>
            <a:endParaRPr lang="en-US" sz="80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2891402" y="1707654"/>
            <a:ext cx="487680" cy="487680"/>
          </a:xfrm>
          <a:prstGeom prst="rect">
            <a:avLst/>
          </a:prstGeom>
          <a:solidFill>
            <a:srgbClr val="3CE2ED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4" name="TextBox 33"/>
          <p:cNvSpPr txBox="1"/>
          <p:nvPr userDrawn="1"/>
        </p:nvSpPr>
        <p:spPr>
          <a:xfrm>
            <a:off x="383504" y="2139702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Major</a:t>
            </a:r>
            <a:endParaRPr lang="en-US" sz="800" dirty="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89648" y="2139702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Admin</a:t>
            </a:r>
            <a:br>
              <a:rPr lang="en-US" sz="800" dirty="0" smtClean="0"/>
            </a:br>
            <a:r>
              <a:rPr lang="en-US" sz="800" dirty="0" smtClean="0"/>
              <a:t>Down</a:t>
            </a:r>
            <a:endParaRPr lang="en-US" sz="800" dirty="0"/>
          </a:p>
        </p:txBody>
      </p:sp>
      <p:sp>
        <p:nvSpPr>
          <p:cNvPr id="36" name="TextBox 35"/>
          <p:cNvSpPr txBox="1"/>
          <p:nvPr userDrawn="1"/>
        </p:nvSpPr>
        <p:spPr>
          <a:xfrm>
            <a:off x="1565712" y="213970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Critical</a:t>
            </a:r>
            <a:endParaRPr lang="en-US" sz="800" dirty="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2147792" y="2139702"/>
            <a:ext cx="5116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Default</a:t>
            </a:r>
            <a:endParaRPr lang="en-US" sz="800" dirty="0"/>
          </a:p>
        </p:txBody>
      </p:sp>
      <p:sp>
        <p:nvSpPr>
          <p:cNvPr id="38" name="TextBox 37"/>
          <p:cNvSpPr txBox="1"/>
          <p:nvPr userDrawn="1"/>
        </p:nvSpPr>
        <p:spPr>
          <a:xfrm>
            <a:off x="2788109" y="2139702"/>
            <a:ext cx="5677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Warning</a:t>
            </a:r>
            <a:endParaRPr lang="en-US" sz="800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389520" y="353231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Minor</a:t>
            </a:r>
            <a:endParaRPr lang="en-US" sz="8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995664" y="353231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Normal</a:t>
            </a:r>
            <a:endParaRPr lang="en-US" sz="800" dirty="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571728" y="353231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Unknown</a:t>
            </a:r>
            <a:endParaRPr lang="en-US" sz="800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2153808" y="3532314"/>
            <a:ext cx="747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Unmanaged</a:t>
            </a:r>
            <a:endParaRPr lang="en-US" sz="800" dirty="0"/>
          </a:p>
        </p:txBody>
      </p:sp>
      <p:sp>
        <p:nvSpPr>
          <p:cNvPr id="43" name="TextBox 42"/>
          <p:cNvSpPr txBox="1"/>
          <p:nvPr userDrawn="1"/>
        </p:nvSpPr>
        <p:spPr>
          <a:xfrm>
            <a:off x="2794125" y="3532314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Unreachable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2461517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3641" y="1106438"/>
            <a:ext cx="4190368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1"/>
          </p:nvPr>
        </p:nvSpPr>
        <p:spPr>
          <a:xfrm>
            <a:off x="4716016" y="1106438"/>
            <a:ext cx="4190368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4941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losing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4585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  <p:sp>
        <p:nvSpPr>
          <p:cNvPr id="12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rgbClr val="000000">
                    <a:alpha val="25000"/>
                  </a:srgb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rgbClr val="000000">
                  <a:alpha val="25000"/>
                </a:srgbClr>
              </a:solidFill>
              <a:latin typeface="+mn-lt"/>
              <a:ea typeface="+mn-ea"/>
              <a:cs typeface="CiscoSans Thi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85" r:id="rId2"/>
    <p:sldLayoutId id="2147483921" r:id="rId3"/>
    <p:sldLayoutId id="2147483922" r:id="rId4"/>
    <p:sldLayoutId id="2147483920" r:id="rId5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rgbClr val="676767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13" Type="http://schemas.openxmlformats.org/officeDocument/2006/relationships/image" Target="../media/image266.png"/><Relationship Id="rId18" Type="http://schemas.openxmlformats.org/officeDocument/2006/relationships/image" Target="../media/image271.png"/><Relationship Id="rId26" Type="http://schemas.openxmlformats.org/officeDocument/2006/relationships/image" Target="../media/image279.png"/><Relationship Id="rId39" Type="http://schemas.openxmlformats.org/officeDocument/2006/relationships/image" Target="../media/image292.png"/><Relationship Id="rId3" Type="http://schemas.openxmlformats.org/officeDocument/2006/relationships/image" Target="../media/image256.png"/><Relationship Id="rId21" Type="http://schemas.openxmlformats.org/officeDocument/2006/relationships/image" Target="../media/image274.png"/><Relationship Id="rId34" Type="http://schemas.openxmlformats.org/officeDocument/2006/relationships/image" Target="../media/image287.png"/><Relationship Id="rId7" Type="http://schemas.openxmlformats.org/officeDocument/2006/relationships/image" Target="../media/image260.png"/><Relationship Id="rId12" Type="http://schemas.openxmlformats.org/officeDocument/2006/relationships/image" Target="../media/image265.png"/><Relationship Id="rId17" Type="http://schemas.openxmlformats.org/officeDocument/2006/relationships/image" Target="../media/image270.png"/><Relationship Id="rId25" Type="http://schemas.openxmlformats.org/officeDocument/2006/relationships/image" Target="../media/image278.png"/><Relationship Id="rId33" Type="http://schemas.openxmlformats.org/officeDocument/2006/relationships/image" Target="../media/image286.png"/><Relationship Id="rId38" Type="http://schemas.openxmlformats.org/officeDocument/2006/relationships/image" Target="../media/image291.png"/><Relationship Id="rId2" Type="http://schemas.openxmlformats.org/officeDocument/2006/relationships/image" Target="../media/image255.png"/><Relationship Id="rId16" Type="http://schemas.openxmlformats.org/officeDocument/2006/relationships/image" Target="../media/image269.png"/><Relationship Id="rId20" Type="http://schemas.openxmlformats.org/officeDocument/2006/relationships/image" Target="../media/image273.png"/><Relationship Id="rId29" Type="http://schemas.openxmlformats.org/officeDocument/2006/relationships/image" Target="../media/image282.png"/><Relationship Id="rId41" Type="http://schemas.openxmlformats.org/officeDocument/2006/relationships/image" Target="../media/image2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9.png"/><Relationship Id="rId11" Type="http://schemas.openxmlformats.org/officeDocument/2006/relationships/image" Target="../media/image264.png"/><Relationship Id="rId24" Type="http://schemas.openxmlformats.org/officeDocument/2006/relationships/image" Target="../media/image277.png"/><Relationship Id="rId32" Type="http://schemas.openxmlformats.org/officeDocument/2006/relationships/image" Target="../media/image285.png"/><Relationship Id="rId37" Type="http://schemas.openxmlformats.org/officeDocument/2006/relationships/image" Target="../media/image290.png"/><Relationship Id="rId40" Type="http://schemas.openxmlformats.org/officeDocument/2006/relationships/image" Target="../media/image293.png"/><Relationship Id="rId5" Type="http://schemas.openxmlformats.org/officeDocument/2006/relationships/image" Target="../media/image258.png"/><Relationship Id="rId15" Type="http://schemas.openxmlformats.org/officeDocument/2006/relationships/image" Target="../media/image268.png"/><Relationship Id="rId23" Type="http://schemas.openxmlformats.org/officeDocument/2006/relationships/image" Target="../media/image276.png"/><Relationship Id="rId28" Type="http://schemas.openxmlformats.org/officeDocument/2006/relationships/image" Target="../media/image281.png"/><Relationship Id="rId36" Type="http://schemas.openxmlformats.org/officeDocument/2006/relationships/image" Target="../media/image289.png"/><Relationship Id="rId10" Type="http://schemas.openxmlformats.org/officeDocument/2006/relationships/image" Target="../media/image263.png"/><Relationship Id="rId19" Type="http://schemas.openxmlformats.org/officeDocument/2006/relationships/image" Target="../media/image272.png"/><Relationship Id="rId31" Type="http://schemas.openxmlformats.org/officeDocument/2006/relationships/image" Target="../media/image284.png"/><Relationship Id="rId4" Type="http://schemas.openxmlformats.org/officeDocument/2006/relationships/image" Target="../media/image257.png"/><Relationship Id="rId9" Type="http://schemas.openxmlformats.org/officeDocument/2006/relationships/image" Target="../media/image262.png"/><Relationship Id="rId14" Type="http://schemas.openxmlformats.org/officeDocument/2006/relationships/image" Target="../media/image267.png"/><Relationship Id="rId22" Type="http://schemas.openxmlformats.org/officeDocument/2006/relationships/image" Target="../media/image275.png"/><Relationship Id="rId27" Type="http://schemas.openxmlformats.org/officeDocument/2006/relationships/image" Target="../media/image280.png"/><Relationship Id="rId30" Type="http://schemas.openxmlformats.org/officeDocument/2006/relationships/image" Target="../media/image283.png"/><Relationship Id="rId35" Type="http://schemas.openxmlformats.org/officeDocument/2006/relationships/image" Target="../media/image288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91.png"/><Relationship Id="rId13" Type="http://schemas.openxmlformats.org/officeDocument/2006/relationships/image" Target="../media/image2996.png"/><Relationship Id="rId18" Type="http://schemas.openxmlformats.org/officeDocument/2006/relationships/image" Target="../media/image3001.png"/><Relationship Id="rId26" Type="http://schemas.openxmlformats.org/officeDocument/2006/relationships/image" Target="../media/image3009.png"/><Relationship Id="rId3" Type="http://schemas.openxmlformats.org/officeDocument/2006/relationships/image" Target="../media/image2986.png"/><Relationship Id="rId21" Type="http://schemas.openxmlformats.org/officeDocument/2006/relationships/image" Target="../media/image3004.png"/><Relationship Id="rId7" Type="http://schemas.openxmlformats.org/officeDocument/2006/relationships/image" Target="../media/image2990.png"/><Relationship Id="rId12" Type="http://schemas.openxmlformats.org/officeDocument/2006/relationships/image" Target="../media/image2995.png"/><Relationship Id="rId17" Type="http://schemas.openxmlformats.org/officeDocument/2006/relationships/image" Target="../media/image3000.png"/><Relationship Id="rId25" Type="http://schemas.openxmlformats.org/officeDocument/2006/relationships/image" Target="../media/image3008.png"/><Relationship Id="rId2" Type="http://schemas.openxmlformats.org/officeDocument/2006/relationships/image" Target="../media/image2985.png"/><Relationship Id="rId16" Type="http://schemas.openxmlformats.org/officeDocument/2006/relationships/image" Target="../media/image2999.png"/><Relationship Id="rId20" Type="http://schemas.openxmlformats.org/officeDocument/2006/relationships/image" Target="../media/image3003.png"/><Relationship Id="rId29" Type="http://schemas.openxmlformats.org/officeDocument/2006/relationships/image" Target="../media/image30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89.png"/><Relationship Id="rId11" Type="http://schemas.openxmlformats.org/officeDocument/2006/relationships/image" Target="../media/image2994.png"/><Relationship Id="rId24" Type="http://schemas.openxmlformats.org/officeDocument/2006/relationships/image" Target="../media/image3007.png"/><Relationship Id="rId5" Type="http://schemas.openxmlformats.org/officeDocument/2006/relationships/image" Target="../media/image2988.png"/><Relationship Id="rId15" Type="http://schemas.openxmlformats.org/officeDocument/2006/relationships/image" Target="../media/image2998.png"/><Relationship Id="rId23" Type="http://schemas.openxmlformats.org/officeDocument/2006/relationships/image" Target="../media/image3006.png"/><Relationship Id="rId28" Type="http://schemas.openxmlformats.org/officeDocument/2006/relationships/image" Target="../media/image3011.png"/><Relationship Id="rId10" Type="http://schemas.openxmlformats.org/officeDocument/2006/relationships/image" Target="../media/image2993.png"/><Relationship Id="rId19" Type="http://schemas.openxmlformats.org/officeDocument/2006/relationships/image" Target="../media/image3002.png"/><Relationship Id="rId4" Type="http://schemas.openxmlformats.org/officeDocument/2006/relationships/image" Target="../media/image2987.png"/><Relationship Id="rId9" Type="http://schemas.openxmlformats.org/officeDocument/2006/relationships/image" Target="../media/image2992.png"/><Relationship Id="rId14" Type="http://schemas.openxmlformats.org/officeDocument/2006/relationships/image" Target="../media/image2997.png"/><Relationship Id="rId22" Type="http://schemas.openxmlformats.org/officeDocument/2006/relationships/image" Target="../media/image3005.png"/><Relationship Id="rId27" Type="http://schemas.openxmlformats.org/officeDocument/2006/relationships/image" Target="../media/image3010.png"/><Relationship Id="rId30" Type="http://schemas.openxmlformats.org/officeDocument/2006/relationships/image" Target="../media/image3013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0.png"/><Relationship Id="rId13" Type="http://schemas.openxmlformats.org/officeDocument/2006/relationships/image" Target="../media/image3025.png"/><Relationship Id="rId18" Type="http://schemas.openxmlformats.org/officeDocument/2006/relationships/image" Target="../media/image3030.png"/><Relationship Id="rId26" Type="http://schemas.openxmlformats.org/officeDocument/2006/relationships/image" Target="../media/image3038.png"/><Relationship Id="rId3" Type="http://schemas.openxmlformats.org/officeDocument/2006/relationships/image" Target="../media/image3015.png"/><Relationship Id="rId21" Type="http://schemas.openxmlformats.org/officeDocument/2006/relationships/image" Target="../media/image3033.png"/><Relationship Id="rId34" Type="http://schemas.openxmlformats.org/officeDocument/2006/relationships/image" Target="../media/image3046.png"/><Relationship Id="rId7" Type="http://schemas.openxmlformats.org/officeDocument/2006/relationships/image" Target="../media/image3019.png"/><Relationship Id="rId12" Type="http://schemas.openxmlformats.org/officeDocument/2006/relationships/image" Target="../media/image3024.png"/><Relationship Id="rId17" Type="http://schemas.openxmlformats.org/officeDocument/2006/relationships/image" Target="../media/image3029.png"/><Relationship Id="rId25" Type="http://schemas.openxmlformats.org/officeDocument/2006/relationships/image" Target="../media/image3037.png"/><Relationship Id="rId33" Type="http://schemas.openxmlformats.org/officeDocument/2006/relationships/image" Target="../media/image3045.png"/><Relationship Id="rId2" Type="http://schemas.openxmlformats.org/officeDocument/2006/relationships/image" Target="../media/image3014.png"/><Relationship Id="rId16" Type="http://schemas.openxmlformats.org/officeDocument/2006/relationships/image" Target="../media/image3028.png"/><Relationship Id="rId20" Type="http://schemas.openxmlformats.org/officeDocument/2006/relationships/image" Target="../media/image3032.png"/><Relationship Id="rId29" Type="http://schemas.openxmlformats.org/officeDocument/2006/relationships/image" Target="../media/image30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18.png"/><Relationship Id="rId11" Type="http://schemas.openxmlformats.org/officeDocument/2006/relationships/image" Target="../media/image3023.png"/><Relationship Id="rId24" Type="http://schemas.openxmlformats.org/officeDocument/2006/relationships/image" Target="../media/image3036.png"/><Relationship Id="rId32" Type="http://schemas.openxmlformats.org/officeDocument/2006/relationships/image" Target="../media/image3044.png"/><Relationship Id="rId37" Type="http://schemas.openxmlformats.org/officeDocument/2006/relationships/image" Target="../media/image3049.png"/><Relationship Id="rId5" Type="http://schemas.openxmlformats.org/officeDocument/2006/relationships/image" Target="../media/image3017.png"/><Relationship Id="rId15" Type="http://schemas.openxmlformats.org/officeDocument/2006/relationships/image" Target="../media/image3027.png"/><Relationship Id="rId23" Type="http://schemas.openxmlformats.org/officeDocument/2006/relationships/image" Target="../media/image3035.png"/><Relationship Id="rId28" Type="http://schemas.openxmlformats.org/officeDocument/2006/relationships/image" Target="../media/image3040.png"/><Relationship Id="rId36" Type="http://schemas.openxmlformats.org/officeDocument/2006/relationships/image" Target="../media/image3048.png"/><Relationship Id="rId10" Type="http://schemas.openxmlformats.org/officeDocument/2006/relationships/image" Target="../media/image3022.png"/><Relationship Id="rId19" Type="http://schemas.openxmlformats.org/officeDocument/2006/relationships/image" Target="../media/image3031.png"/><Relationship Id="rId31" Type="http://schemas.openxmlformats.org/officeDocument/2006/relationships/image" Target="../media/image3043.png"/><Relationship Id="rId4" Type="http://schemas.openxmlformats.org/officeDocument/2006/relationships/image" Target="../media/image3016.png"/><Relationship Id="rId9" Type="http://schemas.openxmlformats.org/officeDocument/2006/relationships/image" Target="../media/image3021.png"/><Relationship Id="rId14" Type="http://schemas.openxmlformats.org/officeDocument/2006/relationships/image" Target="../media/image3026.png"/><Relationship Id="rId22" Type="http://schemas.openxmlformats.org/officeDocument/2006/relationships/image" Target="../media/image3034.png"/><Relationship Id="rId27" Type="http://schemas.openxmlformats.org/officeDocument/2006/relationships/image" Target="../media/image3039.png"/><Relationship Id="rId30" Type="http://schemas.openxmlformats.org/officeDocument/2006/relationships/image" Target="../media/image3042.png"/><Relationship Id="rId35" Type="http://schemas.openxmlformats.org/officeDocument/2006/relationships/image" Target="../media/image3047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6.png"/><Relationship Id="rId13" Type="http://schemas.openxmlformats.org/officeDocument/2006/relationships/image" Target="../media/image3061.png"/><Relationship Id="rId18" Type="http://schemas.openxmlformats.org/officeDocument/2006/relationships/image" Target="../media/image3066.png"/><Relationship Id="rId26" Type="http://schemas.openxmlformats.org/officeDocument/2006/relationships/image" Target="../media/image3074.png"/><Relationship Id="rId3" Type="http://schemas.openxmlformats.org/officeDocument/2006/relationships/image" Target="../media/image3051.png"/><Relationship Id="rId21" Type="http://schemas.openxmlformats.org/officeDocument/2006/relationships/image" Target="../media/image3069.png"/><Relationship Id="rId7" Type="http://schemas.openxmlformats.org/officeDocument/2006/relationships/image" Target="../media/image3055.png"/><Relationship Id="rId12" Type="http://schemas.openxmlformats.org/officeDocument/2006/relationships/image" Target="../media/image3060.png"/><Relationship Id="rId17" Type="http://schemas.openxmlformats.org/officeDocument/2006/relationships/image" Target="../media/image3065.png"/><Relationship Id="rId25" Type="http://schemas.openxmlformats.org/officeDocument/2006/relationships/image" Target="../media/image3073.png"/><Relationship Id="rId2" Type="http://schemas.openxmlformats.org/officeDocument/2006/relationships/image" Target="../media/image3050.png"/><Relationship Id="rId16" Type="http://schemas.openxmlformats.org/officeDocument/2006/relationships/image" Target="../media/image3064.png"/><Relationship Id="rId20" Type="http://schemas.openxmlformats.org/officeDocument/2006/relationships/image" Target="../media/image3068.png"/><Relationship Id="rId29" Type="http://schemas.openxmlformats.org/officeDocument/2006/relationships/image" Target="../media/image307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54.png"/><Relationship Id="rId11" Type="http://schemas.openxmlformats.org/officeDocument/2006/relationships/image" Target="../media/image3059.png"/><Relationship Id="rId24" Type="http://schemas.openxmlformats.org/officeDocument/2006/relationships/image" Target="../media/image3072.png"/><Relationship Id="rId5" Type="http://schemas.openxmlformats.org/officeDocument/2006/relationships/image" Target="../media/image3053.png"/><Relationship Id="rId15" Type="http://schemas.openxmlformats.org/officeDocument/2006/relationships/image" Target="../media/image3063.png"/><Relationship Id="rId23" Type="http://schemas.openxmlformats.org/officeDocument/2006/relationships/image" Target="../media/image3071.png"/><Relationship Id="rId28" Type="http://schemas.openxmlformats.org/officeDocument/2006/relationships/image" Target="../media/image3076.png"/><Relationship Id="rId10" Type="http://schemas.openxmlformats.org/officeDocument/2006/relationships/image" Target="../media/image3058.png"/><Relationship Id="rId19" Type="http://schemas.openxmlformats.org/officeDocument/2006/relationships/image" Target="../media/image3067.png"/><Relationship Id="rId4" Type="http://schemas.openxmlformats.org/officeDocument/2006/relationships/image" Target="../media/image3052.png"/><Relationship Id="rId9" Type="http://schemas.openxmlformats.org/officeDocument/2006/relationships/image" Target="../media/image3057.png"/><Relationship Id="rId14" Type="http://schemas.openxmlformats.org/officeDocument/2006/relationships/image" Target="../media/image3062.png"/><Relationship Id="rId22" Type="http://schemas.openxmlformats.org/officeDocument/2006/relationships/image" Target="../media/image3070.png"/><Relationship Id="rId27" Type="http://schemas.openxmlformats.org/officeDocument/2006/relationships/image" Target="../media/image3075.png"/><Relationship Id="rId30" Type="http://schemas.openxmlformats.org/officeDocument/2006/relationships/image" Target="../media/image3078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85.png"/><Relationship Id="rId13" Type="http://schemas.openxmlformats.org/officeDocument/2006/relationships/image" Target="../media/image3090.png"/><Relationship Id="rId18" Type="http://schemas.openxmlformats.org/officeDocument/2006/relationships/image" Target="../media/image3095.png"/><Relationship Id="rId26" Type="http://schemas.openxmlformats.org/officeDocument/2006/relationships/image" Target="../media/image3103.png"/><Relationship Id="rId3" Type="http://schemas.openxmlformats.org/officeDocument/2006/relationships/image" Target="../media/image3080.png"/><Relationship Id="rId21" Type="http://schemas.openxmlformats.org/officeDocument/2006/relationships/image" Target="../media/image3098.png"/><Relationship Id="rId7" Type="http://schemas.openxmlformats.org/officeDocument/2006/relationships/image" Target="../media/image3084.png"/><Relationship Id="rId12" Type="http://schemas.openxmlformats.org/officeDocument/2006/relationships/image" Target="../media/image3089.png"/><Relationship Id="rId17" Type="http://schemas.openxmlformats.org/officeDocument/2006/relationships/image" Target="../media/image3094.png"/><Relationship Id="rId25" Type="http://schemas.openxmlformats.org/officeDocument/2006/relationships/image" Target="../media/image3102.png"/><Relationship Id="rId2" Type="http://schemas.openxmlformats.org/officeDocument/2006/relationships/image" Target="../media/image3079.png"/><Relationship Id="rId16" Type="http://schemas.openxmlformats.org/officeDocument/2006/relationships/image" Target="../media/image3093.png"/><Relationship Id="rId20" Type="http://schemas.openxmlformats.org/officeDocument/2006/relationships/image" Target="../media/image3097.png"/><Relationship Id="rId29" Type="http://schemas.openxmlformats.org/officeDocument/2006/relationships/image" Target="../media/image310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83.png"/><Relationship Id="rId11" Type="http://schemas.openxmlformats.org/officeDocument/2006/relationships/image" Target="../media/image3088.png"/><Relationship Id="rId24" Type="http://schemas.openxmlformats.org/officeDocument/2006/relationships/image" Target="../media/image3101.png"/><Relationship Id="rId5" Type="http://schemas.openxmlformats.org/officeDocument/2006/relationships/image" Target="../media/image3082.png"/><Relationship Id="rId15" Type="http://schemas.openxmlformats.org/officeDocument/2006/relationships/image" Target="../media/image3092.png"/><Relationship Id="rId23" Type="http://schemas.openxmlformats.org/officeDocument/2006/relationships/image" Target="../media/image3100.png"/><Relationship Id="rId28" Type="http://schemas.openxmlformats.org/officeDocument/2006/relationships/image" Target="../media/image3105.png"/><Relationship Id="rId10" Type="http://schemas.openxmlformats.org/officeDocument/2006/relationships/image" Target="../media/image3087.png"/><Relationship Id="rId19" Type="http://schemas.openxmlformats.org/officeDocument/2006/relationships/image" Target="../media/image3096.png"/><Relationship Id="rId4" Type="http://schemas.openxmlformats.org/officeDocument/2006/relationships/image" Target="../media/image3081.png"/><Relationship Id="rId9" Type="http://schemas.openxmlformats.org/officeDocument/2006/relationships/image" Target="../media/image3086.png"/><Relationship Id="rId14" Type="http://schemas.openxmlformats.org/officeDocument/2006/relationships/image" Target="../media/image3091.png"/><Relationship Id="rId22" Type="http://schemas.openxmlformats.org/officeDocument/2006/relationships/image" Target="../media/image3099.png"/><Relationship Id="rId27" Type="http://schemas.openxmlformats.org/officeDocument/2006/relationships/image" Target="../media/image3104.png"/><Relationship Id="rId30" Type="http://schemas.openxmlformats.org/officeDocument/2006/relationships/image" Target="../media/image3107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4.png"/><Relationship Id="rId13" Type="http://schemas.openxmlformats.org/officeDocument/2006/relationships/image" Target="../media/image3119.png"/><Relationship Id="rId18" Type="http://schemas.openxmlformats.org/officeDocument/2006/relationships/image" Target="../media/image3124.png"/><Relationship Id="rId26" Type="http://schemas.openxmlformats.org/officeDocument/2006/relationships/image" Target="../media/image3132.png"/><Relationship Id="rId3" Type="http://schemas.openxmlformats.org/officeDocument/2006/relationships/image" Target="../media/image3109.png"/><Relationship Id="rId21" Type="http://schemas.openxmlformats.org/officeDocument/2006/relationships/image" Target="../media/image3127.png"/><Relationship Id="rId34" Type="http://schemas.openxmlformats.org/officeDocument/2006/relationships/image" Target="../media/image3140.png"/><Relationship Id="rId7" Type="http://schemas.openxmlformats.org/officeDocument/2006/relationships/image" Target="../media/image3113.png"/><Relationship Id="rId12" Type="http://schemas.openxmlformats.org/officeDocument/2006/relationships/image" Target="../media/image3118.png"/><Relationship Id="rId17" Type="http://schemas.openxmlformats.org/officeDocument/2006/relationships/image" Target="../media/image3123.png"/><Relationship Id="rId25" Type="http://schemas.openxmlformats.org/officeDocument/2006/relationships/image" Target="../media/image3131.png"/><Relationship Id="rId33" Type="http://schemas.openxmlformats.org/officeDocument/2006/relationships/image" Target="../media/image3139.png"/><Relationship Id="rId2" Type="http://schemas.openxmlformats.org/officeDocument/2006/relationships/image" Target="../media/image3108.png"/><Relationship Id="rId16" Type="http://schemas.openxmlformats.org/officeDocument/2006/relationships/image" Target="../media/image3122.png"/><Relationship Id="rId20" Type="http://schemas.openxmlformats.org/officeDocument/2006/relationships/image" Target="../media/image3126.png"/><Relationship Id="rId29" Type="http://schemas.openxmlformats.org/officeDocument/2006/relationships/image" Target="../media/image31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12.png"/><Relationship Id="rId11" Type="http://schemas.openxmlformats.org/officeDocument/2006/relationships/image" Target="../media/image3117.png"/><Relationship Id="rId24" Type="http://schemas.openxmlformats.org/officeDocument/2006/relationships/image" Target="../media/image3130.png"/><Relationship Id="rId32" Type="http://schemas.openxmlformats.org/officeDocument/2006/relationships/image" Target="../media/image3138.png"/><Relationship Id="rId37" Type="http://schemas.openxmlformats.org/officeDocument/2006/relationships/image" Target="../media/image3143.png"/><Relationship Id="rId5" Type="http://schemas.openxmlformats.org/officeDocument/2006/relationships/image" Target="../media/image3111.png"/><Relationship Id="rId15" Type="http://schemas.openxmlformats.org/officeDocument/2006/relationships/image" Target="../media/image3121.png"/><Relationship Id="rId23" Type="http://schemas.openxmlformats.org/officeDocument/2006/relationships/image" Target="../media/image3129.png"/><Relationship Id="rId28" Type="http://schemas.openxmlformats.org/officeDocument/2006/relationships/image" Target="../media/image3134.png"/><Relationship Id="rId36" Type="http://schemas.openxmlformats.org/officeDocument/2006/relationships/image" Target="../media/image3142.png"/><Relationship Id="rId10" Type="http://schemas.openxmlformats.org/officeDocument/2006/relationships/image" Target="../media/image3116.png"/><Relationship Id="rId19" Type="http://schemas.openxmlformats.org/officeDocument/2006/relationships/image" Target="../media/image3125.png"/><Relationship Id="rId31" Type="http://schemas.openxmlformats.org/officeDocument/2006/relationships/image" Target="../media/image3137.png"/><Relationship Id="rId4" Type="http://schemas.openxmlformats.org/officeDocument/2006/relationships/image" Target="../media/image3110.png"/><Relationship Id="rId9" Type="http://schemas.openxmlformats.org/officeDocument/2006/relationships/image" Target="../media/image3115.png"/><Relationship Id="rId14" Type="http://schemas.openxmlformats.org/officeDocument/2006/relationships/image" Target="../media/image3120.png"/><Relationship Id="rId22" Type="http://schemas.openxmlformats.org/officeDocument/2006/relationships/image" Target="../media/image3128.png"/><Relationship Id="rId27" Type="http://schemas.openxmlformats.org/officeDocument/2006/relationships/image" Target="../media/image3133.png"/><Relationship Id="rId30" Type="http://schemas.openxmlformats.org/officeDocument/2006/relationships/image" Target="../media/image3136.png"/><Relationship Id="rId35" Type="http://schemas.openxmlformats.org/officeDocument/2006/relationships/image" Target="../media/image3141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0.png"/><Relationship Id="rId13" Type="http://schemas.openxmlformats.org/officeDocument/2006/relationships/image" Target="../media/image3155.png"/><Relationship Id="rId18" Type="http://schemas.openxmlformats.org/officeDocument/2006/relationships/image" Target="../media/image3160.png"/><Relationship Id="rId26" Type="http://schemas.openxmlformats.org/officeDocument/2006/relationships/image" Target="../media/image3168.png"/><Relationship Id="rId3" Type="http://schemas.openxmlformats.org/officeDocument/2006/relationships/image" Target="../media/image3145.png"/><Relationship Id="rId21" Type="http://schemas.openxmlformats.org/officeDocument/2006/relationships/image" Target="../media/image3163.png"/><Relationship Id="rId34" Type="http://schemas.openxmlformats.org/officeDocument/2006/relationships/image" Target="../media/image3176.png"/><Relationship Id="rId7" Type="http://schemas.openxmlformats.org/officeDocument/2006/relationships/image" Target="../media/image3149.png"/><Relationship Id="rId12" Type="http://schemas.openxmlformats.org/officeDocument/2006/relationships/image" Target="../media/image3154.png"/><Relationship Id="rId17" Type="http://schemas.openxmlformats.org/officeDocument/2006/relationships/image" Target="../media/image3159.png"/><Relationship Id="rId25" Type="http://schemas.openxmlformats.org/officeDocument/2006/relationships/image" Target="../media/image3167.png"/><Relationship Id="rId33" Type="http://schemas.openxmlformats.org/officeDocument/2006/relationships/image" Target="../media/image3175.png"/><Relationship Id="rId2" Type="http://schemas.openxmlformats.org/officeDocument/2006/relationships/image" Target="../media/image3144.png"/><Relationship Id="rId16" Type="http://schemas.openxmlformats.org/officeDocument/2006/relationships/image" Target="../media/image3158.png"/><Relationship Id="rId20" Type="http://schemas.openxmlformats.org/officeDocument/2006/relationships/image" Target="../media/image3162.png"/><Relationship Id="rId29" Type="http://schemas.openxmlformats.org/officeDocument/2006/relationships/image" Target="../media/image31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48.png"/><Relationship Id="rId11" Type="http://schemas.openxmlformats.org/officeDocument/2006/relationships/image" Target="../media/image3153.png"/><Relationship Id="rId24" Type="http://schemas.openxmlformats.org/officeDocument/2006/relationships/image" Target="../media/image3166.png"/><Relationship Id="rId32" Type="http://schemas.openxmlformats.org/officeDocument/2006/relationships/image" Target="../media/image3174.png"/><Relationship Id="rId37" Type="http://schemas.openxmlformats.org/officeDocument/2006/relationships/image" Target="../media/image3179.png"/><Relationship Id="rId5" Type="http://schemas.openxmlformats.org/officeDocument/2006/relationships/image" Target="../media/image3147.png"/><Relationship Id="rId15" Type="http://schemas.openxmlformats.org/officeDocument/2006/relationships/image" Target="../media/image3157.png"/><Relationship Id="rId23" Type="http://schemas.openxmlformats.org/officeDocument/2006/relationships/image" Target="../media/image3165.png"/><Relationship Id="rId28" Type="http://schemas.openxmlformats.org/officeDocument/2006/relationships/image" Target="../media/image3170.png"/><Relationship Id="rId36" Type="http://schemas.openxmlformats.org/officeDocument/2006/relationships/image" Target="../media/image3178.png"/><Relationship Id="rId10" Type="http://schemas.openxmlformats.org/officeDocument/2006/relationships/image" Target="../media/image3152.png"/><Relationship Id="rId19" Type="http://schemas.openxmlformats.org/officeDocument/2006/relationships/image" Target="../media/image3161.png"/><Relationship Id="rId31" Type="http://schemas.openxmlformats.org/officeDocument/2006/relationships/image" Target="../media/image3173.png"/><Relationship Id="rId4" Type="http://schemas.openxmlformats.org/officeDocument/2006/relationships/image" Target="../media/image3146.png"/><Relationship Id="rId9" Type="http://schemas.openxmlformats.org/officeDocument/2006/relationships/image" Target="../media/image3151.png"/><Relationship Id="rId14" Type="http://schemas.openxmlformats.org/officeDocument/2006/relationships/image" Target="../media/image3156.png"/><Relationship Id="rId22" Type="http://schemas.openxmlformats.org/officeDocument/2006/relationships/image" Target="../media/image3164.png"/><Relationship Id="rId27" Type="http://schemas.openxmlformats.org/officeDocument/2006/relationships/image" Target="../media/image3169.png"/><Relationship Id="rId30" Type="http://schemas.openxmlformats.org/officeDocument/2006/relationships/image" Target="../media/image3172.png"/><Relationship Id="rId35" Type="http://schemas.openxmlformats.org/officeDocument/2006/relationships/image" Target="../media/image3177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86.png"/><Relationship Id="rId13" Type="http://schemas.openxmlformats.org/officeDocument/2006/relationships/image" Target="../media/image3191.png"/><Relationship Id="rId18" Type="http://schemas.openxmlformats.org/officeDocument/2006/relationships/image" Target="../media/image3196.png"/><Relationship Id="rId26" Type="http://schemas.openxmlformats.org/officeDocument/2006/relationships/image" Target="../media/image3204.png"/><Relationship Id="rId3" Type="http://schemas.openxmlformats.org/officeDocument/2006/relationships/image" Target="../media/image3181.png"/><Relationship Id="rId21" Type="http://schemas.openxmlformats.org/officeDocument/2006/relationships/image" Target="../media/image3199.png"/><Relationship Id="rId34" Type="http://schemas.openxmlformats.org/officeDocument/2006/relationships/image" Target="../media/image3212.png"/><Relationship Id="rId7" Type="http://schemas.openxmlformats.org/officeDocument/2006/relationships/image" Target="../media/image3185.png"/><Relationship Id="rId12" Type="http://schemas.openxmlformats.org/officeDocument/2006/relationships/image" Target="../media/image3190.png"/><Relationship Id="rId17" Type="http://schemas.openxmlformats.org/officeDocument/2006/relationships/image" Target="../media/image3195.png"/><Relationship Id="rId25" Type="http://schemas.openxmlformats.org/officeDocument/2006/relationships/image" Target="../media/image3203.png"/><Relationship Id="rId33" Type="http://schemas.openxmlformats.org/officeDocument/2006/relationships/image" Target="../media/image3211.png"/><Relationship Id="rId2" Type="http://schemas.openxmlformats.org/officeDocument/2006/relationships/image" Target="../media/image3180.png"/><Relationship Id="rId16" Type="http://schemas.openxmlformats.org/officeDocument/2006/relationships/image" Target="../media/image3194.png"/><Relationship Id="rId20" Type="http://schemas.openxmlformats.org/officeDocument/2006/relationships/image" Target="../media/image3198.png"/><Relationship Id="rId29" Type="http://schemas.openxmlformats.org/officeDocument/2006/relationships/image" Target="../media/image320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84.png"/><Relationship Id="rId11" Type="http://schemas.openxmlformats.org/officeDocument/2006/relationships/image" Target="../media/image3189.png"/><Relationship Id="rId24" Type="http://schemas.openxmlformats.org/officeDocument/2006/relationships/image" Target="../media/image3202.png"/><Relationship Id="rId32" Type="http://schemas.openxmlformats.org/officeDocument/2006/relationships/image" Target="../media/image3210.png"/><Relationship Id="rId37" Type="http://schemas.openxmlformats.org/officeDocument/2006/relationships/image" Target="../media/image3215.png"/><Relationship Id="rId5" Type="http://schemas.openxmlformats.org/officeDocument/2006/relationships/image" Target="../media/image3183.png"/><Relationship Id="rId15" Type="http://schemas.openxmlformats.org/officeDocument/2006/relationships/image" Target="../media/image3193.png"/><Relationship Id="rId23" Type="http://schemas.openxmlformats.org/officeDocument/2006/relationships/image" Target="../media/image3201.png"/><Relationship Id="rId28" Type="http://schemas.openxmlformats.org/officeDocument/2006/relationships/image" Target="../media/image3206.png"/><Relationship Id="rId36" Type="http://schemas.openxmlformats.org/officeDocument/2006/relationships/image" Target="../media/image3214.png"/><Relationship Id="rId10" Type="http://schemas.openxmlformats.org/officeDocument/2006/relationships/image" Target="../media/image3188.png"/><Relationship Id="rId19" Type="http://schemas.openxmlformats.org/officeDocument/2006/relationships/image" Target="../media/image3197.png"/><Relationship Id="rId31" Type="http://schemas.openxmlformats.org/officeDocument/2006/relationships/image" Target="../media/image3209.png"/><Relationship Id="rId4" Type="http://schemas.openxmlformats.org/officeDocument/2006/relationships/image" Target="../media/image3182.png"/><Relationship Id="rId9" Type="http://schemas.openxmlformats.org/officeDocument/2006/relationships/image" Target="../media/image3187.png"/><Relationship Id="rId14" Type="http://schemas.openxmlformats.org/officeDocument/2006/relationships/image" Target="../media/image3192.png"/><Relationship Id="rId22" Type="http://schemas.openxmlformats.org/officeDocument/2006/relationships/image" Target="../media/image3200.png"/><Relationship Id="rId27" Type="http://schemas.openxmlformats.org/officeDocument/2006/relationships/image" Target="../media/image3205.png"/><Relationship Id="rId30" Type="http://schemas.openxmlformats.org/officeDocument/2006/relationships/image" Target="../media/image3208.png"/><Relationship Id="rId35" Type="http://schemas.openxmlformats.org/officeDocument/2006/relationships/image" Target="../media/image3213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2.png"/><Relationship Id="rId13" Type="http://schemas.openxmlformats.org/officeDocument/2006/relationships/image" Target="../media/image3227.png"/><Relationship Id="rId18" Type="http://schemas.openxmlformats.org/officeDocument/2006/relationships/image" Target="../media/image3232.png"/><Relationship Id="rId3" Type="http://schemas.openxmlformats.org/officeDocument/2006/relationships/image" Target="../media/image3217.png"/><Relationship Id="rId7" Type="http://schemas.openxmlformats.org/officeDocument/2006/relationships/image" Target="../media/image3221.png"/><Relationship Id="rId12" Type="http://schemas.openxmlformats.org/officeDocument/2006/relationships/image" Target="../media/image3226.png"/><Relationship Id="rId17" Type="http://schemas.openxmlformats.org/officeDocument/2006/relationships/image" Target="../media/image3231.png"/><Relationship Id="rId2" Type="http://schemas.openxmlformats.org/officeDocument/2006/relationships/image" Target="../media/image3216.png"/><Relationship Id="rId16" Type="http://schemas.openxmlformats.org/officeDocument/2006/relationships/image" Target="../media/image32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20.png"/><Relationship Id="rId11" Type="http://schemas.openxmlformats.org/officeDocument/2006/relationships/image" Target="../media/image3225.png"/><Relationship Id="rId5" Type="http://schemas.openxmlformats.org/officeDocument/2006/relationships/image" Target="../media/image3219.png"/><Relationship Id="rId15" Type="http://schemas.openxmlformats.org/officeDocument/2006/relationships/image" Target="../media/image3229.png"/><Relationship Id="rId10" Type="http://schemas.openxmlformats.org/officeDocument/2006/relationships/image" Target="../media/image3224.png"/><Relationship Id="rId4" Type="http://schemas.openxmlformats.org/officeDocument/2006/relationships/image" Target="../media/image3218.png"/><Relationship Id="rId9" Type="http://schemas.openxmlformats.org/officeDocument/2006/relationships/image" Target="../media/image3223.png"/><Relationship Id="rId14" Type="http://schemas.openxmlformats.org/officeDocument/2006/relationships/image" Target="../media/image322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4.png"/><Relationship Id="rId2" Type="http://schemas.openxmlformats.org/officeDocument/2006/relationships/image" Target="../media/image32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36.png"/><Relationship Id="rId4" Type="http://schemas.openxmlformats.org/officeDocument/2006/relationships/image" Target="../media/image3235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43.png"/><Relationship Id="rId13" Type="http://schemas.openxmlformats.org/officeDocument/2006/relationships/image" Target="../media/image3248.png"/><Relationship Id="rId18" Type="http://schemas.openxmlformats.org/officeDocument/2006/relationships/image" Target="../media/image3253.png"/><Relationship Id="rId26" Type="http://schemas.openxmlformats.org/officeDocument/2006/relationships/image" Target="../media/image3261.png"/><Relationship Id="rId3" Type="http://schemas.openxmlformats.org/officeDocument/2006/relationships/image" Target="../media/image3238.png"/><Relationship Id="rId21" Type="http://schemas.openxmlformats.org/officeDocument/2006/relationships/image" Target="../media/image3256.png"/><Relationship Id="rId34" Type="http://schemas.openxmlformats.org/officeDocument/2006/relationships/image" Target="../media/image3269.png"/><Relationship Id="rId7" Type="http://schemas.openxmlformats.org/officeDocument/2006/relationships/image" Target="../media/image3242.png"/><Relationship Id="rId12" Type="http://schemas.openxmlformats.org/officeDocument/2006/relationships/image" Target="../media/image3247.png"/><Relationship Id="rId17" Type="http://schemas.openxmlformats.org/officeDocument/2006/relationships/image" Target="../media/image3252.png"/><Relationship Id="rId25" Type="http://schemas.openxmlformats.org/officeDocument/2006/relationships/image" Target="../media/image3260.png"/><Relationship Id="rId33" Type="http://schemas.openxmlformats.org/officeDocument/2006/relationships/image" Target="../media/image3268.png"/><Relationship Id="rId2" Type="http://schemas.openxmlformats.org/officeDocument/2006/relationships/image" Target="../media/image3237.png"/><Relationship Id="rId16" Type="http://schemas.openxmlformats.org/officeDocument/2006/relationships/image" Target="../media/image3251.png"/><Relationship Id="rId20" Type="http://schemas.openxmlformats.org/officeDocument/2006/relationships/image" Target="../media/image3255.png"/><Relationship Id="rId29" Type="http://schemas.openxmlformats.org/officeDocument/2006/relationships/image" Target="../media/image32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41.png"/><Relationship Id="rId11" Type="http://schemas.openxmlformats.org/officeDocument/2006/relationships/image" Target="../media/image3246.png"/><Relationship Id="rId24" Type="http://schemas.openxmlformats.org/officeDocument/2006/relationships/image" Target="../media/image3259.png"/><Relationship Id="rId32" Type="http://schemas.openxmlformats.org/officeDocument/2006/relationships/image" Target="../media/image3267.png"/><Relationship Id="rId37" Type="http://schemas.openxmlformats.org/officeDocument/2006/relationships/image" Target="../media/image3272.png"/><Relationship Id="rId5" Type="http://schemas.openxmlformats.org/officeDocument/2006/relationships/image" Target="../media/image3240.png"/><Relationship Id="rId15" Type="http://schemas.openxmlformats.org/officeDocument/2006/relationships/image" Target="../media/image3250.png"/><Relationship Id="rId23" Type="http://schemas.openxmlformats.org/officeDocument/2006/relationships/image" Target="../media/image3258.png"/><Relationship Id="rId28" Type="http://schemas.openxmlformats.org/officeDocument/2006/relationships/image" Target="../media/image3263.png"/><Relationship Id="rId36" Type="http://schemas.openxmlformats.org/officeDocument/2006/relationships/image" Target="../media/image3271.png"/><Relationship Id="rId10" Type="http://schemas.openxmlformats.org/officeDocument/2006/relationships/image" Target="../media/image3245.png"/><Relationship Id="rId19" Type="http://schemas.openxmlformats.org/officeDocument/2006/relationships/image" Target="../media/image3254.png"/><Relationship Id="rId31" Type="http://schemas.openxmlformats.org/officeDocument/2006/relationships/image" Target="../media/image3266.png"/><Relationship Id="rId4" Type="http://schemas.openxmlformats.org/officeDocument/2006/relationships/image" Target="../media/image3239.png"/><Relationship Id="rId9" Type="http://schemas.openxmlformats.org/officeDocument/2006/relationships/image" Target="../media/image3244.png"/><Relationship Id="rId14" Type="http://schemas.openxmlformats.org/officeDocument/2006/relationships/image" Target="../media/image3249.png"/><Relationship Id="rId22" Type="http://schemas.openxmlformats.org/officeDocument/2006/relationships/image" Target="../media/image3257.png"/><Relationship Id="rId27" Type="http://schemas.openxmlformats.org/officeDocument/2006/relationships/image" Target="../media/image3262.png"/><Relationship Id="rId30" Type="http://schemas.openxmlformats.org/officeDocument/2006/relationships/image" Target="../media/image3265.png"/><Relationship Id="rId35" Type="http://schemas.openxmlformats.org/officeDocument/2006/relationships/image" Target="../media/image32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1.png"/><Relationship Id="rId13" Type="http://schemas.openxmlformats.org/officeDocument/2006/relationships/image" Target="../media/image306.png"/><Relationship Id="rId18" Type="http://schemas.openxmlformats.org/officeDocument/2006/relationships/image" Target="../media/image311.png"/><Relationship Id="rId26" Type="http://schemas.openxmlformats.org/officeDocument/2006/relationships/image" Target="../media/image319.png"/><Relationship Id="rId3" Type="http://schemas.openxmlformats.org/officeDocument/2006/relationships/image" Target="../media/image296.png"/><Relationship Id="rId21" Type="http://schemas.openxmlformats.org/officeDocument/2006/relationships/image" Target="../media/image314.png"/><Relationship Id="rId7" Type="http://schemas.openxmlformats.org/officeDocument/2006/relationships/image" Target="../media/image300.png"/><Relationship Id="rId12" Type="http://schemas.openxmlformats.org/officeDocument/2006/relationships/image" Target="../media/image305.png"/><Relationship Id="rId17" Type="http://schemas.openxmlformats.org/officeDocument/2006/relationships/image" Target="../media/image310.png"/><Relationship Id="rId25" Type="http://schemas.openxmlformats.org/officeDocument/2006/relationships/image" Target="../media/image318.png"/><Relationship Id="rId2" Type="http://schemas.openxmlformats.org/officeDocument/2006/relationships/image" Target="../media/image295.png"/><Relationship Id="rId16" Type="http://schemas.openxmlformats.org/officeDocument/2006/relationships/image" Target="../media/image309.png"/><Relationship Id="rId20" Type="http://schemas.openxmlformats.org/officeDocument/2006/relationships/image" Target="../media/image313.png"/><Relationship Id="rId29" Type="http://schemas.openxmlformats.org/officeDocument/2006/relationships/image" Target="../media/image3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9.png"/><Relationship Id="rId11" Type="http://schemas.openxmlformats.org/officeDocument/2006/relationships/image" Target="../media/image304.png"/><Relationship Id="rId24" Type="http://schemas.openxmlformats.org/officeDocument/2006/relationships/image" Target="../media/image317.png"/><Relationship Id="rId5" Type="http://schemas.openxmlformats.org/officeDocument/2006/relationships/image" Target="../media/image298.png"/><Relationship Id="rId15" Type="http://schemas.openxmlformats.org/officeDocument/2006/relationships/image" Target="../media/image308.png"/><Relationship Id="rId23" Type="http://schemas.openxmlformats.org/officeDocument/2006/relationships/image" Target="../media/image316.png"/><Relationship Id="rId28" Type="http://schemas.openxmlformats.org/officeDocument/2006/relationships/image" Target="../media/image321.png"/><Relationship Id="rId10" Type="http://schemas.openxmlformats.org/officeDocument/2006/relationships/image" Target="../media/image303.png"/><Relationship Id="rId19" Type="http://schemas.openxmlformats.org/officeDocument/2006/relationships/image" Target="../media/image312.png"/><Relationship Id="rId4" Type="http://schemas.openxmlformats.org/officeDocument/2006/relationships/image" Target="../media/image297.png"/><Relationship Id="rId9" Type="http://schemas.openxmlformats.org/officeDocument/2006/relationships/image" Target="../media/image302.png"/><Relationship Id="rId14" Type="http://schemas.openxmlformats.org/officeDocument/2006/relationships/image" Target="../media/image307.png"/><Relationship Id="rId22" Type="http://schemas.openxmlformats.org/officeDocument/2006/relationships/image" Target="../media/image315.png"/><Relationship Id="rId27" Type="http://schemas.openxmlformats.org/officeDocument/2006/relationships/image" Target="../media/image320.png"/><Relationship Id="rId30" Type="http://schemas.openxmlformats.org/officeDocument/2006/relationships/image" Target="../media/image323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9.png"/><Relationship Id="rId13" Type="http://schemas.openxmlformats.org/officeDocument/2006/relationships/image" Target="../media/image3284.png"/><Relationship Id="rId18" Type="http://schemas.openxmlformats.org/officeDocument/2006/relationships/image" Target="../media/image3289.png"/><Relationship Id="rId26" Type="http://schemas.openxmlformats.org/officeDocument/2006/relationships/image" Target="../media/image3297.png"/><Relationship Id="rId3" Type="http://schemas.openxmlformats.org/officeDocument/2006/relationships/image" Target="../media/image3274.png"/><Relationship Id="rId21" Type="http://schemas.openxmlformats.org/officeDocument/2006/relationships/image" Target="../media/image3292.png"/><Relationship Id="rId7" Type="http://schemas.openxmlformats.org/officeDocument/2006/relationships/image" Target="../media/image3278.png"/><Relationship Id="rId12" Type="http://schemas.openxmlformats.org/officeDocument/2006/relationships/image" Target="../media/image3283.png"/><Relationship Id="rId17" Type="http://schemas.openxmlformats.org/officeDocument/2006/relationships/image" Target="../media/image3288.png"/><Relationship Id="rId25" Type="http://schemas.openxmlformats.org/officeDocument/2006/relationships/image" Target="../media/image3296.png"/><Relationship Id="rId2" Type="http://schemas.openxmlformats.org/officeDocument/2006/relationships/image" Target="../media/image3273.png"/><Relationship Id="rId16" Type="http://schemas.openxmlformats.org/officeDocument/2006/relationships/image" Target="../media/image3287.png"/><Relationship Id="rId20" Type="http://schemas.openxmlformats.org/officeDocument/2006/relationships/image" Target="../media/image3291.png"/><Relationship Id="rId29" Type="http://schemas.openxmlformats.org/officeDocument/2006/relationships/image" Target="../media/image33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77.png"/><Relationship Id="rId11" Type="http://schemas.openxmlformats.org/officeDocument/2006/relationships/image" Target="../media/image3282.png"/><Relationship Id="rId24" Type="http://schemas.openxmlformats.org/officeDocument/2006/relationships/image" Target="../media/image3295.png"/><Relationship Id="rId5" Type="http://schemas.openxmlformats.org/officeDocument/2006/relationships/image" Target="../media/image3276.png"/><Relationship Id="rId15" Type="http://schemas.openxmlformats.org/officeDocument/2006/relationships/image" Target="../media/image3286.png"/><Relationship Id="rId23" Type="http://schemas.openxmlformats.org/officeDocument/2006/relationships/image" Target="../media/image3294.png"/><Relationship Id="rId28" Type="http://schemas.openxmlformats.org/officeDocument/2006/relationships/image" Target="../media/image3299.png"/><Relationship Id="rId10" Type="http://schemas.openxmlformats.org/officeDocument/2006/relationships/image" Target="../media/image3281.png"/><Relationship Id="rId19" Type="http://schemas.openxmlformats.org/officeDocument/2006/relationships/image" Target="../media/image3290.png"/><Relationship Id="rId4" Type="http://schemas.openxmlformats.org/officeDocument/2006/relationships/image" Target="../media/image3275.png"/><Relationship Id="rId9" Type="http://schemas.openxmlformats.org/officeDocument/2006/relationships/image" Target="../media/image3280.png"/><Relationship Id="rId14" Type="http://schemas.openxmlformats.org/officeDocument/2006/relationships/image" Target="../media/image3285.png"/><Relationship Id="rId22" Type="http://schemas.openxmlformats.org/officeDocument/2006/relationships/image" Target="../media/image3293.png"/><Relationship Id="rId27" Type="http://schemas.openxmlformats.org/officeDocument/2006/relationships/image" Target="../media/image3298.png"/><Relationship Id="rId30" Type="http://schemas.openxmlformats.org/officeDocument/2006/relationships/image" Target="../media/image3301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8.png"/><Relationship Id="rId13" Type="http://schemas.openxmlformats.org/officeDocument/2006/relationships/image" Target="../media/image3313.png"/><Relationship Id="rId18" Type="http://schemas.openxmlformats.org/officeDocument/2006/relationships/image" Target="../media/image3318.png"/><Relationship Id="rId26" Type="http://schemas.openxmlformats.org/officeDocument/2006/relationships/image" Target="../media/image3326.png"/><Relationship Id="rId3" Type="http://schemas.openxmlformats.org/officeDocument/2006/relationships/image" Target="../media/image3303.png"/><Relationship Id="rId21" Type="http://schemas.openxmlformats.org/officeDocument/2006/relationships/image" Target="../media/image3321.png"/><Relationship Id="rId7" Type="http://schemas.openxmlformats.org/officeDocument/2006/relationships/image" Target="../media/image3307.png"/><Relationship Id="rId12" Type="http://schemas.openxmlformats.org/officeDocument/2006/relationships/image" Target="../media/image3312.png"/><Relationship Id="rId17" Type="http://schemas.openxmlformats.org/officeDocument/2006/relationships/image" Target="../media/image3317.png"/><Relationship Id="rId25" Type="http://schemas.openxmlformats.org/officeDocument/2006/relationships/image" Target="../media/image3325.png"/><Relationship Id="rId2" Type="http://schemas.openxmlformats.org/officeDocument/2006/relationships/image" Target="../media/image3302.png"/><Relationship Id="rId16" Type="http://schemas.openxmlformats.org/officeDocument/2006/relationships/image" Target="../media/image3316.png"/><Relationship Id="rId20" Type="http://schemas.openxmlformats.org/officeDocument/2006/relationships/image" Target="../media/image3320.png"/><Relationship Id="rId29" Type="http://schemas.openxmlformats.org/officeDocument/2006/relationships/image" Target="../media/image33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06.png"/><Relationship Id="rId11" Type="http://schemas.openxmlformats.org/officeDocument/2006/relationships/image" Target="../media/image3311.png"/><Relationship Id="rId24" Type="http://schemas.openxmlformats.org/officeDocument/2006/relationships/image" Target="../media/image3324.png"/><Relationship Id="rId5" Type="http://schemas.openxmlformats.org/officeDocument/2006/relationships/image" Target="../media/image3305.png"/><Relationship Id="rId15" Type="http://schemas.openxmlformats.org/officeDocument/2006/relationships/image" Target="../media/image3315.png"/><Relationship Id="rId23" Type="http://schemas.openxmlformats.org/officeDocument/2006/relationships/image" Target="../media/image3323.png"/><Relationship Id="rId28" Type="http://schemas.openxmlformats.org/officeDocument/2006/relationships/image" Target="../media/image3328.png"/><Relationship Id="rId10" Type="http://schemas.openxmlformats.org/officeDocument/2006/relationships/image" Target="../media/image3310.png"/><Relationship Id="rId19" Type="http://schemas.openxmlformats.org/officeDocument/2006/relationships/image" Target="../media/image3319.png"/><Relationship Id="rId4" Type="http://schemas.openxmlformats.org/officeDocument/2006/relationships/image" Target="../media/image3304.png"/><Relationship Id="rId9" Type="http://schemas.openxmlformats.org/officeDocument/2006/relationships/image" Target="../media/image3309.png"/><Relationship Id="rId14" Type="http://schemas.openxmlformats.org/officeDocument/2006/relationships/image" Target="../media/image3314.png"/><Relationship Id="rId22" Type="http://schemas.openxmlformats.org/officeDocument/2006/relationships/image" Target="../media/image3322.png"/><Relationship Id="rId27" Type="http://schemas.openxmlformats.org/officeDocument/2006/relationships/image" Target="../media/image3327.png"/><Relationship Id="rId30" Type="http://schemas.openxmlformats.org/officeDocument/2006/relationships/image" Target="../media/image3330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7.png"/><Relationship Id="rId13" Type="http://schemas.openxmlformats.org/officeDocument/2006/relationships/image" Target="../media/image3342.png"/><Relationship Id="rId18" Type="http://schemas.openxmlformats.org/officeDocument/2006/relationships/image" Target="../media/image3347.png"/><Relationship Id="rId26" Type="http://schemas.openxmlformats.org/officeDocument/2006/relationships/image" Target="../media/image3355.png"/><Relationship Id="rId3" Type="http://schemas.openxmlformats.org/officeDocument/2006/relationships/image" Target="../media/image3332.png"/><Relationship Id="rId21" Type="http://schemas.openxmlformats.org/officeDocument/2006/relationships/image" Target="../media/image3350.png"/><Relationship Id="rId34" Type="http://schemas.openxmlformats.org/officeDocument/2006/relationships/image" Target="../media/image3363.png"/><Relationship Id="rId7" Type="http://schemas.openxmlformats.org/officeDocument/2006/relationships/image" Target="../media/image3336.png"/><Relationship Id="rId12" Type="http://schemas.openxmlformats.org/officeDocument/2006/relationships/image" Target="../media/image3341.png"/><Relationship Id="rId17" Type="http://schemas.openxmlformats.org/officeDocument/2006/relationships/image" Target="../media/image3346.png"/><Relationship Id="rId25" Type="http://schemas.openxmlformats.org/officeDocument/2006/relationships/image" Target="../media/image3354.png"/><Relationship Id="rId33" Type="http://schemas.openxmlformats.org/officeDocument/2006/relationships/image" Target="../media/image3362.png"/><Relationship Id="rId2" Type="http://schemas.openxmlformats.org/officeDocument/2006/relationships/image" Target="../media/image3331.png"/><Relationship Id="rId16" Type="http://schemas.openxmlformats.org/officeDocument/2006/relationships/image" Target="../media/image3345.png"/><Relationship Id="rId20" Type="http://schemas.openxmlformats.org/officeDocument/2006/relationships/image" Target="../media/image3349.png"/><Relationship Id="rId29" Type="http://schemas.openxmlformats.org/officeDocument/2006/relationships/image" Target="../media/image335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35.png"/><Relationship Id="rId11" Type="http://schemas.openxmlformats.org/officeDocument/2006/relationships/image" Target="../media/image3340.png"/><Relationship Id="rId24" Type="http://schemas.openxmlformats.org/officeDocument/2006/relationships/image" Target="../media/image3353.png"/><Relationship Id="rId32" Type="http://schemas.openxmlformats.org/officeDocument/2006/relationships/image" Target="../media/image3361.png"/><Relationship Id="rId37" Type="http://schemas.openxmlformats.org/officeDocument/2006/relationships/image" Target="../media/image3366.png"/><Relationship Id="rId5" Type="http://schemas.openxmlformats.org/officeDocument/2006/relationships/image" Target="../media/image3334.png"/><Relationship Id="rId15" Type="http://schemas.openxmlformats.org/officeDocument/2006/relationships/image" Target="../media/image3344.png"/><Relationship Id="rId23" Type="http://schemas.openxmlformats.org/officeDocument/2006/relationships/image" Target="../media/image3352.png"/><Relationship Id="rId28" Type="http://schemas.openxmlformats.org/officeDocument/2006/relationships/image" Target="../media/image3357.png"/><Relationship Id="rId36" Type="http://schemas.openxmlformats.org/officeDocument/2006/relationships/image" Target="../media/image3365.png"/><Relationship Id="rId10" Type="http://schemas.openxmlformats.org/officeDocument/2006/relationships/image" Target="../media/image3339.png"/><Relationship Id="rId19" Type="http://schemas.openxmlformats.org/officeDocument/2006/relationships/image" Target="../media/image3348.png"/><Relationship Id="rId31" Type="http://schemas.openxmlformats.org/officeDocument/2006/relationships/image" Target="../media/image3360.png"/><Relationship Id="rId4" Type="http://schemas.openxmlformats.org/officeDocument/2006/relationships/image" Target="../media/image3333.png"/><Relationship Id="rId9" Type="http://schemas.openxmlformats.org/officeDocument/2006/relationships/image" Target="../media/image3338.png"/><Relationship Id="rId14" Type="http://schemas.openxmlformats.org/officeDocument/2006/relationships/image" Target="../media/image3343.png"/><Relationship Id="rId22" Type="http://schemas.openxmlformats.org/officeDocument/2006/relationships/image" Target="../media/image3351.png"/><Relationship Id="rId27" Type="http://schemas.openxmlformats.org/officeDocument/2006/relationships/image" Target="../media/image3356.png"/><Relationship Id="rId30" Type="http://schemas.openxmlformats.org/officeDocument/2006/relationships/image" Target="../media/image3359.png"/><Relationship Id="rId35" Type="http://schemas.openxmlformats.org/officeDocument/2006/relationships/image" Target="../media/image3364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3.png"/><Relationship Id="rId13" Type="http://schemas.openxmlformats.org/officeDocument/2006/relationships/image" Target="../media/image3378.png"/><Relationship Id="rId18" Type="http://schemas.openxmlformats.org/officeDocument/2006/relationships/image" Target="../media/image3383.png"/><Relationship Id="rId26" Type="http://schemas.openxmlformats.org/officeDocument/2006/relationships/image" Target="../media/image3391.png"/><Relationship Id="rId3" Type="http://schemas.openxmlformats.org/officeDocument/2006/relationships/image" Target="../media/image3368.png"/><Relationship Id="rId21" Type="http://schemas.openxmlformats.org/officeDocument/2006/relationships/image" Target="../media/image3386.png"/><Relationship Id="rId7" Type="http://schemas.openxmlformats.org/officeDocument/2006/relationships/image" Target="../media/image3372.png"/><Relationship Id="rId12" Type="http://schemas.openxmlformats.org/officeDocument/2006/relationships/image" Target="../media/image3377.png"/><Relationship Id="rId17" Type="http://schemas.openxmlformats.org/officeDocument/2006/relationships/image" Target="../media/image3382.png"/><Relationship Id="rId25" Type="http://schemas.openxmlformats.org/officeDocument/2006/relationships/image" Target="../media/image3390.png"/><Relationship Id="rId2" Type="http://schemas.openxmlformats.org/officeDocument/2006/relationships/image" Target="../media/image3367.png"/><Relationship Id="rId16" Type="http://schemas.openxmlformats.org/officeDocument/2006/relationships/image" Target="../media/image3381.png"/><Relationship Id="rId20" Type="http://schemas.openxmlformats.org/officeDocument/2006/relationships/image" Target="../media/image3385.png"/><Relationship Id="rId29" Type="http://schemas.openxmlformats.org/officeDocument/2006/relationships/image" Target="../media/image33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71.png"/><Relationship Id="rId11" Type="http://schemas.openxmlformats.org/officeDocument/2006/relationships/image" Target="../media/image3376.png"/><Relationship Id="rId24" Type="http://schemas.openxmlformats.org/officeDocument/2006/relationships/image" Target="../media/image3389.png"/><Relationship Id="rId5" Type="http://schemas.openxmlformats.org/officeDocument/2006/relationships/image" Target="../media/image3370.png"/><Relationship Id="rId15" Type="http://schemas.openxmlformats.org/officeDocument/2006/relationships/image" Target="../media/image3380.png"/><Relationship Id="rId23" Type="http://schemas.openxmlformats.org/officeDocument/2006/relationships/image" Target="../media/image3388.png"/><Relationship Id="rId28" Type="http://schemas.openxmlformats.org/officeDocument/2006/relationships/image" Target="../media/image3393.png"/><Relationship Id="rId10" Type="http://schemas.openxmlformats.org/officeDocument/2006/relationships/image" Target="../media/image3375.png"/><Relationship Id="rId19" Type="http://schemas.openxmlformats.org/officeDocument/2006/relationships/image" Target="../media/image3384.png"/><Relationship Id="rId4" Type="http://schemas.openxmlformats.org/officeDocument/2006/relationships/image" Target="../media/image3369.png"/><Relationship Id="rId9" Type="http://schemas.openxmlformats.org/officeDocument/2006/relationships/image" Target="../media/image3374.png"/><Relationship Id="rId14" Type="http://schemas.openxmlformats.org/officeDocument/2006/relationships/image" Target="../media/image3379.png"/><Relationship Id="rId22" Type="http://schemas.openxmlformats.org/officeDocument/2006/relationships/image" Target="../media/image3387.png"/><Relationship Id="rId27" Type="http://schemas.openxmlformats.org/officeDocument/2006/relationships/image" Target="../media/image3392.png"/><Relationship Id="rId30" Type="http://schemas.openxmlformats.org/officeDocument/2006/relationships/image" Target="../media/image3395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2.png"/><Relationship Id="rId13" Type="http://schemas.openxmlformats.org/officeDocument/2006/relationships/image" Target="../media/image3407.png"/><Relationship Id="rId18" Type="http://schemas.openxmlformats.org/officeDocument/2006/relationships/image" Target="../media/image3412.png"/><Relationship Id="rId26" Type="http://schemas.openxmlformats.org/officeDocument/2006/relationships/image" Target="../media/image3420.png"/><Relationship Id="rId3" Type="http://schemas.openxmlformats.org/officeDocument/2006/relationships/image" Target="../media/image3397.png"/><Relationship Id="rId21" Type="http://schemas.openxmlformats.org/officeDocument/2006/relationships/image" Target="../media/image3415.png"/><Relationship Id="rId34" Type="http://schemas.openxmlformats.org/officeDocument/2006/relationships/image" Target="../media/image3428.png"/><Relationship Id="rId7" Type="http://schemas.openxmlformats.org/officeDocument/2006/relationships/image" Target="../media/image3401.png"/><Relationship Id="rId12" Type="http://schemas.openxmlformats.org/officeDocument/2006/relationships/image" Target="../media/image3406.png"/><Relationship Id="rId17" Type="http://schemas.openxmlformats.org/officeDocument/2006/relationships/image" Target="../media/image3411.png"/><Relationship Id="rId25" Type="http://schemas.openxmlformats.org/officeDocument/2006/relationships/image" Target="../media/image3419.png"/><Relationship Id="rId33" Type="http://schemas.openxmlformats.org/officeDocument/2006/relationships/image" Target="../media/image3427.png"/><Relationship Id="rId2" Type="http://schemas.openxmlformats.org/officeDocument/2006/relationships/image" Target="../media/image3396.png"/><Relationship Id="rId16" Type="http://schemas.openxmlformats.org/officeDocument/2006/relationships/image" Target="../media/image3410.png"/><Relationship Id="rId20" Type="http://schemas.openxmlformats.org/officeDocument/2006/relationships/image" Target="../media/image3414.png"/><Relationship Id="rId29" Type="http://schemas.openxmlformats.org/officeDocument/2006/relationships/image" Target="../media/image34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00.png"/><Relationship Id="rId11" Type="http://schemas.openxmlformats.org/officeDocument/2006/relationships/image" Target="../media/image3405.png"/><Relationship Id="rId24" Type="http://schemas.openxmlformats.org/officeDocument/2006/relationships/image" Target="../media/image3418.png"/><Relationship Id="rId32" Type="http://schemas.openxmlformats.org/officeDocument/2006/relationships/image" Target="../media/image3426.png"/><Relationship Id="rId37" Type="http://schemas.openxmlformats.org/officeDocument/2006/relationships/image" Target="../media/image3431.png"/><Relationship Id="rId5" Type="http://schemas.openxmlformats.org/officeDocument/2006/relationships/image" Target="../media/image3399.png"/><Relationship Id="rId15" Type="http://schemas.openxmlformats.org/officeDocument/2006/relationships/image" Target="../media/image3409.png"/><Relationship Id="rId23" Type="http://schemas.openxmlformats.org/officeDocument/2006/relationships/image" Target="../media/image3417.png"/><Relationship Id="rId28" Type="http://schemas.openxmlformats.org/officeDocument/2006/relationships/image" Target="../media/image3422.png"/><Relationship Id="rId36" Type="http://schemas.openxmlformats.org/officeDocument/2006/relationships/image" Target="../media/image3430.png"/><Relationship Id="rId10" Type="http://schemas.openxmlformats.org/officeDocument/2006/relationships/image" Target="../media/image3404.png"/><Relationship Id="rId19" Type="http://schemas.openxmlformats.org/officeDocument/2006/relationships/image" Target="../media/image3413.png"/><Relationship Id="rId31" Type="http://schemas.openxmlformats.org/officeDocument/2006/relationships/image" Target="../media/image3425.png"/><Relationship Id="rId4" Type="http://schemas.openxmlformats.org/officeDocument/2006/relationships/image" Target="../media/image3398.png"/><Relationship Id="rId9" Type="http://schemas.openxmlformats.org/officeDocument/2006/relationships/image" Target="../media/image3403.png"/><Relationship Id="rId14" Type="http://schemas.openxmlformats.org/officeDocument/2006/relationships/image" Target="../media/image3408.png"/><Relationship Id="rId22" Type="http://schemas.openxmlformats.org/officeDocument/2006/relationships/image" Target="../media/image3416.png"/><Relationship Id="rId27" Type="http://schemas.openxmlformats.org/officeDocument/2006/relationships/image" Target="../media/image3421.png"/><Relationship Id="rId30" Type="http://schemas.openxmlformats.org/officeDocument/2006/relationships/image" Target="../media/image3424.png"/><Relationship Id="rId35" Type="http://schemas.openxmlformats.org/officeDocument/2006/relationships/image" Target="../media/image3429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38.png"/><Relationship Id="rId13" Type="http://schemas.openxmlformats.org/officeDocument/2006/relationships/image" Target="../media/image3443.png"/><Relationship Id="rId18" Type="http://schemas.openxmlformats.org/officeDocument/2006/relationships/image" Target="../media/image3448.png"/><Relationship Id="rId26" Type="http://schemas.openxmlformats.org/officeDocument/2006/relationships/image" Target="../media/image3456.png"/><Relationship Id="rId3" Type="http://schemas.openxmlformats.org/officeDocument/2006/relationships/image" Target="../media/image3433.png"/><Relationship Id="rId21" Type="http://schemas.openxmlformats.org/officeDocument/2006/relationships/image" Target="../media/image3451.png"/><Relationship Id="rId7" Type="http://schemas.openxmlformats.org/officeDocument/2006/relationships/image" Target="../media/image3437.png"/><Relationship Id="rId12" Type="http://schemas.openxmlformats.org/officeDocument/2006/relationships/image" Target="../media/image3442.png"/><Relationship Id="rId17" Type="http://schemas.openxmlformats.org/officeDocument/2006/relationships/image" Target="../media/image3447.png"/><Relationship Id="rId25" Type="http://schemas.openxmlformats.org/officeDocument/2006/relationships/image" Target="../media/image3455.png"/><Relationship Id="rId2" Type="http://schemas.openxmlformats.org/officeDocument/2006/relationships/image" Target="../media/image3432.png"/><Relationship Id="rId16" Type="http://schemas.openxmlformats.org/officeDocument/2006/relationships/image" Target="../media/image3446.png"/><Relationship Id="rId20" Type="http://schemas.openxmlformats.org/officeDocument/2006/relationships/image" Target="../media/image3450.png"/><Relationship Id="rId29" Type="http://schemas.openxmlformats.org/officeDocument/2006/relationships/image" Target="../media/image34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36.png"/><Relationship Id="rId11" Type="http://schemas.openxmlformats.org/officeDocument/2006/relationships/image" Target="../media/image3441.png"/><Relationship Id="rId24" Type="http://schemas.openxmlformats.org/officeDocument/2006/relationships/image" Target="../media/image3454.png"/><Relationship Id="rId5" Type="http://schemas.openxmlformats.org/officeDocument/2006/relationships/image" Target="../media/image3435.png"/><Relationship Id="rId15" Type="http://schemas.openxmlformats.org/officeDocument/2006/relationships/image" Target="../media/image3445.png"/><Relationship Id="rId23" Type="http://schemas.openxmlformats.org/officeDocument/2006/relationships/image" Target="../media/image3453.png"/><Relationship Id="rId28" Type="http://schemas.openxmlformats.org/officeDocument/2006/relationships/image" Target="../media/image3458.png"/><Relationship Id="rId10" Type="http://schemas.openxmlformats.org/officeDocument/2006/relationships/image" Target="../media/image3440.png"/><Relationship Id="rId19" Type="http://schemas.openxmlformats.org/officeDocument/2006/relationships/image" Target="../media/image3449.png"/><Relationship Id="rId4" Type="http://schemas.openxmlformats.org/officeDocument/2006/relationships/image" Target="../media/image3434.png"/><Relationship Id="rId9" Type="http://schemas.openxmlformats.org/officeDocument/2006/relationships/image" Target="../media/image3439.png"/><Relationship Id="rId14" Type="http://schemas.openxmlformats.org/officeDocument/2006/relationships/image" Target="../media/image3444.png"/><Relationship Id="rId22" Type="http://schemas.openxmlformats.org/officeDocument/2006/relationships/image" Target="../media/image3452.png"/><Relationship Id="rId27" Type="http://schemas.openxmlformats.org/officeDocument/2006/relationships/image" Target="../media/image3457.png"/><Relationship Id="rId30" Type="http://schemas.openxmlformats.org/officeDocument/2006/relationships/image" Target="../media/image3460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7.png"/><Relationship Id="rId13" Type="http://schemas.openxmlformats.org/officeDocument/2006/relationships/image" Target="../media/image3472.png"/><Relationship Id="rId18" Type="http://schemas.openxmlformats.org/officeDocument/2006/relationships/image" Target="../media/image3477.png"/><Relationship Id="rId26" Type="http://schemas.openxmlformats.org/officeDocument/2006/relationships/image" Target="../media/image3485.png"/><Relationship Id="rId3" Type="http://schemas.openxmlformats.org/officeDocument/2006/relationships/image" Target="../media/image3462.png"/><Relationship Id="rId21" Type="http://schemas.openxmlformats.org/officeDocument/2006/relationships/image" Target="../media/image3480.png"/><Relationship Id="rId7" Type="http://schemas.openxmlformats.org/officeDocument/2006/relationships/image" Target="../media/image3466.png"/><Relationship Id="rId12" Type="http://schemas.openxmlformats.org/officeDocument/2006/relationships/image" Target="../media/image3471.png"/><Relationship Id="rId17" Type="http://schemas.openxmlformats.org/officeDocument/2006/relationships/image" Target="../media/image3476.png"/><Relationship Id="rId25" Type="http://schemas.openxmlformats.org/officeDocument/2006/relationships/image" Target="../media/image3484.png"/><Relationship Id="rId2" Type="http://schemas.openxmlformats.org/officeDocument/2006/relationships/image" Target="../media/image3461.png"/><Relationship Id="rId16" Type="http://schemas.openxmlformats.org/officeDocument/2006/relationships/image" Target="../media/image3475.png"/><Relationship Id="rId20" Type="http://schemas.openxmlformats.org/officeDocument/2006/relationships/image" Target="../media/image3479.png"/><Relationship Id="rId29" Type="http://schemas.openxmlformats.org/officeDocument/2006/relationships/image" Target="../media/image34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65.png"/><Relationship Id="rId11" Type="http://schemas.openxmlformats.org/officeDocument/2006/relationships/image" Target="../media/image3470.png"/><Relationship Id="rId24" Type="http://schemas.openxmlformats.org/officeDocument/2006/relationships/image" Target="../media/image3483.png"/><Relationship Id="rId5" Type="http://schemas.openxmlformats.org/officeDocument/2006/relationships/image" Target="../media/image3464.png"/><Relationship Id="rId15" Type="http://schemas.openxmlformats.org/officeDocument/2006/relationships/image" Target="../media/image3474.png"/><Relationship Id="rId23" Type="http://schemas.openxmlformats.org/officeDocument/2006/relationships/image" Target="../media/image3482.png"/><Relationship Id="rId28" Type="http://schemas.openxmlformats.org/officeDocument/2006/relationships/image" Target="../media/image3487.png"/><Relationship Id="rId10" Type="http://schemas.openxmlformats.org/officeDocument/2006/relationships/image" Target="../media/image3469.png"/><Relationship Id="rId19" Type="http://schemas.openxmlformats.org/officeDocument/2006/relationships/image" Target="../media/image3478.png"/><Relationship Id="rId4" Type="http://schemas.openxmlformats.org/officeDocument/2006/relationships/image" Target="../media/image3463.png"/><Relationship Id="rId9" Type="http://schemas.openxmlformats.org/officeDocument/2006/relationships/image" Target="../media/image3468.png"/><Relationship Id="rId14" Type="http://schemas.openxmlformats.org/officeDocument/2006/relationships/image" Target="../media/image3473.png"/><Relationship Id="rId22" Type="http://schemas.openxmlformats.org/officeDocument/2006/relationships/image" Target="../media/image3481.png"/><Relationship Id="rId27" Type="http://schemas.openxmlformats.org/officeDocument/2006/relationships/image" Target="../media/image3486.png"/><Relationship Id="rId30" Type="http://schemas.openxmlformats.org/officeDocument/2006/relationships/image" Target="../media/image3489.pn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96.png"/><Relationship Id="rId13" Type="http://schemas.openxmlformats.org/officeDocument/2006/relationships/image" Target="../media/image3501.png"/><Relationship Id="rId18" Type="http://schemas.openxmlformats.org/officeDocument/2006/relationships/image" Target="../media/image3506.png"/><Relationship Id="rId26" Type="http://schemas.openxmlformats.org/officeDocument/2006/relationships/image" Target="../media/image3514.png"/><Relationship Id="rId3" Type="http://schemas.openxmlformats.org/officeDocument/2006/relationships/image" Target="../media/image3491.png"/><Relationship Id="rId21" Type="http://schemas.openxmlformats.org/officeDocument/2006/relationships/image" Target="../media/image3509.png"/><Relationship Id="rId7" Type="http://schemas.openxmlformats.org/officeDocument/2006/relationships/image" Target="../media/image3495.png"/><Relationship Id="rId12" Type="http://schemas.openxmlformats.org/officeDocument/2006/relationships/image" Target="../media/image3500.png"/><Relationship Id="rId17" Type="http://schemas.openxmlformats.org/officeDocument/2006/relationships/image" Target="../media/image3505.png"/><Relationship Id="rId25" Type="http://schemas.openxmlformats.org/officeDocument/2006/relationships/image" Target="../media/image3513.png"/><Relationship Id="rId2" Type="http://schemas.openxmlformats.org/officeDocument/2006/relationships/image" Target="../media/image3490.png"/><Relationship Id="rId16" Type="http://schemas.openxmlformats.org/officeDocument/2006/relationships/image" Target="../media/image3504.png"/><Relationship Id="rId20" Type="http://schemas.openxmlformats.org/officeDocument/2006/relationships/image" Target="../media/image3508.png"/><Relationship Id="rId29" Type="http://schemas.openxmlformats.org/officeDocument/2006/relationships/image" Target="../media/image35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94.png"/><Relationship Id="rId11" Type="http://schemas.openxmlformats.org/officeDocument/2006/relationships/image" Target="../media/image3499.png"/><Relationship Id="rId24" Type="http://schemas.openxmlformats.org/officeDocument/2006/relationships/image" Target="../media/image3512.png"/><Relationship Id="rId5" Type="http://schemas.openxmlformats.org/officeDocument/2006/relationships/image" Target="../media/image3493.png"/><Relationship Id="rId15" Type="http://schemas.openxmlformats.org/officeDocument/2006/relationships/image" Target="../media/image3503.png"/><Relationship Id="rId23" Type="http://schemas.openxmlformats.org/officeDocument/2006/relationships/image" Target="../media/image3511.png"/><Relationship Id="rId28" Type="http://schemas.openxmlformats.org/officeDocument/2006/relationships/image" Target="../media/image3516.png"/><Relationship Id="rId10" Type="http://schemas.openxmlformats.org/officeDocument/2006/relationships/image" Target="../media/image3498.png"/><Relationship Id="rId19" Type="http://schemas.openxmlformats.org/officeDocument/2006/relationships/image" Target="../media/image3507.png"/><Relationship Id="rId4" Type="http://schemas.openxmlformats.org/officeDocument/2006/relationships/image" Target="../media/image3492.png"/><Relationship Id="rId9" Type="http://schemas.openxmlformats.org/officeDocument/2006/relationships/image" Target="../media/image3497.png"/><Relationship Id="rId14" Type="http://schemas.openxmlformats.org/officeDocument/2006/relationships/image" Target="../media/image3502.png"/><Relationship Id="rId22" Type="http://schemas.openxmlformats.org/officeDocument/2006/relationships/image" Target="../media/image3510.png"/><Relationship Id="rId27" Type="http://schemas.openxmlformats.org/officeDocument/2006/relationships/image" Target="../media/image3515.png"/><Relationship Id="rId30" Type="http://schemas.openxmlformats.org/officeDocument/2006/relationships/image" Target="../media/image3518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5.png"/><Relationship Id="rId13" Type="http://schemas.openxmlformats.org/officeDocument/2006/relationships/image" Target="../media/image3530.png"/><Relationship Id="rId18" Type="http://schemas.openxmlformats.org/officeDocument/2006/relationships/image" Target="../media/image3535.png"/><Relationship Id="rId26" Type="http://schemas.openxmlformats.org/officeDocument/2006/relationships/image" Target="../media/image3543.png"/><Relationship Id="rId3" Type="http://schemas.openxmlformats.org/officeDocument/2006/relationships/image" Target="../media/image3520.png"/><Relationship Id="rId21" Type="http://schemas.openxmlformats.org/officeDocument/2006/relationships/image" Target="../media/image3538.png"/><Relationship Id="rId7" Type="http://schemas.openxmlformats.org/officeDocument/2006/relationships/image" Target="../media/image3524.png"/><Relationship Id="rId12" Type="http://schemas.openxmlformats.org/officeDocument/2006/relationships/image" Target="../media/image3529.png"/><Relationship Id="rId17" Type="http://schemas.openxmlformats.org/officeDocument/2006/relationships/image" Target="../media/image3534.png"/><Relationship Id="rId25" Type="http://schemas.openxmlformats.org/officeDocument/2006/relationships/image" Target="../media/image3542.png"/><Relationship Id="rId2" Type="http://schemas.openxmlformats.org/officeDocument/2006/relationships/image" Target="../media/image3519.png"/><Relationship Id="rId16" Type="http://schemas.openxmlformats.org/officeDocument/2006/relationships/image" Target="../media/image3533.png"/><Relationship Id="rId20" Type="http://schemas.openxmlformats.org/officeDocument/2006/relationships/image" Target="../media/image3537.png"/><Relationship Id="rId29" Type="http://schemas.openxmlformats.org/officeDocument/2006/relationships/image" Target="../media/image35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23.png"/><Relationship Id="rId11" Type="http://schemas.openxmlformats.org/officeDocument/2006/relationships/image" Target="../media/image3528.png"/><Relationship Id="rId24" Type="http://schemas.openxmlformats.org/officeDocument/2006/relationships/image" Target="../media/image3541.png"/><Relationship Id="rId5" Type="http://schemas.openxmlformats.org/officeDocument/2006/relationships/image" Target="../media/image3522.png"/><Relationship Id="rId15" Type="http://schemas.openxmlformats.org/officeDocument/2006/relationships/image" Target="../media/image3532.png"/><Relationship Id="rId23" Type="http://schemas.openxmlformats.org/officeDocument/2006/relationships/image" Target="../media/image3540.png"/><Relationship Id="rId28" Type="http://schemas.openxmlformats.org/officeDocument/2006/relationships/image" Target="../media/image3545.png"/><Relationship Id="rId10" Type="http://schemas.openxmlformats.org/officeDocument/2006/relationships/image" Target="../media/image3527.png"/><Relationship Id="rId19" Type="http://schemas.openxmlformats.org/officeDocument/2006/relationships/image" Target="../media/image3536.png"/><Relationship Id="rId4" Type="http://schemas.openxmlformats.org/officeDocument/2006/relationships/image" Target="../media/image3521.png"/><Relationship Id="rId9" Type="http://schemas.openxmlformats.org/officeDocument/2006/relationships/image" Target="../media/image3526.png"/><Relationship Id="rId14" Type="http://schemas.openxmlformats.org/officeDocument/2006/relationships/image" Target="../media/image3531.png"/><Relationship Id="rId22" Type="http://schemas.openxmlformats.org/officeDocument/2006/relationships/image" Target="../media/image3539.png"/><Relationship Id="rId27" Type="http://schemas.openxmlformats.org/officeDocument/2006/relationships/image" Target="../media/image3544.png"/><Relationship Id="rId30" Type="http://schemas.openxmlformats.org/officeDocument/2006/relationships/image" Target="../media/image3547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54.png"/><Relationship Id="rId13" Type="http://schemas.openxmlformats.org/officeDocument/2006/relationships/image" Target="../media/image3559.png"/><Relationship Id="rId18" Type="http://schemas.openxmlformats.org/officeDocument/2006/relationships/image" Target="../media/image3564.png"/><Relationship Id="rId26" Type="http://schemas.openxmlformats.org/officeDocument/2006/relationships/image" Target="../media/image3572.png"/><Relationship Id="rId3" Type="http://schemas.openxmlformats.org/officeDocument/2006/relationships/image" Target="../media/image3549.png"/><Relationship Id="rId21" Type="http://schemas.openxmlformats.org/officeDocument/2006/relationships/image" Target="../media/image3567.png"/><Relationship Id="rId7" Type="http://schemas.openxmlformats.org/officeDocument/2006/relationships/image" Target="../media/image3553.png"/><Relationship Id="rId12" Type="http://schemas.openxmlformats.org/officeDocument/2006/relationships/image" Target="../media/image3558.png"/><Relationship Id="rId17" Type="http://schemas.openxmlformats.org/officeDocument/2006/relationships/image" Target="../media/image3563.png"/><Relationship Id="rId25" Type="http://schemas.openxmlformats.org/officeDocument/2006/relationships/image" Target="../media/image3571.png"/><Relationship Id="rId2" Type="http://schemas.openxmlformats.org/officeDocument/2006/relationships/image" Target="../media/image3548.png"/><Relationship Id="rId16" Type="http://schemas.openxmlformats.org/officeDocument/2006/relationships/image" Target="../media/image3562.png"/><Relationship Id="rId20" Type="http://schemas.openxmlformats.org/officeDocument/2006/relationships/image" Target="../media/image3566.png"/><Relationship Id="rId29" Type="http://schemas.openxmlformats.org/officeDocument/2006/relationships/image" Target="../media/image35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52.png"/><Relationship Id="rId11" Type="http://schemas.openxmlformats.org/officeDocument/2006/relationships/image" Target="../media/image3557.png"/><Relationship Id="rId24" Type="http://schemas.openxmlformats.org/officeDocument/2006/relationships/image" Target="../media/image3570.png"/><Relationship Id="rId5" Type="http://schemas.openxmlformats.org/officeDocument/2006/relationships/image" Target="../media/image3551.png"/><Relationship Id="rId15" Type="http://schemas.openxmlformats.org/officeDocument/2006/relationships/image" Target="../media/image3561.png"/><Relationship Id="rId23" Type="http://schemas.openxmlformats.org/officeDocument/2006/relationships/image" Target="../media/image3569.png"/><Relationship Id="rId28" Type="http://schemas.openxmlformats.org/officeDocument/2006/relationships/image" Target="../media/image3574.png"/><Relationship Id="rId10" Type="http://schemas.openxmlformats.org/officeDocument/2006/relationships/image" Target="../media/image3556.png"/><Relationship Id="rId19" Type="http://schemas.openxmlformats.org/officeDocument/2006/relationships/image" Target="../media/image3565.png"/><Relationship Id="rId4" Type="http://schemas.openxmlformats.org/officeDocument/2006/relationships/image" Target="../media/image3550.png"/><Relationship Id="rId9" Type="http://schemas.openxmlformats.org/officeDocument/2006/relationships/image" Target="../media/image3555.png"/><Relationship Id="rId14" Type="http://schemas.openxmlformats.org/officeDocument/2006/relationships/image" Target="../media/image3560.png"/><Relationship Id="rId22" Type="http://schemas.openxmlformats.org/officeDocument/2006/relationships/image" Target="../media/image3568.png"/><Relationship Id="rId27" Type="http://schemas.openxmlformats.org/officeDocument/2006/relationships/image" Target="../media/image3573.png"/><Relationship Id="rId30" Type="http://schemas.openxmlformats.org/officeDocument/2006/relationships/image" Target="../media/image357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13" Type="http://schemas.openxmlformats.org/officeDocument/2006/relationships/image" Target="../media/image335.png"/><Relationship Id="rId18" Type="http://schemas.openxmlformats.org/officeDocument/2006/relationships/image" Target="../media/image340.png"/><Relationship Id="rId26" Type="http://schemas.openxmlformats.org/officeDocument/2006/relationships/image" Target="../media/image348.png"/><Relationship Id="rId39" Type="http://schemas.openxmlformats.org/officeDocument/2006/relationships/image" Target="../media/image361.png"/><Relationship Id="rId3" Type="http://schemas.openxmlformats.org/officeDocument/2006/relationships/image" Target="../media/image325.png"/><Relationship Id="rId21" Type="http://schemas.openxmlformats.org/officeDocument/2006/relationships/image" Target="../media/image343.png"/><Relationship Id="rId34" Type="http://schemas.openxmlformats.org/officeDocument/2006/relationships/image" Target="../media/image356.png"/><Relationship Id="rId7" Type="http://schemas.openxmlformats.org/officeDocument/2006/relationships/image" Target="../media/image329.png"/><Relationship Id="rId12" Type="http://schemas.openxmlformats.org/officeDocument/2006/relationships/image" Target="../media/image334.png"/><Relationship Id="rId17" Type="http://schemas.openxmlformats.org/officeDocument/2006/relationships/image" Target="../media/image339.png"/><Relationship Id="rId25" Type="http://schemas.openxmlformats.org/officeDocument/2006/relationships/image" Target="../media/image347.png"/><Relationship Id="rId33" Type="http://schemas.openxmlformats.org/officeDocument/2006/relationships/image" Target="../media/image355.png"/><Relationship Id="rId38" Type="http://schemas.openxmlformats.org/officeDocument/2006/relationships/image" Target="../media/image360.png"/><Relationship Id="rId2" Type="http://schemas.openxmlformats.org/officeDocument/2006/relationships/image" Target="../media/image324.png"/><Relationship Id="rId16" Type="http://schemas.openxmlformats.org/officeDocument/2006/relationships/image" Target="../media/image338.png"/><Relationship Id="rId20" Type="http://schemas.openxmlformats.org/officeDocument/2006/relationships/image" Target="../media/image342.png"/><Relationship Id="rId29" Type="http://schemas.openxmlformats.org/officeDocument/2006/relationships/image" Target="../media/image351.png"/><Relationship Id="rId41" Type="http://schemas.openxmlformats.org/officeDocument/2006/relationships/image" Target="../media/image3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8.png"/><Relationship Id="rId11" Type="http://schemas.openxmlformats.org/officeDocument/2006/relationships/image" Target="../media/image333.png"/><Relationship Id="rId24" Type="http://schemas.openxmlformats.org/officeDocument/2006/relationships/image" Target="../media/image346.png"/><Relationship Id="rId32" Type="http://schemas.openxmlformats.org/officeDocument/2006/relationships/image" Target="../media/image354.png"/><Relationship Id="rId37" Type="http://schemas.openxmlformats.org/officeDocument/2006/relationships/image" Target="../media/image359.png"/><Relationship Id="rId40" Type="http://schemas.openxmlformats.org/officeDocument/2006/relationships/image" Target="../media/image362.png"/><Relationship Id="rId5" Type="http://schemas.openxmlformats.org/officeDocument/2006/relationships/image" Target="../media/image327.png"/><Relationship Id="rId15" Type="http://schemas.openxmlformats.org/officeDocument/2006/relationships/image" Target="../media/image337.png"/><Relationship Id="rId23" Type="http://schemas.openxmlformats.org/officeDocument/2006/relationships/image" Target="../media/image345.png"/><Relationship Id="rId28" Type="http://schemas.openxmlformats.org/officeDocument/2006/relationships/image" Target="../media/image350.png"/><Relationship Id="rId36" Type="http://schemas.openxmlformats.org/officeDocument/2006/relationships/image" Target="../media/image358.png"/><Relationship Id="rId10" Type="http://schemas.openxmlformats.org/officeDocument/2006/relationships/image" Target="../media/image332.png"/><Relationship Id="rId19" Type="http://schemas.openxmlformats.org/officeDocument/2006/relationships/image" Target="../media/image341.png"/><Relationship Id="rId31" Type="http://schemas.openxmlformats.org/officeDocument/2006/relationships/image" Target="../media/image353.png"/><Relationship Id="rId4" Type="http://schemas.openxmlformats.org/officeDocument/2006/relationships/image" Target="../media/image326.png"/><Relationship Id="rId9" Type="http://schemas.openxmlformats.org/officeDocument/2006/relationships/image" Target="../media/image331.png"/><Relationship Id="rId14" Type="http://schemas.openxmlformats.org/officeDocument/2006/relationships/image" Target="../media/image336.png"/><Relationship Id="rId22" Type="http://schemas.openxmlformats.org/officeDocument/2006/relationships/image" Target="../media/image344.png"/><Relationship Id="rId27" Type="http://schemas.openxmlformats.org/officeDocument/2006/relationships/image" Target="../media/image349.png"/><Relationship Id="rId30" Type="http://schemas.openxmlformats.org/officeDocument/2006/relationships/image" Target="../media/image352.png"/><Relationship Id="rId35" Type="http://schemas.openxmlformats.org/officeDocument/2006/relationships/image" Target="../media/image357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83.png"/><Relationship Id="rId13" Type="http://schemas.openxmlformats.org/officeDocument/2006/relationships/image" Target="../media/image3588.png"/><Relationship Id="rId18" Type="http://schemas.openxmlformats.org/officeDocument/2006/relationships/image" Target="../media/image3593.png"/><Relationship Id="rId26" Type="http://schemas.openxmlformats.org/officeDocument/2006/relationships/image" Target="../media/image3601.png"/><Relationship Id="rId3" Type="http://schemas.openxmlformats.org/officeDocument/2006/relationships/image" Target="../media/image3578.png"/><Relationship Id="rId21" Type="http://schemas.openxmlformats.org/officeDocument/2006/relationships/image" Target="../media/image3596.png"/><Relationship Id="rId7" Type="http://schemas.openxmlformats.org/officeDocument/2006/relationships/image" Target="../media/image3582.png"/><Relationship Id="rId12" Type="http://schemas.openxmlformats.org/officeDocument/2006/relationships/image" Target="../media/image3587.png"/><Relationship Id="rId17" Type="http://schemas.openxmlformats.org/officeDocument/2006/relationships/image" Target="../media/image3592.png"/><Relationship Id="rId25" Type="http://schemas.openxmlformats.org/officeDocument/2006/relationships/image" Target="../media/image3600.png"/><Relationship Id="rId2" Type="http://schemas.openxmlformats.org/officeDocument/2006/relationships/image" Target="../media/image3577.png"/><Relationship Id="rId16" Type="http://schemas.openxmlformats.org/officeDocument/2006/relationships/image" Target="../media/image3591.png"/><Relationship Id="rId20" Type="http://schemas.openxmlformats.org/officeDocument/2006/relationships/image" Target="../media/image3595.png"/><Relationship Id="rId29" Type="http://schemas.openxmlformats.org/officeDocument/2006/relationships/image" Target="../media/image360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81.png"/><Relationship Id="rId11" Type="http://schemas.openxmlformats.org/officeDocument/2006/relationships/image" Target="../media/image3586.png"/><Relationship Id="rId24" Type="http://schemas.openxmlformats.org/officeDocument/2006/relationships/image" Target="../media/image3599.png"/><Relationship Id="rId5" Type="http://schemas.openxmlformats.org/officeDocument/2006/relationships/image" Target="../media/image3580.png"/><Relationship Id="rId15" Type="http://schemas.openxmlformats.org/officeDocument/2006/relationships/image" Target="../media/image3590.png"/><Relationship Id="rId23" Type="http://schemas.openxmlformats.org/officeDocument/2006/relationships/image" Target="../media/image3598.png"/><Relationship Id="rId28" Type="http://schemas.openxmlformats.org/officeDocument/2006/relationships/image" Target="../media/image3603.png"/><Relationship Id="rId10" Type="http://schemas.openxmlformats.org/officeDocument/2006/relationships/image" Target="../media/image3585.png"/><Relationship Id="rId19" Type="http://schemas.openxmlformats.org/officeDocument/2006/relationships/image" Target="../media/image3594.png"/><Relationship Id="rId4" Type="http://schemas.openxmlformats.org/officeDocument/2006/relationships/image" Target="../media/image3579.png"/><Relationship Id="rId9" Type="http://schemas.openxmlformats.org/officeDocument/2006/relationships/image" Target="../media/image3584.png"/><Relationship Id="rId14" Type="http://schemas.openxmlformats.org/officeDocument/2006/relationships/image" Target="../media/image3589.png"/><Relationship Id="rId22" Type="http://schemas.openxmlformats.org/officeDocument/2006/relationships/image" Target="../media/image3597.png"/><Relationship Id="rId27" Type="http://schemas.openxmlformats.org/officeDocument/2006/relationships/image" Target="../media/image3602.png"/><Relationship Id="rId30" Type="http://schemas.openxmlformats.org/officeDocument/2006/relationships/image" Target="../media/image3605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12.png"/><Relationship Id="rId13" Type="http://schemas.openxmlformats.org/officeDocument/2006/relationships/image" Target="../media/image3617.png"/><Relationship Id="rId18" Type="http://schemas.openxmlformats.org/officeDocument/2006/relationships/image" Target="../media/image3622.png"/><Relationship Id="rId26" Type="http://schemas.openxmlformats.org/officeDocument/2006/relationships/image" Target="../media/image3630.png"/><Relationship Id="rId3" Type="http://schemas.openxmlformats.org/officeDocument/2006/relationships/image" Target="../media/image3607.png"/><Relationship Id="rId21" Type="http://schemas.openxmlformats.org/officeDocument/2006/relationships/image" Target="../media/image3625.png"/><Relationship Id="rId34" Type="http://schemas.openxmlformats.org/officeDocument/2006/relationships/image" Target="../media/image3638.png"/><Relationship Id="rId7" Type="http://schemas.openxmlformats.org/officeDocument/2006/relationships/image" Target="../media/image3611.png"/><Relationship Id="rId12" Type="http://schemas.openxmlformats.org/officeDocument/2006/relationships/image" Target="../media/image3616.png"/><Relationship Id="rId17" Type="http://schemas.openxmlformats.org/officeDocument/2006/relationships/image" Target="../media/image3621.png"/><Relationship Id="rId25" Type="http://schemas.openxmlformats.org/officeDocument/2006/relationships/image" Target="../media/image3629.png"/><Relationship Id="rId33" Type="http://schemas.openxmlformats.org/officeDocument/2006/relationships/image" Target="../media/image3637.png"/><Relationship Id="rId2" Type="http://schemas.openxmlformats.org/officeDocument/2006/relationships/image" Target="../media/image3606.png"/><Relationship Id="rId16" Type="http://schemas.openxmlformats.org/officeDocument/2006/relationships/image" Target="../media/image3620.png"/><Relationship Id="rId20" Type="http://schemas.openxmlformats.org/officeDocument/2006/relationships/image" Target="../media/image3624.png"/><Relationship Id="rId29" Type="http://schemas.openxmlformats.org/officeDocument/2006/relationships/image" Target="../media/image36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10.png"/><Relationship Id="rId11" Type="http://schemas.openxmlformats.org/officeDocument/2006/relationships/image" Target="../media/image3615.png"/><Relationship Id="rId24" Type="http://schemas.openxmlformats.org/officeDocument/2006/relationships/image" Target="../media/image3628.png"/><Relationship Id="rId32" Type="http://schemas.openxmlformats.org/officeDocument/2006/relationships/image" Target="../media/image3636.png"/><Relationship Id="rId37" Type="http://schemas.openxmlformats.org/officeDocument/2006/relationships/image" Target="../media/image3641.png"/><Relationship Id="rId5" Type="http://schemas.openxmlformats.org/officeDocument/2006/relationships/image" Target="../media/image3609.png"/><Relationship Id="rId15" Type="http://schemas.openxmlformats.org/officeDocument/2006/relationships/image" Target="../media/image3619.png"/><Relationship Id="rId23" Type="http://schemas.openxmlformats.org/officeDocument/2006/relationships/image" Target="../media/image3627.png"/><Relationship Id="rId28" Type="http://schemas.openxmlformats.org/officeDocument/2006/relationships/image" Target="../media/image3632.png"/><Relationship Id="rId36" Type="http://schemas.openxmlformats.org/officeDocument/2006/relationships/image" Target="../media/image3640.png"/><Relationship Id="rId10" Type="http://schemas.openxmlformats.org/officeDocument/2006/relationships/image" Target="../media/image3614.png"/><Relationship Id="rId19" Type="http://schemas.openxmlformats.org/officeDocument/2006/relationships/image" Target="../media/image3623.png"/><Relationship Id="rId31" Type="http://schemas.openxmlformats.org/officeDocument/2006/relationships/image" Target="../media/image3635.png"/><Relationship Id="rId4" Type="http://schemas.openxmlformats.org/officeDocument/2006/relationships/image" Target="../media/image3608.png"/><Relationship Id="rId9" Type="http://schemas.openxmlformats.org/officeDocument/2006/relationships/image" Target="../media/image3613.png"/><Relationship Id="rId14" Type="http://schemas.openxmlformats.org/officeDocument/2006/relationships/image" Target="../media/image3618.png"/><Relationship Id="rId22" Type="http://schemas.openxmlformats.org/officeDocument/2006/relationships/image" Target="../media/image3626.png"/><Relationship Id="rId27" Type="http://schemas.openxmlformats.org/officeDocument/2006/relationships/image" Target="../media/image3631.png"/><Relationship Id="rId30" Type="http://schemas.openxmlformats.org/officeDocument/2006/relationships/image" Target="../media/image3634.png"/><Relationship Id="rId35" Type="http://schemas.openxmlformats.org/officeDocument/2006/relationships/image" Target="../media/image3639.pn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48.png"/><Relationship Id="rId13" Type="http://schemas.openxmlformats.org/officeDocument/2006/relationships/image" Target="../media/image3653.png"/><Relationship Id="rId18" Type="http://schemas.openxmlformats.org/officeDocument/2006/relationships/image" Target="../media/image3658.png"/><Relationship Id="rId26" Type="http://schemas.openxmlformats.org/officeDocument/2006/relationships/image" Target="../media/image3666.png"/><Relationship Id="rId3" Type="http://schemas.openxmlformats.org/officeDocument/2006/relationships/image" Target="../media/image3643.png"/><Relationship Id="rId21" Type="http://schemas.openxmlformats.org/officeDocument/2006/relationships/image" Target="../media/image3661.png"/><Relationship Id="rId34" Type="http://schemas.openxmlformats.org/officeDocument/2006/relationships/image" Target="../media/image3674.png"/><Relationship Id="rId7" Type="http://schemas.openxmlformats.org/officeDocument/2006/relationships/image" Target="../media/image3647.png"/><Relationship Id="rId12" Type="http://schemas.openxmlformats.org/officeDocument/2006/relationships/image" Target="../media/image3652.png"/><Relationship Id="rId17" Type="http://schemas.openxmlformats.org/officeDocument/2006/relationships/image" Target="../media/image3657.png"/><Relationship Id="rId25" Type="http://schemas.openxmlformats.org/officeDocument/2006/relationships/image" Target="../media/image3665.png"/><Relationship Id="rId33" Type="http://schemas.openxmlformats.org/officeDocument/2006/relationships/image" Target="../media/image3673.png"/><Relationship Id="rId2" Type="http://schemas.openxmlformats.org/officeDocument/2006/relationships/image" Target="../media/image3642.png"/><Relationship Id="rId16" Type="http://schemas.openxmlformats.org/officeDocument/2006/relationships/image" Target="../media/image3656.png"/><Relationship Id="rId20" Type="http://schemas.openxmlformats.org/officeDocument/2006/relationships/image" Target="../media/image3660.png"/><Relationship Id="rId29" Type="http://schemas.openxmlformats.org/officeDocument/2006/relationships/image" Target="../media/image36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46.png"/><Relationship Id="rId11" Type="http://schemas.openxmlformats.org/officeDocument/2006/relationships/image" Target="../media/image3651.png"/><Relationship Id="rId24" Type="http://schemas.openxmlformats.org/officeDocument/2006/relationships/image" Target="../media/image3664.png"/><Relationship Id="rId32" Type="http://schemas.openxmlformats.org/officeDocument/2006/relationships/image" Target="../media/image3672.png"/><Relationship Id="rId37" Type="http://schemas.openxmlformats.org/officeDocument/2006/relationships/image" Target="../media/image3677.png"/><Relationship Id="rId5" Type="http://schemas.openxmlformats.org/officeDocument/2006/relationships/image" Target="../media/image3645.png"/><Relationship Id="rId15" Type="http://schemas.openxmlformats.org/officeDocument/2006/relationships/image" Target="../media/image3655.png"/><Relationship Id="rId23" Type="http://schemas.openxmlformats.org/officeDocument/2006/relationships/image" Target="../media/image3663.png"/><Relationship Id="rId28" Type="http://schemas.openxmlformats.org/officeDocument/2006/relationships/image" Target="../media/image3668.png"/><Relationship Id="rId36" Type="http://schemas.openxmlformats.org/officeDocument/2006/relationships/image" Target="../media/image3676.png"/><Relationship Id="rId10" Type="http://schemas.openxmlformats.org/officeDocument/2006/relationships/image" Target="../media/image3650.png"/><Relationship Id="rId19" Type="http://schemas.openxmlformats.org/officeDocument/2006/relationships/image" Target="../media/image3659.png"/><Relationship Id="rId31" Type="http://schemas.openxmlformats.org/officeDocument/2006/relationships/image" Target="../media/image3671.png"/><Relationship Id="rId4" Type="http://schemas.openxmlformats.org/officeDocument/2006/relationships/image" Target="../media/image3644.png"/><Relationship Id="rId9" Type="http://schemas.openxmlformats.org/officeDocument/2006/relationships/image" Target="../media/image3649.png"/><Relationship Id="rId14" Type="http://schemas.openxmlformats.org/officeDocument/2006/relationships/image" Target="../media/image3654.png"/><Relationship Id="rId22" Type="http://schemas.openxmlformats.org/officeDocument/2006/relationships/image" Target="../media/image3662.png"/><Relationship Id="rId27" Type="http://schemas.openxmlformats.org/officeDocument/2006/relationships/image" Target="../media/image3667.png"/><Relationship Id="rId30" Type="http://schemas.openxmlformats.org/officeDocument/2006/relationships/image" Target="../media/image3670.png"/><Relationship Id="rId35" Type="http://schemas.openxmlformats.org/officeDocument/2006/relationships/image" Target="../media/image3675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84.png"/><Relationship Id="rId13" Type="http://schemas.openxmlformats.org/officeDocument/2006/relationships/image" Target="../media/image3689.png"/><Relationship Id="rId18" Type="http://schemas.openxmlformats.org/officeDocument/2006/relationships/image" Target="../media/image3694.png"/><Relationship Id="rId26" Type="http://schemas.openxmlformats.org/officeDocument/2006/relationships/image" Target="../media/image3702.png"/><Relationship Id="rId39" Type="http://schemas.openxmlformats.org/officeDocument/2006/relationships/image" Target="../media/image3715.png"/><Relationship Id="rId3" Type="http://schemas.openxmlformats.org/officeDocument/2006/relationships/image" Target="../media/image3679.png"/><Relationship Id="rId21" Type="http://schemas.openxmlformats.org/officeDocument/2006/relationships/image" Target="../media/image3697.png"/><Relationship Id="rId34" Type="http://schemas.openxmlformats.org/officeDocument/2006/relationships/image" Target="../media/image3710.png"/><Relationship Id="rId7" Type="http://schemas.openxmlformats.org/officeDocument/2006/relationships/image" Target="../media/image3683.png"/><Relationship Id="rId12" Type="http://schemas.openxmlformats.org/officeDocument/2006/relationships/image" Target="../media/image3688.png"/><Relationship Id="rId17" Type="http://schemas.openxmlformats.org/officeDocument/2006/relationships/image" Target="../media/image3693.png"/><Relationship Id="rId25" Type="http://schemas.openxmlformats.org/officeDocument/2006/relationships/image" Target="../media/image3701.png"/><Relationship Id="rId33" Type="http://schemas.openxmlformats.org/officeDocument/2006/relationships/image" Target="../media/image3709.png"/><Relationship Id="rId38" Type="http://schemas.openxmlformats.org/officeDocument/2006/relationships/image" Target="../media/image3714.png"/><Relationship Id="rId2" Type="http://schemas.openxmlformats.org/officeDocument/2006/relationships/image" Target="../media/image3678.png"/><Relationship Id="rId16" Type="http://schemas.openxmlformats.org/officeDocument/2006/relationships/image" Target="../media/image3692.png"/><Relationship Id="rId20" Type="http://schemas.openxmlformats.org/officeDocument/2006/relationships/image" Target="../media/image3696.png"/><Relationship Id="rId29" Type="http://schemas.openxmlformats.org/officeDocument/2006/relationships/image" Target="../media/image3705.png"/><Relationship Id="rId41" Type="http://schemas.openxmlformats.org/officeDocument/2006/relationships/image" Target="../media/image37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82.png"/><Relationship Id="rId11" Type="http://schemas.openxmlformats.org/officeDocument/2006/relationships/image" Target="../media/image3687.png"/><Relationship Id="rId24" Type="http://schemas.openxmlformats.org/officeDocument/2006/relationships/image" Target="../media/image3700.png"/><Relationship Id="rId32" Type="http://schemas.openxmlformats.org/officeDocument/2006/relationships/image" Target="../media/image3708.png"/><Relationship Id="rId37" Type="http://schemas.openxmlformats.org/officeDocument/2006/relationships/image" Target="../media/image3713.png"/><Relationship Id="rId40" Type="http://schemas.openxmlformats.org/officeDocument/2006/relationships/image" Target="../media/image3716.png"/><Relationship Id="rId5" Type="http://schemas.openxmlformats.org/officeDocument/2006/relationships/image" Target="../media/image3681.png"/><Relationship Id="rId15" Type="http://schemas.openxmlformats.org/officeDocument/2006/relationships/image" Target="../media/image3691.png"/><Relationship Id="rId23" Type="http://schemas.openxmlformats.org/officeDocument/2006/relationships/image" Target="../media/image3699.png"/><Relationship Id="rId28" Type="http://schemas.openxmlformats.org/officeDocument/2006/relationships/image" Target="../media/image3704.png"/><Relationship Id="rId36" Type="http://schemas.openxmlformats.org/officeDocument/2006/relationships/image" Target="../media/image3712.png"/><Relationship Id="rId10" Type="http://schemas.openxmlformats.org/officeDocument/2006/relationships/image" Target="../media/image3686.png"/><Relationship Id="rId19" Type="http://schemas.openxmlformats.org/officeDocument/2006/relationships/image" Target="../media/image3695.png"/><Relationship Id="rId31" Type="http://schemas.openxmlformats.org/officeDocument/2006/relationships/image" Target="../media/image3707.png"/><Relationship Id="rId4" Type="http://schemas.openxmlformats.org/officeDocument/2006/relationships/image" Target="../media/image3680.png"/><Relationship Id="rId9" Type="http://schemas.openxmlformats.org/officeDocument/2006/relationships/image" Target="../media/image3685.png"/><Relationship Id="rId14" Type="http://schemas.openxmlformats.org/officeDocument/2006/relationships/image" Target="../media/image3690.png"/><Relationship Id="rId22" Type="http://schemas.openxmlformats.org/officeDocument/2006/relationships/image" Target="../media/image3698.png"/><Relationship Id="rId27" Type="http://schemas.openxmlformats.org/officeDocument/2006/relationships/image" Target="../media/image3703.png"/><Relationship Id="rId30" Type="http://schemas.openxmlformats.org/officeDocument/2006/relationships/image" Target="../media/image3706.png"/><Relationship Id="rId35" Type="http://schemas.openxmlformats.org/officeDocument/2006/relationships/image" Target="../media/image3711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24.png"/><Relationship Id="rId13" Type="http://schemas.openxmlformats.org/officeDocument/2006/relationships/image" Target="../media/image3729.png"/><Relationship Id="rId18" Type="http://schemas.openxmlformats.org/officeDocument/2006/relationships/image" Target="../media/image3734.png"/><Relationship Id="rId26" Type="http://schemas.openxmlformats.org/officeDocument/2006/relationships/image" Target="../media/image3742.png"/><Relationship Id="rId3" Type="http://schemas.openxmlformats.org/officeDocument/2006/relationships/image" Target="../media/image3719.png"/><Relationship Id="rId21" Type="http://schemas.openxmlformats.org/officeDocument/2006/relationships/image" Target="../media/image3737.png"/><Relationship Id="rId7" Type="http://schemas.openxmlformats.org/officeDocument/2006/relationships/image" Target="../media/image3723.png"/><Relationship Id="rId12" Type="http://schemas.openxmlformats.org/officeDocument/2006/relationships/image" Target="../media/image3728.png"/><Relationship Id="rId17" Type="http://schemas.openxmlformats.org/officeDocument/2006/relationships/image" Target="../media/image3733.png"/><Relationship Id="rId25" Type="http://schemas.openxmlformats.org/officeDocument/2006/relationships/image" Target="../media/image3741.png"/><Relationship Id="rId2" Type="http://schemas.openxmlformats.org/officeDocument/2006/relationships/image" Target="../media/image3718.png"/><Relationship Id="rId16" Type="http://schemas.openxmlformats.org/officeDocument/2006/relationships/image" Target="../media/image3732.png"/><Relationship Id="rId20" Type="http://schemas.openxmlformats.org/officeDocument/2006/relationships/image" Target="../media/image3736.png"/><Relationship Id="rId29" Type="http://schemas.openxmlformats.org/officeDocument/2006/relationships/image" Target="../media/image37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22.png"/><Relationship Id="rId11" Type="http://schemas.openxmlformats.org/officeDocument/2006/relationships/image" Target="../media/image3727.png"/><Relationship Id="rId24" Type="http://schemas.openxmlformats.org/officeDocument/2006/relationships/image" Target="../media/image3740.png"/><Relationship Id="rId5" Type="http://schemas.openxmlformats.org/officeDocument/2006/relationships/image" Target="../media/image3721.png"/><Relationship Id="rId15" Type="http://schemas.openxmlformats.org/officeDocument/2006/relationships/image" Target="../media/image3731.png"/><Relationship Id="rId23" Type="http://schemas.openxmlformats.org/officeDocument/2006/relationships/image" Target="../media/image3739.png"/><Relationship Id="rId28" Type="http://schemas.openxmlformats.org/officeDocument/2006/relationships/image" Target="../media/image3744.png"/><Relationship Id="rId10" Type="http://schemas.openxmlformats.org/officeDocument/2006/relationships/image" Target="../media/image3726.png"/><Relationship Id="rId19" Type="http://schemas.openxmlformats.org/officeDocument/2006/relationships/image" Target="../media/image3735.png"/><Relationship Id="rId4" Type="http://schemas.openxmlformats.org/officeDocument/2006/relationships/image" Target="../media/image3720.png"/><Relationship Id="rId9" Type="http://schemas.openxmlformats.org/officeDocument/2006/relationships/image" Target="../media/image3725.png"/><Relationship Id="rId14" Type="http://schemas.openxmlformats.org/officeDocument/2006/relationships/image" Target="../media/image3730.png"/><Relationship Id="rId22" Type="http://schemas.openxmlformats.org/officeDocument/2006/relationships/image" Target="../media/image3738.png"/><Relationship Id="rId27" Type="http://schemas.openxmlformats.org/officeDocument/2006/relationships/image" Target="../media/image3743.png"/><Relationship Id="rId30" Type="http://schemas.openxmlformats.org/officeDocument/2006/relationships/image" Target="../media/image3746.pn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53.png"/><Relationship Id="rId13" Type="http://schemas.openxmlformats.org/officeDocument/2006/relationships/image" Target="../media/image3758.png"/><Relationship Id="rId18" Type="http://schemas.openxmlformats.org/officeDocument/2006/relationships/image" Target="../media/image3763.png"/><Relationship Id="rId26" Type="http://schemas.openxmlformats.org/officeDocument/2006/relationships/image" Target="../media/image3771.png"/><Relationship Id="rId39" Type="http://schemas.openxmlformats.org/officeDocument/2006/relationships/image" Target="../media/image3784.png"/><Relationship Id="rId3" Type="http://schemas.openxmlformats.org/officeDocument/2006/relationships/image" Target="../media/image3748.png"/><Relationship Id="rId21" Type="http://schemas.openxmlformats.org/officeDocument/2006/relationships/image" Target="../media/image3766.png"/><Relationship Id="rId34" Type="http://schemas.openxmlformats.org/officeDocument/2006/relationships/image" Target="../media/image3779.png"/><Relationship Id="rId7" Type="http://schemas.openxmlformats.org/officeDocument/2006/relationships/image" Target="../media/image3752.png"/><Relationship Id="rId12" Type="http://schemas.openxmlformats.org/officeDocument/2006/relationships/image" Target="../media/image3757.png"/><Relationship Id="rId17" Type="http://schemas.openxmlformats.org/officeDocument/2006/relationships/image" Target="../media/image3762.png"/><Relationship Id="rId25" Type="http://schemas.openxmlformats.org/officeDocument/2006/relationships/image" Target="../media/image3770.png"/><Relationship Id="rId33" Type="http://schemas.openxmlformats.org/officeDocument/2006/relationships/image" Target="../media/image3778.png"/><Relationship Id="rId38" Type="http://schemas.openxmlformats.org/officeDocument/2006/relationships/image" Target="../media/image3783.png"/><Relationship Id="rId2" Type="http://schemas.openxmlformats.org/officeDocument/2006/relationships/image" Target="../media/image3747.png"/><Relationship Id="rId16" Type="http://schemas.openxmlformats.org/officeDocument/2006/relationships/image" Target="../media/image3761.png"/><Relationship Id="rId20" Type="http://schemas.openxmlformats.org/officeDocument/2006/relationships/image" Target="../media/image3765.png"/><Relationship Id="rId29" Type="http://schemas.openxmlformats.org/officeDocument/2006/relationships/image" Target="../media/image37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51.png"/><Relationship Id="rId11" Type="http://schemas.openxmlformats.org/officeDocument/2006/relationships/image" Target="../media/image3756.png"/><Relationship Id="rId24" Type="http://schemas.openxmlformats.org/officeDocument/2006/relationships/image" Target="../media/image3769.png"/><Relationship Id="rId32" Type="http://schemas.openxmlformats.org/officeDocument/2006/relationships/image" Target="../media/image3777.png"/><Relationship Id="rId37" Type="http://schemas.openxmlformats.org/officeDocument/2006/relationships/image" Target="../media/image3782.png"/><Relationship Id="rId40" Type="http://schemas.openxmlformats.org/officeDocument/2006/relationships/image" Target="../media/image3785.png"/><Relationship Id="rId5" Type="http://schemas.openxmlformats.org/officeDocument/2006/relationships/image" Target="../media/image3750.png"/><Relationship Id="rId15" Type="http://schemas.openxmlformats.org/officeDocument/2006/relationships/image" Target="../media/image3760.png"/><Relationship Id="rId23" Type="http://schemas.openxmlformats.org/officeDocument/2006/relationships/image" Target="../media/image3768.png"/><Relationship Id="rId28" Type="http://schemas.openxmlformats.org/officeDocument/2006/relationships/image" Target="../media/image3773.png"/><Relationship Id="rId36" Type="http://schemas.openxmlformats.org/officeDocument/2006/relationships/image" Target="../media/image3781.png"/><Relationship Id="rId10" Type="http://schemas.openxmlformats.org/officeDocument/2006/relationships/image" Target="../media/image3755.png"/><Relationship Id="rId19" Type="http://schemas.openxmlformats.org/officeDocument/2006/relationships/image" Target="../media/image3764.png"/><Relationship Id="rId31" Type="http://schemas.openxmlformats.org/officeDocument/2006/relationships/image" Target="../media/image3776.png"/><Relationship Id="rId4" Type="http://schemas.openxmlformats.org/officeDocument/2006/relationships/image" Target="../media/image3749.png"/><Relationship Id="rId9" Type="http://schemas.openxmlformats.org/officeDocument/2006/relationships/image" Target="../media/image3754.png"/><Relationship Id="rId14" Type="http://schemas.openxmlformats.org/officeDocument/2006/relationships/image" Target="../media/image3759.png"/><Relationship Id="rId22" Type="http://schemas.openxmlformats.org/officeDocument/2006/relationships/image" Target="../media/image3767.png"/><Relationship Id="rId27" Type="http://schemas.openxmlformats.org/officeDocument/2006/relationships/image" Target="../media/image3772.png"/><Relationship Id="rId30" Type="http://schemas.openxmlformats.org/officeDocument/2006/relationships/image" Target="../media/image3775.png"/><Relationship Id="rId35" Type="http://schemas.openxmlformats.org/officeDocument/2006/relationships/image" Target="../media/image3780.png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92.png"/><Relationship Id="rId13" Type="http://schemas.openxmlformats.org/officeDocument/2006/relationships/image" Target="../media/image3797.png"/><Relationship Id="rId18" Type="http://schemas.openxmlformats.org/officeDocument/2006/relationships/image" Target="../media/image3802.png"/><Relationship Id="rId26" Type="http://schemas.openxmlformats.org/officeDocument/2006/relationships/image" Target="../media/image3810.png"/><Relationship Id="rId3" Type="http://schemas.openxmlformats.org/officeDocument/2006/relationships/image" Target="../media/image3787.png"/><Relationship Id="rId21" Type="http://schemas.openxmlformats.org/officeDocument/2006/relationships/image" Target="../media/image3805.png"/><Relationship Id="rId34" Type="http://schemas.openxmlformats.org/officeDocument/2006/relationships/image" Target="../media/image3818.png"/><Relationship Id="rId7" Type="http://schemas.openxmlformats.org/officeDocument/2006/relationships/image" Target="../media/image3791.png"/><Relationship Id="rId12" Type="http://schemas.openxmlformats.org/officeDocument/2006/relationships/image" Target="../media/image3796.png"/><Relationship Id="rId17" Type="http://schemas.openxmlformats.org/officeDocument/2006/relationships/image" Target="../media/image3801.png"/><Relationship Id="rId25" Type="http://schemas.openxmlformats.org/officeDocument/2006/relationships/image" Target="../media/image3809.png"/><Relationship Id="rId33" Type="http://schemas.openxmlformats.org/officeDocument/2006/relationships/image" Target="../media/image3817.png"/><Relationship Id="rId2" Type="http://schemas.openxmlformats.org/officeDocument/2006/relationships/image" Target="../media/image3786.png"/><Relationship Id="rId16" Type="http://schemas.openxmlformats.org/officeDocument/2006/relationships/image" Target="../media/image3800.png"/><Relationship Id="rId20" Type="http://schemas.openxmlformats.org/officeDocument/2006/relationships/image" Target="../media/image3804.png"/><Relationship Id="rId29" Type="http://schemas.openxmlformats.org/officeDocument/2006/relationships/image" Target="../media/image38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90.png"/><Relationship Id="rId11" Type="http://schemas.openxmlformats.org/officeDocument/2006/relationships/image" Target="../media/image3795.png"/><Relationship Id="rId24" Type="http://schemas.openxmlformats.org/officeDocument/2006/relationships/image" Target="../media/image3808.png"/><Relationship Id="rId32" Type="http://schemas.openxmlformats.org/officeDocument/2006/relationships/image" Target="../media/image3816.png"/><Relationship Id="rId37" Type="http://schemas.openxmlformats.org/officeDocument/2006/relationships/image" Target="../media/image3821.png"/><Relationship Id="rId5" Type="http://schemas.openxmlformats.org/officeDocument/2006/relationships/image" Target="../media/image3789.png"/><Relationship Id="rId15" Type="http://schemas.openxmlformats.org/officeDocument/2006/relationships/image" Target="../media/image3799.png"/><Relationship Id="rId23" Type="http://schemas.openxmlformats.org/officeDocument/2006/relationships/image" Target="../media/image3807.png"/><Relationship Id="rId28" Type="http://schemas.openxmlformats.org/officeDocument/2006/relationships/image" Target="../media/image3812.png"/><Relationship Id="rId36" Type="http://schemas.openxmlformats.org/officeDocument/2006/relationships/image" Target="../media/image3820.png"/><Relationship Id="rId10" Type="http://schemas.openxmlformats.org/officeDocument/2006/relationships/image" Target="../media/image3794.png"/><Relationship Id="rId19" Type="http://schemas.openxmlformats.org/officeDocument/2006/relationships/image" Target="../media/image3803.png"/><Relationship Id="rId31" Type="http://schemas.openxmlformats.org/officeDocument/2006/relationships/image" Target="../media/image3815.png"/><Relationship Id="rId4" Type="http://schemas.openxmlformats.org/officeDocument/2006/relationships/image" Target="../media/image3788.png"/><Relationship Id="rId9" Type="http://schemas.openxmlformats.org/officeDocument/2006/relationships/image" Target="../media/image3793.png"/><Relationship Id="rId14" Type="http://schemas.openxmlformats.org/officeDocument/2006/relationships/image" Target="../media/image3798.png"/><Relationship Id="rId22" Type="http://schemas.openxmlformats.org/officeDocument/2006/relationships/image" Target="../media/image3806.png"/><Relationship Id="rId27" Type="http://schemas.openxmlformats.org/officeDocument/2006/relationships/image" Target="../media/image3811.png"/><Relationship Id="rId30" Type="http://schemas.openxmlformats.org/officeDocument/2006/relationships/image" Target="../media/image3814.png"/><Relationship Id="rId35" Type="http://schemas.openxmlformats.org/officeDocument/2006/relationships/image" Target="../media/image3819.pn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28.png"/><Relationship Id="rId13" Type="http://schemas.openxmlformats.org/officeDocument/2006/relationships/image" Target="../media/image3833.png"/><Relationship Id="rId18" Type="http://schemas.openxmlformats.org/officeDocument/2006/relationships/image" Target="../media/image3838.png"/><Relationship Id="rId26" Type="http://schemas.openxmlformats.org/officeDocument/2006/relationships/image" Target="../media/image3846.png"/><Relationship Id="rId3" Type="http://schemas.openxmlformats.org/officeDocument/2006/relationships/image" Target="../media/image3823.png"/><Relationship Id="rId21" Type="http://schemas.openxmlformats.org/officeDocument/2006/relationships/image" Target="../media/image3841.png"/><Relationship Id="rId34" Type="http://schemas.openxmlformats.org/officeDocument/2006/relationships/image" Target="../media/image3854.png"/><Relationship Id="rId7" Type="http://schemas.openxmlformats.org/officeDocument/2006/relationships/image" Target="../media/image3827.png"/><Relationship Id="rId12" Type="http://schemas.openxmlformats.org/officeDocument/2006/relationships/image" Target="../media/image3832.png"/><Relationship Id="rId17" Type="http://schemas.openxmlformats.org/officeDocument/2006/relationships/image" Target="../media/image3837.png"/><Relationship Id="rId25" Type="http://schemas.openxmlformats.org/officeDocument/2006/relationships/image" Target="../media/image3845.png"/><Relationship Id="rId33" Type="http://schemas.openxmlformats.org/officeDocument/2006/relationships/image" Target="../media/image3853.png"/><Relationship Id="rId2" Type="http://schemas.openxmlformats.org/officeDocument/2006/relationships/image" Target="../media/image3822.png"/><Relationship Id="rId16" Type="http://schemas.openxmlformats.org/officeDocument/2006/relationships/image" Target="../media/image3836.png"/><Relationship Id="rId20" Type="http://schemas.openxmlformats.org/officeDocument/2006/relationships/image" Target="../media/image3840.png"/><Relationship Id="rId29" Type="http://schemas.openxmlformats.org/officeDocument/2006/relationships/image" Target="../media/image38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26.png"/><Relationship Id="rId11" Type="http://schemas.openxmlformats.org/officeDocument/2006/relationships/image" Target="../media/image3831.png"/><Relationship Id="rId24" Type="http://schemas.openxmlformats.org/officeDocument/2006/relationships/image" Target="../media/image3844.png"/><Relationship Id="rId32" Type="http://schemas.openxmlformats.org/officeDocument/2006/relationships/image" Target="../media/image3852.png"/><Relationship Id="rId37" Type="http://schemas.openxmlformats.org/officeDocument/2006/relationships/image" Target="../media/image3857.png"/><Relationship Id="rId5" Type="http://schemas.openxmlformats.org/officeDocument/2006/relationships/image" Target="../media/image3825.png"/><Relationship Id="rId15" Type="http://schemas.openxmlformats.org/officeDocument/2006/relationships/image" Target="../media/image3835.png"/><Relationship Id="rId23" Type="http://schemas.openxmlformats.org/officeDocument/2006/relationships/image" Target="../media/image3843.png"/><Relationship Id="rId28" Type="http://schemas.openxmlformats.org/officeDocument/2006/relationships/image" Target="../media/image3848.png"/><Relationship Id="rId36" Type="http://schemas.openxmlformats.org/officeDocument/2006/relationships/image" Target="../media/image3856.png"/><Relationship Id="rId10" Type="http://schemas.openxmlformats.org/officeDocument/2006/relationships/image" Target="../media/image3830.png"/><Relationship Id="rId19" Type="http://schemas.openxmlformats.org/officeDocument/2006/relationships/image" Target="../media/image3839.png"/><Relationship Id="rId31" Type="http://schemas.openxmlformats.org/officeDocument/2006/relationships/image" Target="../media/image3851.png"/><Relationship Id="rId4" Type="http://schemas.openxmlformats.org/officeDocument/2006/relationships/image" Target="../media/image3824.png"/><Relationship Id="rId9" Type="http://schemas.openxmlformats.org/officeDocument/2006/relationships/image" Target="../media/image3829.png"/><Relationship Id="rId14" Type="http://schemas.openxmlformats.org/officeDocument/2006/relationships/image" Target="../media/image3834.png"/><Relationship Id="rId22" Type="http://schemas.openxmlformats.org/officeDocument/2006/relationships/image" Target="../media/image3842.png"/><Relationship Id="rId27" Type="http://schemas.openxmlformats.org/officeDocument/2006/relationships/image" Target="../media/image3847.png"/><Relationship Id="rId30" Type="http://schemas.openxmlformats.org/officeDocument/2006/relationships/image" Target="../media/image3850.png"/><Relationship Id="rId35" Type="http://schemas.openxmlformats.org/officeDocument/2006/relationships/image" Target="../media/image3855.pn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4.png"/><Relationship Id="rId13" Type="http://schemas.openxmlformats.org/officeDocument/2006/relationships/image" Target="../media/image3869.png"/><Relationship Id="rId18" Type="http://schemas.openxmlformats.org/officeDocument/2006/relationships/image" Target="../media/image3874.png"/><Relationship Id="rId26" Type="http://schemas.openxmlformats.org/officeDocument/2006/relationships/image" Target="../media/image3882.png"/><Relationship Id="rId3" Type="http://schemas.openxmlformats.org/officeDocument/2006/relationships/image" Target="../media/image3859.png"/><Relationship Id="rId21" Type="http://schemas.openxmlformats.org/officeDocument/2006/relationships/image" Target="../media/image3877.png"/><Relationship Id="rId7" Type="http://schemas.openxmlformats.org/officeDocument/2006/relationships/image" Target="../media/image3863.png"/><Relationship Id="rId12" Type="http://schemas.openxmlformats.org/officeDocument/2006/relationships/image" Target="../media/image3868.png"/><Relationship Id="rId17" Type="http://schemas.openxmlformats.org/officeDocument/2006/relationships/image" Target="../media/image3873.png"/><Relationship Id="rId25" Type="http://schemas.openxmlformats.org/officeDocument/2006/relationships/image" Target="../media/image3881.png"/><Relationship Id="rId2" Type="http://schemas.openxmlformats.org/officeDocument/2006/relationships/image" Target="../media/image3858.png"/><Relationship Id="rId16" Type="http://schemas.openxmlformats.org/officeDocument/2006/relationships/image" Target="../media/image3872.png"/><Relationship Id="rId20" Type="http://schemas.openxmlformats.org/officeDocument/2006/relationships/image" Target="../media/image3876.png"/><Relationship Id="rId29" Type="http://schemas.openxmlformats.org/officeDocument/2006/relationships/image" Target="../media/image38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62.png"/><Relationship Id="rId11" Type="http://schemas.openxmlformats.org/officeDocument/2006/relationships/image" Target="../media/image3867.png"/><Relationship Id="rId24" Type="http://schemas.openxmlformats.org/officeDocument/2006/relationships/image" Target="../media/image3880.png"/><Relationship Id="rId5" Type="http://schemas.openxmlformats.org/officeDocument/2006/relationships/image" Target="../media/image3861.png"/><Relationship Id="rId15" Type="http://schemas.openxmlformats.org/officeDocument/2006/relationships/image" Target="../media/image3871.png"/><Relationship Id="rId23" Type="http://schemas.openxmlformats.org/officeDocument/2006/relationships/image" Target="../media/image3879.png"/><Relationship Id="rId28" Type="http://schemas.openxmlformats.org/officeDocument/2006/relationships/image" Target="../media/image3884.png"/><Relationship Id="rId10" Type="http://schemas.openxmlformats.org/officeDocument/2006/relationships/image" Target="../media/image3866.png"/><Relationship Id="rId19" Type="http://schemas.openxmlformats.org/officeDocument/2006/relationships/image" Target="../media/image3875.png"/><Relationship Id="rId4" Type="http://schemas.openxmlformats.org/officeDocument/2006/relationships/image" Target="../media/image3860.png"/><Relationship Id="rId9" Type="http://schemas.openxmlformats.org/officeDocument/2006/relationships/image" Target="../media/image3865.png"/><Relationship Id="rId14" Type="http://schemas.openxmlformats.org/officeDocument/2006/relationships/image" Target="../media/image3870.png"/><Relationship Id="rId22" Type="http://schemas.openxmlformats.org/officeDocument/2006/relationships/image" Target="../media/image3878.png"/><Relationship Id="rId27" Type="http://schemas.openxmlformats.org/officeDocument/2006/relationships/image" Target="../media/image3883.png"/><Relationship Id="rId30" Type="http://schemas.openxmlformats.org/officeDocument/2006/relationships/image" Target="../media/image388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13" Type="http://schemas.openxmlformats.org/officeDocument/2006/relationships/image" Target="../media/image375.png"/><Relationship Id="rId18" Type="http://schemas.openxmlformats.org/officeDocument/2006/relationships/image" Target="../media/image380.png"/><Relationship Id="rId26" Type="http://schemas.openxmlformats.org/officeDocument/2006/relationships/image" Target="../media/image388.png"/><Relationship Id="rId39" Type="http://schemas.openxmlformats.org/officeDocument/2006/relationships/image" Target="../media/image401.png"/><Relationship Id="rId3" Type="http://schemas.openxmlformats.org/officeDocument/2006/relationships/image" Target="../media/image365.png"/><Relationship Id="rId21" Type="http://schemas.openxmlformats.org/officeDocument/2006/relationships/image" Target="../media/image383.png"/><Relationship Id="rId34" Type="http://schemas.openxmlformats.org/officeDocument/2006/relationships/image" Target="../media/image396.png"/><Relationship Id="rId7" Type="http://schemas.openxmlformats.org/officeDocument/2006/relationships/image" Target="../media/image369.png"/><Relationship Id="rId12" Type="http://schemas.openxmlformats.org/officeDocument/2006/relationships/image" Target="../media/image374.png"/><Relationship Id="rId17" Type="http://schemas.openxmlformats.org/officeDocument/2006/relationships/image" Target="../media/image379.png"/><Relationship Id="rId25" Type="http://schemas.openxmlformats.org/officeDocument/2006/relationships/image" Target="../media/image387.png"/><Relationship Id="rId33" Type="http://schemas.openxmlformats.org/officeDocument/2006/relationships/image" Target="../media/image395.png"/><Relationship Id="rId38" Type="http://schemas.openxmlformats.org/officeDocument/2006/relationships/image" Target="../media/image400.png"/><Relationship Id="rId2" Type="http://schemas.openxmlformats.org/officeDocument/2006/relationships/image" Target="../media/image364.png"/><Relationship Id="rId16" Type="http://schemas.openxmlformats.org/officeDocument/2006/relationships/image" Target="../media/image378.png"/><Relationship Id="rId20" Type="http://schemas.openxmlformats.org/officeDocument/2006/relationships/image" Target="../media/image382.png"/><Relationship Id="rId29" Type="http://schemas.openxmlformats.org/officeDocument/2006/relationships/image" Target="../media/image391.png"/><Relationship Id="rId41" Type="http://schemas.openxmlformats.org/officeDocument/2006/relationships/image" Target="../media/image40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8.png"/><Relationship Id="rId11" Type="http://schemas.openxmlformats.org/officeDocument/2006/relationships/image" Target="../media/image373.png"/><Relationship Id="rId24" Type="http://schemas.openxmlformats.org/officeDocument/2006/relationships/image" Target="../media/image386.png"/><Relationship Id="rId32" Type="http://schemas.openxmlformats.org/officeDocument/2006/relationships/image" Target="../media/image394.png"/><Relationship Id="rId37" Type="http://schemas.openxmlformats.org/officeDocument/2006/relationships/image" Target="../media/image399.png"/><Relationship Id="rId40" Type="http://schemas.openxmlformats.org/officeDocument/2006/relationships/image" Target="../media/image402.png"/><Relationship Id="rId5" Type="http://schemas.openxmlformats.org/officeDocument/2006/relationships/image" Target="../media/image367.png"/><Relationship Id="rId15" Type="http://schemas.openxmlformats.org/officeDocument/2006/relationships/image" Target="../media/image377.png"/><Relationship Id="rId23" Type="http://schemas.openxmlformats.org/officeDocument/2006/relationships/image" Target="../media/image385.png"/><Relationship Id="rId28" Type="http://schemas.openxmlformats.org/officeDocument/2006/relationships/image" Target="../media/image390.png"/><Relationship Id="rId36" Type="http://schemas.openxmlformats.org/officeDocument/2006/relationships/image" Target="../media/image398.png"/><Relationship Id="rId10" Type="http://schemas.openxmlformats.org/officeDocument/2006/relationships/image" Target="../media/image372.png"/><Relationship Id="rId19" Type="http://schemas.openxmlformats.org/officeDocument/2006/relationships/image" Target="../media/image381.png"/><Relationship Id="rId31" Type="http://schemas.openxmlformats.org/officeDocument/2006/relationships/image" Target="../media/image393.png"/><Relationship Id="rId4" Type="http://schemas.openxmlformats.org/officeDocument/2006/relationships/image" Target="../media/image366.png"/><Relationship Id="rId9" Type="http://schemas.openxmlformats.org/officeDocument/2006/relationships/image" Target="../media/image371.png"/><Relationship Id="rId14" Type="http://schemas.openxmlformats.org/officeDocument/2006/relationships/image" Target="../media/image376.png"/><Relationship Id="rId22" Type="http://schemas.openxmlformats.org/officeDocument/2006/relationships/image" Target="../media/image384.png"/><Relationship Id="rId27" Type="http://schemas.openxmlformats.org/officeDocument/2006/relationships/image" Target="../media/image389.png"/><Relationship Id="rId30" Type="http://schemas.openxmlformats.org/officeDocument/2006/relationships/image" Target="../media/image392.png"/><Relationship Id="rId35" Type="http://schemas.openxmlformats.org/officeDocument/2006/relationships/image" Target="../media/image39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png"/><Relationship Id="rId13" Type="http://schemas.openxmlformats.org/officeDocument/2006/relationships/image" Target="../media/image283.png"/><Relationship Id="rId18" Type="http://schemas.openxmlformats.org/officeDocument/2006/relationships/image" Target="../media/image276.png"/><Relationship Id="rId26" Type="http://schemas.openxmlformats.org/officeDocument/2006/relationships/image" Target="../media/image272.png"/><Relationship Id="rId39" Type="http://schemas.openxmlformats.org/officeDocument/2006/relationships/image" Target="../media/image255.png"/><Relationship Id="rId3" Type="http://schemas.openxmlformats.org/officeDocument/2006/relationships/image" Target="../media/image286.png"/><Relationship Id="rId21" Type="http://schemas.openxmlformats.org/officeDocument/2006/relationships/image" Target="../media/image273.png"/><Relationship Id="rId34" Type="http://schemas.openxmlformats.org/officeDocument/2006/relationships/image" Target="../media/image262.png"/><Relationship Id="rId7" Type="http://schemas.openxmlformats.org/officeDocument/2006/relationships/image" Target="../media/image290.png"/><Relationship Id="rId12" Type="http://schemas.openxmlformats.org/officeDocument/2006/relationships/image" Target="../media/image282.png"/><Relationship Id="rId17" Type="http://schemas.openxmlformats.org/officeDocument/2006/relationships/image" Target="../media/image281.png"/><Relationship Id="rId25" Type="http://schemas.openxmlformats.org/officeDocument/2006/relationships/image" Target="../media/image271.png"/><Relationship Id="rId33" Type="http://schemas.openxmlformats.org/officeDocument/2006/relationships/image" Target="../media/image261.png"/><Relationship Id="rId38" Type="http://schemas.openxmlformats.org/officeDocument/2006/relationships/image" Target="../media/image260.png"/><Relationship Id="rId2" Type="http://schemas.openxmlformats.org/officeDocument/2006/relationships/image" Target="../media/image285.png"/><Relationship Id="rId16" Type="http://schemas.openxmlformats.org/officeDocument/2006/relationships/image" Target="../media/image280.png"/><Relationship Id="rId20" Type="http://schemas.openxmlformats.org/officeDocument/2006/relationships/image" Target="../media/image278.png"/><Relationship Id="rId29" Type="http://schemas.openxmlformats.org/officeDocument/2006/relationships/image" Target="../media/image269.png"/><Relationship Id="rId41" Type="http://schemas.openxmlformats.org/officeDocument/2006/relationships/image" Target="../media/image2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9.png"/><Relationship Id="rId11" Type="http://schemas.openxmlformats.org/officeDocument/2006/relationships/image" Target="../media/image294.png"/><Relationship Id="rId24" Type="http://schemas.openxmlformats.org/officeDocument/2006/relationships/image" Target="../media/image270.png"/><Relationship Id="rId32" Type="http://schemas.openxmlformats.org/officeDocument/2006/relationships/image" Target="../media/image266.png"/><Relationship Id="rId37" Type="http://schemas.openxmlformats.org/officeDocument/2006/relationships/image" Target="../media/image259.png"/><Relationship Id="rId40" Type="http://schemas.openxmlformats.org/officeDocument/2006/relationships/image" Target="../media/image256.png"/><Relationship Id="rId5" Type="http://schemas.openxmlformats.org/officeDocument/2006/relationships/image" Target="../media/image288.png"/><Relationship Id="rId15" Type="http://schemas.openxmlformats.org/officeDocument/2006/relationships/image" Target="../media/image279.png"/><Relationship Id="rId23" Type="http://schemas.openxmlformats.org/officeDocument/2006/relationships/image" Target="../media/image275.png"/><Relationship Id="rId28" Type="http://schemas.openxmlformats.org/officeDocument/2006/relationships/image" Target="../media/image268.png"/><Relationship Id="rId36" Type="http://schemas.openxmlformats.org/officeDocument/2006/relationships/image" Target="../media/image258.png"/><Relationship Id="rId10" Type="http://schemas.openxmlformats.org/officeDocument/2006/relationships/image" Target="../media/image293.png"/><Relationship Id="rId19" Type="http://schemas.openxmlformats.org/officeDocument/2006/relationships/image" Target="../media/image277.png"/><Relationship Id="rId31" Type="http://schemas.openxmlformats.org/officeDocument/2006/relationships/image" Target="../media/image265.png"/><Relationship Id="rId4" Type="http://schemas.openxmlformats.org/officeDocument/2006/relationships/image" Target="../media/image287.png"/><Relationship Id="rId9" Type="http://schemas.openxmlformats.org/officeDocument/2006/relationships/image" Target="../media/image292.png"/><Relationship Id="rId14" Type="http://schemas.openxmlformats.org/officeDocument/2006/relationships/image" Target="../media/image284.png"/><Relationship Id="rId22" Type="http://schemas.openxmlformats.org/officeDocument/2006/relationships/image" Target="../media/image274.png"/><Relationship Id="rId27" Type="http://schemas.openxmlformats.org/officeDocument/2006/relationships/image" Target="../media/image267.png"/><Relationship Id="rId30" Type="http://schemas.openxmlformats.org/officeDocument/2006/relationships/image" Target="../media/image264.png"/><Relationship Id="rId35" Type="http://schemas.openxmlformats.org/officeDocument/2006/relationships/image" Target="../media/image26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.png"/><Relationship Id="rId13" Type="http://schemas.openxmlformats.org/officeDocument/2006/relationships/image" Target="../media/image415.png"/><Relationship Id="rId18" Type="http://schemas.openxmlformats.org/officeDocument/2006/relationships/image" Target="../media/image420.png"/><Relationship Id="rId26" Type="http://schemas.openxmlformats.org/officeDocument/2006/relationships/image" Target="../media/image428.png"/><Relationship Id="rId3" Type="http://schemas.openxmlformats.org/officeDocument/2006/relationships/image" Target="../media/image405.png"/><Relationship Id="rId21" Type="http://schemas.openxmlformats.org/officeDocument/2006/relationships/image" Target="../media/image423.png"/><Relationship Id="rId7" Type="http://schemas.openxmlformats.org/officeDocument/2006/relationships/image" Target="../media/image409.png"/><Relationship Id="rId12" Type="http://schemas.openxmlformats.org/officeDocument/2006/relationships/image" Target="../media/image414.png"/><Relationship Id="rId17" Type="http://schemas.openxmlformats.org/officeDocument/2006/relationships/image" Target="../media/image419.png"/><Relationship Id="rId25" Type="http://schemas.openxmlformats.org/officeDocument/2006/relationships/image" Target="../media/image427.png"/><Relationship Id="rId2" Type="http://schemas.openxmlformats.org/officeDocument/2006/relationships/image" Target="../media/image404.png"/><Relationship Id="rId16" Type="http://schemas.openxmlformats.org/officeDocument/2006/relationships/image" Target="../media/image418.png"/><Relationship Id="rId20" Type="http://schemas.openxmlformats.org/officeDocument/2006/relationships/image" Target="../media/image422.png"/><Relationship Id="rId29" Type="http://schemas.openxmlformats.org/officeDocument/2006/relationships/image" Target="../media/image4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8.png"/><Relationship Id="rId11" Type="http://schemas.openxmlformats.org/officeDocument/2006/relationships/image" Target="../media/image413.png"/><Relationship Id="rId24" Type="http://schemas.openxmlformats.org/officeDocument/2006/relationships/image" Target="../media/image426.png"/><Relationship Id="rId5" Type="http://schemas.openxmlformats.org/officeDocument/2006/relationships/image" Target="../media/image407.png"/><Relationship Id="rId15" Type="http://schemas.openxmlformats.org/officeDocument/2006/relationships/image" Target="../media/image417.png"/><Relationship Id="rId23" Type="http://schemas.openxmlformats.org/officeDocument/2006/relationships/image" Target="../media/image425.png"/><Relationship Id="rId28" Type="http://schemas.openxmlformats.org/officeDocument/2006/relationships/image" Target="../media/image430.png"/><Relationship Id="rId10" Type="http://schemas.openxmlformats.org/officeDocument/2006/relationships/image" Target="../media/image412.png"/><Relationship Id="rId19" Type="http://schemas.openxmlformats.org/officeDocument/2006/relationships/image" Target="../media/image421.png"/><Relationship Id="rId4" Type="http://schemas.openxmlformats.org/officeDocument/2006/relationships/image" Target="../media/image406.png"/><Relationship Id="rId9" Type="http://schemas.openxmlformats.org/officeDocument/2006/relationships/image" Target="../media/image411.png"/><Relationship Id="rId14" Type="http://schemas.openxmlformats.org/officeDocument/2006/relationships/image" Target="../media/image416.png"/><Relationship Id="rId22" Type="http://schemas.openxmlformats.org/officeDocument/2006/relationships/image" Target="../media/image424.png"/><Relationship Id="rId27" Type="http://schemas.openxmlformats.org/officeDocument/2006/relationships/image" Target="../media/image429.png"/><Relationship Id="rId30" Type="http://schemas.openxmlformats.org/officeDocument/2006/relationships/image" Target="../media/image4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9.png"/><Relationship Id="rId13" Type="http://schemas.openxmlformats.org/officeDocument/2006/relationships/image" Target="../media/image444.png"/><Relationship Id="rId18" Type="http://schemas.openxmlformats.org/officeDocument/2006/relationships/image" Target="../media/image449.png"/><Relationship Id="rId26" Type="http://schemas.openxmlformats.org/officeDocument/2006/relationships/image" Target="../media/image457.png"/><Relationship Id="rId3" Type="http://schemas.openxmlformats.org/officeDocument/2006/relationships/image" Target="../media/image434.png"/><Relationship Id="rId21" Type="http://schemas.openxmlformats.org/officeDocument/2006/relationships/image" Target="../media/image452.png"/><Relationship Id="rId7" Type="http://schemas.openxmlformats.org/officeDocument/2006/relationships/image" Target="../media/image438.png"/><Relationship Id="rId12" Type="http://schemas.openxmlformats.org/officeDocument/2006/relationships/image" Target="../media/image443.png"/><Relationship Id="rId17" Type="http://schemas.openxmlformats.org/officeDocument/2006/relationships/image" Target="../media/image448.png"/><Relationship Id="rId25" Type="http://schemas.openxmlformats.org/officeDocument/2006/relationships/image" Target="../media/image456.png"/><Relationship Id="rId2" Type="http://schemas.openxmlformats.org/officeDocument/2006/relationships/image" Target="../media/image433.png"/><Relationship Id="rId16" Type="http://schemas.openxmlformats.org/officeDocument/2006/relationships/image" Target="../media/image447.png"/><Relationship Id="rId20" Type="http://schemas.openxmlformats.org/officeDocument/2006/relationships/image" Target="../media/image451.png"/><Relationship Id="rId29" Type="http://schemas.openxmlformats.org/officeDocument/2006/relationships/image" Target="../media/image4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7.png"/><Relationship Id="rId11" Type="http://schemas.openxmlformats.org/officeDocument/2006/relationships/image" Target="../media/image442.png"/><Relationship Id="rId24" Type="http://schemas.openxmlformats.org/officeDocument/2006/relationships/image" Target="../media/image455.png"/><Relationship Id="rId5" Type="http://schemas.openxmlformats.org/officeDocument/2006/relationships/image" Target="../media/image436.png"/><Relationship Id="rId15" Type="http://schemas.openxmlformats.org/officeDocument/2006/relationships/image" Target="../media/image446.png"/><Relationship Id="rId23" Type="http://schemas.openxmlformats.org/officeDocument/2006/relationships/image" Target="../media/image454.png"/><Relationship Id="rId28" Type="http://schemas.openxmlformats.org/officeDocument/2006/relationships/image" Target="../media/image459.png"/><Relationship Id="rId10" Type="http://schemas.openxmlformats.org/officeDocument/2006/relationships/image" Target="../media/image441.png"/><Relationship Id="rId19" Type="http://schemas.openxmlformats.org/officeDocument/2006/relationships/image" Target="../media/image450.png"/><Relationship Id="rId4" Type="http://schemas.openxmlformats.org/officeDocument/2006/relationships/image" Target="../media/image435.png"/><Relationship Id="rId9" Type="http://schemas.openxmlformats.org/officeDocument/2006/relationships/image" Target="../media/image440.png"/><Relationship Id="rId14" Type="http://schemas.openxmlformats.org/officeDocument/2006/relationships/image" Target="../media/image445.png"/><Relationship Id="rId22" Type="http://schemas.openxmlformats.org/officeDocument/2006/relationships/image" Target="../media/image453.png"/><Relationship Id="rId27" Type="http://schemas.openxmlformats.org/officeDocument/2006/relationships/image" Target="../media/image458.png"/><Relationship Id="rId30" Type="http://schemas.openxmlformats.org/officeDocument/2006/relationships/image" Target="../media/image4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8.png"/><Relationship Id="rId13" Type="http://schemas.openxmlformats.org/officeDocument/2006/relationships/image" Target="../media/image473.png"/><Relationship Id="rId18" Type="http://schemas.openxmlformats.org/officeDocument/2006/relationships/image" Target="../media/image478.png"/><Relationship Id="rId26" Type="http://schemas.openxmlformats.org/officeDocument/2006/relationships/image" Target="../media/image486.png"/><Relationship Id="rId3" Type="http://schemas.openxmlformats.org/officeDocument/2006/relationships/image" Target="../media/image463.png"/><Relationship Id="rId21" Type="http://schemas.openxmlformats.org/officeDocument/2006/relationships/image" Target="../media/image481.png"/><Relationship Id="rId7" Type="http://schemas.openxmlformats.org/officeDocument/2006/relationships/image" Target="../media/image467.png"/><Relationship Id="rId12" Type="http://schemas.openxmlformats.org/officeDocument/2006/relationships/image" Target="../media/image472.png"/><Relationship Id="rId17" Type="http://schemas.openxmlformats.org/officeDocument/2006/relationships/image" Target="../media/image477.png"/><Relationship Id="rId25" Type="http://schemas.openxmlformats.org/officeDocument/2006/relationships/image" Target="../media/image485.png"/><Relationship Id="rId2" Type="http://schemas.openxmlformats.org/officeDocument/2006/relationships/image" Target="../media/image462.png"/><Relationship Id="rId16" Type="http://schemas.openxmlformats.org/officeDocument/2006/relationships/image" Target="../media/image476.png"/><Relationship Id="rId20" Type="http://schemas.openxmlformats.org/officeDocument/2006/relationships/image" Target="../media/image480.png"/><Relationship Id="rId29" Type="http://schemas.openxmlformats.org/officeDocument/2006/relationships/image" Target="../media/image4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6.png"/><Relationship Id="rId11" Type="http://schemas.openxmlformats.org/officeDocument/2006/relationships/image" Target="../media/image471.png"/><Relationship Id="rId24" Type="http://schemas.openxmlformats.org/officeDocument/2006/relationships/image" Target="../media/image484.png"/><Relationship Id="rId5" Type="http://schemas.openxmlformats.org/officeDocument/2006/relationships/image" Target="../media/image465.png"/><Relationship Id="rId15" Type="http://schemas.openxmlformats.org/officeDocument/2006/relationships/image" Target="../media/image475.png"/><Relationship Id="rId23" Type="http://schemas.openxmlformats.org/officeDocument/2006/relationships/image" Target="../media/image483.png"/><Relationship Id="rId28" Type="http://schemas.openxmlformats.org/officeDocument/2006/relationships/image" Target="../media/image488.png"/><Relationship Id="rId10" Type="http://schemas.openxmlformats.org/officeDocument/2006/relationships/image" Target="../media/image470.png"/><Relationship Id="rId19" Type="http://schemas.openxmlformats.org/officeDocument/2006/relationships/image" Target="../media/image479.png"/><Relationship Id="rId4" Type="http://schemas.openxmlformats.org/officeDocument/2006/relationships/image" Target="../media/image464.png"/><Relationship Id="rId9" Type="http://schemas.openxmlformats.org/officeDocument/2006/relationships/image" Target="../media/image469.png"/><Relationship Id="rId14" Type="http://schemas.openxmlformats.org/officeDocument/2006/relationships/image" Target="../media/image474.png"/><Relationship Id="rId22" Type="http://schemas.openxmlformats.org/officeDocument/2006/relationships/image" Target="../media/image482.png"/><Relationship Id="rId27" Type="http://schemas.openxmlformats.org/officeDocument/2006/relationships/image" Target="../media/image487.png"/><Relationship Id="rId30" Type="http://schemas.openxmlformats.org/officeDocument/2006/relationships/image" Target="../media/image49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7.png"/><Relationship Id="rId13" Type="http://schemas.openxmlformats.org/officeDocument/2006/relationships/image" Target="../media/image502.png"/><Relationship Id="rId18" Type="http://schemas.openxmlformats.org/officeDocument/2006/relationships/image" Target="../media/image507.png"/><Relationship Id="rId26" Type="http://schemas.openxmlformats.org/officeDocument/2006/relationships/image" Target="../media/image515.png"/><Relationship Id="rId3" Type="http://schemas.openxmlformats.org/officeDocument/2006/relationships/image" Target="../media/image492.png"/><Relationship Id="rId21" Type="http://schemas.openxmlformats.org/officeDocument/2006/relationships/image" Target="../media/image510.png"/><Relationship Id="rId7" Type="http://schemas.openxmlformats.org/officeDocument/2006/relationships/image" Target="../media/image496.png"/><Relationship Id="rId12" Type="http://schemas.openxmlformats.org/officeDocument/2006/relationships/image" Target="../media/image501.png"/><Relationship Id="rId17" Type="http://schemas.openxmlformats.org/officeDocument/2006/relationships/image" Target="../media/image506.png"/><Relationship Id="rId25" Type="http://schemas.openxmlformats.org/officeDocument/2006/relationships/image" Target="../media/image514.png"/><Relationship Id="rId2" Type="http://schemas.openxmlformats.org/officeDocument/2006/relationships/image" Target="../media/image491.png"/><Relationship Id="rId16" Type="http://schemas.openxmlformats.org/officeDocument/2006/relationships/image" Target="../media/image505.png"/><Relationship Id="rId20" Type="http://schemas.openxmlformats.org/officeDocument/2006/relationships/image" Target="../media/image509.png"/><Relationship Id="rId29" Type="http://schemas.openxmlformats.org/officeDocument/2006/relationships/image" Target="../media/image5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5.png"/><Relationship Id="rId11" Type="http://schemas.openxmlformats.org/officeDocument/2006/relationships/image" Target="../media/image500.png"/><Relationship Id="rId24" Type="http://schemas.openxmlformats.org/officeDocument/2006/relationships/image" Target="../media/image513.png"/><Relationship Id="rId5" Type="http://schemas.openxmlformats.org/officeDocument/2006/relationships/image" Target="../media/image494.png"/><Relationship Id="rId15" Type="http://schemas.openxmlformats.org/officeDocument/2006/relationships/image" Target="../media/image504.png"/><Relationship Id="rId23" Type="http://schemas.openxmlformats.org/officeDocument/2006/relationships/image" Target="../media/image512.png"/><Relationship Id="rId28" Type="http://schemas.openxmlformats.org/officeDocument/2006/relationships/image" Target="../media/image517.png"/><Relationship Id="rId10" Type="http://schemas.openxmlformats.org/officeDocument/2006/relationships/image" Target="../media/image499.png"/><Relationship Id="rId19" Type="http://schemas.openxmlformats.org/officeDocument/2006/relationships/image" Target="../media/image508.png"/><Relationship Id="rId4" Type="http://schemas.openxmlformats.org/officeDocument/2006/relationships/image" Target="../media/image493.png"/><Relationship Id="rId9" Type="http://schemas.openxmlformats.org/officeDocument/2006/relationships/image" Target="../media/image498.png"/><Relationship Id="rId14" Type="http://schemas.openxmlformats.org/officeDocument/2006/relationships/image" Target="../media/image503.png"/><Relationship Id="rId22" Type="http://schemas.openxmlformats.org/officeDocument/2006/relationships/image" Target="../media/image511.png"/><Relationship Id="rId27" Type="http://schemas.openxmlformats.org/officeDocument/2006/relationships/image" Target="../media/image516.png"/><Relationship Id="rId30" Type="http://schemas.openxmlformats.org/officeDocument/2006/relationships/image" Target="../media/image5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6.png"/><Relationship Id="rId13" Type="http://schemas.openxmlformats.org/officeDocument/2006/relationships/image" Target="../media/image531.png"/><Relationship Id="rId18" Type="http://schemas.openxmlformats.org/officeDocument/2006/relationships/image" Target="../media/image536.png"/><Relationship Id="rId26" Type="http://schemas.openxmlformats.org/officeDocument/2006/relationships/image" Target="../media/image544.png"/><Relationship Id="rId39" Type="http://schemas.openxmlformats.org/officeDocument/2006/relationships/image" Target="../media/image557.png"/><Relationship Id="rId3" Type="http://schemas.openxmlformats.org/officeDocument/2006/relationships/image" Target="../media/image521.png"/><Relationship Id="rId21" Type="http://schemas.openxmlformats.org/officeDocument/2006/relationships/image" Target="../media/image539.png"/><Relationship Id="rId34" Type="http://schemas.openxmlformats.org/officeDocument/2006/relationships/image" Target="../media/image552.png"/><Relationship Id="rId7" Type="http://schemas.openxmlformats.org/officeDocument/2006/relationships/image" Target="../media/image525.png"/><Relationship Id="rId12" Type="http://schemas.openxmlformats.org/officeDocument/2006/relationships/image" Target="../media/image530.png"/><Relationship Id="rId17" Type="http://schemas.openxmlformats.org/officeDocument/2006/relationships/image" Target="../media/image535.png"/><Relationship Id="rId25" Type="http://schemas.openxmlformats.org/officeDocument/2006/relationships/image" Target="../media/image543.png"/><Relationship Id="rId33" Type="http://schemas.openxmlformats.org/officeDocument/2006/relationships/image" Target="../media/image551.png"/><Relationship Id="rId38" Type="http://schemas.openxmlformats.org/officeDocument/2006/relationships/image" Target="../media/image556.png"/><Relationship Id="rId2" Type="http://schemas.openxmlformats.org/officeDocument/2006/relationships/image" Target="../media/image520.png"/><Relationship Id="rId16" Type="http://schemas.openxmlformats.org/officeDocument/2006/relationships/image" Target="../media/image534.png"/><Relationship Id="rId20" Type="http://schemas.openxmlformats.org/officeDocument/2006/relationships/image" Target="../media/image538.png"/><Relationship Id="rId29" Type="http://schemas.openxmlformats.org/officeDocument/2006/relationships/image" Target="../media/image547.png"/><Relationship Id="rId41" Type="http://schemas.openxmlformats.org/officeDocument/2006/relationships/image" Target="../media/image5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4.png"/><Relationship Id="rId11" Type="http://schemas.openxmlformats.org/officeDocument/2006/relationships/image" Target="../media/image529.png"/><Relationship Id="rId24" Type="http://schemas.openxmlformats.org/officeDocument/2006/relationships/image" Target="../media/image542.png"/><Relationship Id="rId32" Type="http://schemas.openxmlformats.org/officeDocument/2006/relationships/image" Target="../media/image550.png"/><Relationship Id="rId37" Type="http://schemas.openxmlformats.org/officeDocument/2006/relationships/image" Target="../media/image555.png"/><Relationship Id="rId40" Type="http://schemas.openxmlformats.org/officeDocument/2006/relationships/image" Target="../media/image558.png"/><Relationship Id="rId5" Type="http://schemas.openxmlformats.org/officeDocument/2006/relationships/image" Target="../media/image523.png"/><Relationship Id="rId15" Type="http://schemas.openxmlformats.org/officeDocument/2006/relationships/image" Target="../media/image533.png"/><Relationship Id="rId23" Type="http://schemas.openxmlformats.org/officeDocument/2006/relationships/image" Target="../media/image541.png"/><Relationship Id="rId28" Type="http://schemas.openxmlformats.org/officeDocument/2006/relationships/image" Target="../media/image546.png"/><Relationship Id="rId36" Type="http://schemas.openxmlformats.org/officeDocument/2006/relationships/image" Target="../media/image554.png"/><Relationship Id="rId10" Type="http://schemas.openxmlformats.org/officeDocument/2006/relationships/image" Target="../media/image528.png"/><Relationship Id="rId19" Type="http://schemas.openxmlformats.org/officeDocument/2006/relationships/image" Target="../media/image537.png"/><Relationship Id="rId31" Type="http://schemas.openxmlformats.org/officeDocument/2006/relationships/image" Target="../media/image549.png"/><Relationship Id="rId4" Type="http://schemas.openxmlformats.org/officeDocument/2006/relationships/image" Target="../media/image522.png"/><Relationship Id="rId9" Type="http://schemas.openxmlformats.org/officeDocument/2006/relationships/image" Target="../media/image527.png"/><Relationship Id="rId14" Type="http://schemas.openxmlformats.org/officeDocument/2006/relationships/image" Target="../media/image532.png"/><Relationship Id="rId22" Type="http://schemas.openxmlformats.org/officeDocument/2006/relationships/image" Target="../media/image540.png"/><Relationship Id="rId27" Type="http://schemas.openxmlformats.org/officeDocument/2006/relationships/image" Target="../media/image545.png"/><Relationship Id="rId30" Type="http://schemas.openxmlformats.org/officeDocument/2006/relationships/image" Target="../media/image548.png"/><Relationship Id="rId35" Type="http://schemas.openxmlformats.org/officeDocument/2006/relationships/image" Target="../media/image5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6.png"/><Relationship Id="rId13" Type="http://schemas.openxmlformats.org/officeDocument/2006/relationships/image" Target="../media/image571.png"/><Relationship Id="rId18" Type="http://schemas.openxmlformats.org/officeDocument/2006/relationships/image" Target="../media/image576.png"/><Relationship Id="rId26" Type="http://schemas.openxmlformats.org/officeDocument/2006/relationships/image" Target="../media/image584.png"/><Relationship Id="rId39" Type="http://schemas.openxmlformats.org/officeDocument/2006/relationships/image" Target="../media/image597.png"/><Relationship Id="rId3" Type="http://schemas.openxmlformats.org/officeDocument/2006/relationships/image" Target="../media/image561.png"/><Relationship Id="rId21" Type="http://schemas.openxmlformats.org/officeDocument/2006/relationships/image" Target="../media/image579.png"/><Relationship Id="rId34" Type="http://schemas.openxmlformats.org/officeDocument/2006/relationships/image" Target="../media/image592.png"/><Relationship Id="rId7" Type="http://schemas.openxmlformats.org/officeDocument/2006/relationships/image" Target="../media/image565.png"/><Relationship Id="rId12" Type="http://schemas.openxmlformats.org/officeDocument/2006/relationships/image" Target="../media/image570.png"/><Relationship Id="rId17" Type="http://schemas.openxmlformats.org/officeDocument/2006/relationships/image" Target="../media/image575.png"/><Relationship Id="rId25" Type="http://schemas.openxmlformats.org/officeDocument/2006/relationships/image" Target="../media/image583.png"/><Relationship Id="rId33" Type="http://schemas.openxmlformats.org/officeDocument/2006/relationships/image" Target="../media/image591.png"/><Relationship Id="rId38" Type="http://schemas.openxmlformats.org/officeDocument/2006/relationships/image" Target="../media/image596.png"/><Relationship Id="rId2" Type="http://schemas.openxmlformats.org/officeDocument/2006/relationships/image" Target="../media/image560.png"/><Relationship Id="rId16" Type="http://schemas.openxmlformats.org/officeDocument/2006/relationships/image" Target="../media/image574.png"/><Relationship Id="rId20" Type="http://schemas.openxmlformats.org/officeDocument/2006/relationships/image" Target="../media/image578.png"/><Relationship Id="rId29" Type="http://schemas.openxmlformats.org/officeDocument/2006/relationships/image" Target="../media/image587.png"/><Relationship Id="rId41" Type="http://schemas.openxmlformats.org/officeDocument/2006/relationships/image" Target="../media/image5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4.png"/><Relationship Id="rId11" Type="http://schemas.openxmlformats.org/officeDocument/2006/relationships/image" Target="../media/image569.png"/><Relationship Id="rId24" Type="http://schemas.openxmlformats.org/officeDocument/2006/relationships/image" Target="../media/image582.png"/><Relationship Id="rId32" Type="http://schemas.openxmlformats.org/officeDocument/2006/relationships/image" Target="../media/image590.png"/><Relationship Id="rId37" Type="http://schemas.openxmlformats.org/officeDocument/2006/relationships/image" Target="../media/image595.png"/><Relationship Id="rId40" Type="http://schemas.openxmlformats.org/officeDocument/2006/relationships/image" Target="../media/image598.png"/><Relationship Id="rId5" Type="http://schemas.openxmlformats.org/officeDocument/2006/relationships/image" Target="../media/image563.png"/><Relationship Id="rId15" Type="http://schemas.openxmlformats.org/officeDocument/2006/relationships/image" Target="../media/image573.png"/><Relationship Id="rId23" Type="http://schemas.openxmlformats.org/officeDocument/2006/relationships/image" Target="../media/image581.png"/><Relationship Id="rId28" Type="http://schemas.openxmlformats.org/officeDocument/2006/relationships/image" Target="../media/image586.png"/><Relationship Id="rId36" Type="http://schemas.openxmlformats.org/officeDocument/2006/relationships/image" Target="../media/image594.png"/><Relationship Id="rId10" Type="http://schemas.openxmlformats.org/officeDocument/2006/relationships/image" Target="../media/image568.png"/><Relationship Id="rId19" Type="http://schemas.openxmlformats.org/officeDocument/2006/relationships/image" Target="../media/image577.png"/><Relationship Id="rId31" Type="http://schemas.openxmlformats.org/officeDocument/2006/relationships/image" Target="../media/image589.png"/><Relationship Id="rId4" Type="http://schemas.openxmlformats.org/officeDocument/2006/relationships/image" Target="../media/image562.png"/><Relationship Id="rId9" Type="http://schemas.openxmlformats.org/officeDocument/2006/relationships/image" Target="../media/image567.png"/><Relationship Id="rId14" Type="http://schemas.openxmlformats.org/officeDocument/2006/relationships/image" Target="../media/image572.png"/><Relationship Id="rId22" Type="http://schemas.openxmlformats.org/officeDocument/2006/relationships/image" Target="../media/image580.png"/><Relationship Id="rId27" Type="http://schemas.openxmlformats.org/officeDocument/2006/relationships/image" Target="../media/image585.png"/><Relationship Id="rId30" Type="http://schemas.openxmlformats.org/officeDocument/2006/relationships/image" Target="../media/image588.png"/><Relationship Id="rId35" Type="http://schemas.openxmlformats.org/officeDocument/2006/relationships/image" Target="../media/image59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6.png"/><Relationship Id="rId13" Type="http://schemas.openxmlformats.org/officeDocument/2006/relationships/image" Target="../media/image611.png"/><Relationship Id="rId18" Type="http://schemas.openxmlformats.org/officeDocument/2006/relationships/image" Target="../media/image616.png"/><Relationship Id="rId26" Type="http://schemas.openxmlformats.org/officeDocument/2006/relationships/image" Target="../media/image624.png"/><Relationship Id="rId39" Type="http://schemas.openxmlformats.org/officeDocument/2006/relationships/image" Target="../media/image637.png"/><Relationship Id="rId3" Type="http://schemas.openxmlformats.org/officeDocument/2006/relationships/image" Target="../media/image601.png"/><Relationship Id="rId21" Type="http://schemas.openxmlformats.org/officeDocument/2006/relationships/image" Target="../media/image619.png"/><Relationship Id="rId34" Type="http://schemas.openxmlformats.org/officeDocument/2006/relationships/image" Target="../media/image632.png"/><Relationship Id="rId7" Type="http://schemas.openxmlformats.org/officeDocument/2006/relationships/image" Target="../media/image605.png"/><Relationship Id="rId12" Type="http://schemas.openxmlformats.org/officeDocument/2006/relationships/image" Target="../media/image610.png"/><Relationship Id="rId17" Type="http://schemas.openxmlformats.org/officeDocument/2006/relationships/image" Target="../media/image615.png"/><Relationship Id="rId25" Type="http://schemas.openxmlformats.org/officeDocument/2006/relationships/image" Target="../media/image623.png"/><Relationship Id="rId33" Type="http://schemas.openxmlformats.org/officeDocument/2006/relationships/image" Target="../media/image631.png"/><Relationship Id="rId38" Type="http://schemas.openxmlformats.org/officeDocument/2006/relationships/image" Target="../media/image636.png"/><Relationship Id="rId2" Type="http://schemas.openxmlformats.org/officeDocument/2006/relationships/image" Target="../media/image600.png"/><Relationship Id="rId16" Type="http://schemas.openxmlformats.org/officeDocument/2006/relationships/image" Target="../media/image614.png"/><Relationship Id="rId20" Type="http://schemas.openxmlformats.org/officeDocument/2006/relationships/image" Target="../media/image618.png"/><Relationship Id="rId29" Type="http://schemas.openxmlformats.org/officeDocument/2006/relationships/image" Target="../media/image627.png"/><Relationship Id="rId41" Type="http://schemas.openxmlformats.org/officeDocument/2006/relationships/image" Target="../media/image6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4.png"/><Relationship Id="rId11" Type="http://schemas.openxmlformats.org/officeDocument/2006/relationships/image" Target="../media/image609.png"/><Relationship Id="rId24" Type="http://schemas.openxmlformats.org/officeDocument/2006/relationships/image" Target="../media/image622.png"/><Relationship Id="rId32" Type="http://schemas.openxmlformats.org/officeDocument/2006/relationships/image" Target="../media/image630.png"/><Relationship Id="rId37" Type="http://schemas.openxmlformats.org/officeDocument/2006/relationships/image" Target="../media/image635.png"/><Relationship Id="rId40" Type="http://schemas.openxmlformats.org/officeDocument/2006/relationships/image" Target="../media/image638.png"/><Relationship Id="rId5" Type="http://schemas.openxmlformats.org/officeDocument/2006/relationships/image" Target="../media/image603.png"/><Relationship Id="rId15" Type="http://schemas.openxmlformats.org/officeDocument/2006/relationships/image" Target="../media/image613.png"/><Relationship Id="rId23" Type="http://schemas.openxmlformats.org/officeDocument/2006/relationships/image" Target="../media/image621.png"/><Relationship Id="rId28" Type="http://schemas.openxmlformats.org/officeDocument/2006/relationships/image" Target="../media/image626.png"/><Relationship Id="rId36" Type="http://schemas.openxmlformats.org/officeDocument/2006/relationships/image" Target="../media/image634.png"/><Relationship Id="rId10" Type="http://schemas.openxmlformats.org/officeDocument/2006/relationships/image" Target="../media/image608.png"/><Relationship Id="rId19" Type="http://schemas.openxmlformats.org/officeDocument/2006/relationships/image" Target="../media/image617.png"/><Relationship Id="rId31" Type="http://schemas.openxmlformats.org/officeDocument/2006/relationships/image" Target="../media/image629.png"/><Relationship Id="rId4" Type="http://schemas.openxmlformats.org/officeDocument/2006/relationships/image" Target="../media/image602.png"/><Relationship Id="rId9" Type="http://schemas.openxmlformats.org/officeDocument/2006/relationships/image" Target="../media/image607.png"/><Relationship Id="rId14" Type="http://schemas.openxmlformats.org/officeDocument/2006/relationships/image" Target="../media/image612.png"/><Relationship Id="rId22" Type="http://schemas.openxmlformats.org/officeDocument/2006/relationships/image" Target="../media/image620.png"/><Relationship Id="rId27" Type="http://schemas.openxmlformats.org/officeDocument/2006/relationships/image" Target="../media/image625.png"/><Relationship Id="rId30" Type="http://schemas.openxmlformats.org/officeDocument/2006/relationships/image" Target="../media/image628.png"/><Relationship Id="rId35" Type="http://schemas.openxmlformats.org/officeDocument/2006/relationships/image" Target="../media/image6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3.png"/><Relationship Id="rId13" Type="http://schemas.openxmlformats.org/officeDocument/2006/relationships/image" Target="../media/image602.png"/><Relationship Id="rId18" Type="http://schemas.openxmlformats.org/officeDocument/2006/relationships/image" Target="../media/image628.png"/><Relationship Id="rId26" Type="http://schemas.openxmlformats.org/officeDocument/2006/relationships/image" Target="../media/image621.png"/><Relationship Id="rId39" Type="http://schemas.openxmlformats.org/officeDocument/2006/relationships/image" Target="../media/image616.png"/><Relationship Id="rId3" Type="http://schemas.openxmlformats.org/officeDocument/2006/relationships/image" Target="../media/image639.png"/><Relationship Id="rId21" Type="http://schemas.openxmlformats.org/officeDocument/2006/relationships/image" Target="../media/image626.png"/><Relationship Id="rId34" Type="http://schemas.openxmlformats.org/officeDocument/2006/relationships/image" Target="../media/image611.png"/><Relationship Id="rId7" Type="http://schemas.openxmlformats.org/officeDocument/2006/relationships/image" Target="../media/image601.png"/><Relationship Id="rId12" Type="http://schemas.openxmlformats.org/officeDocument/2006/relationships/image" Target="../media/image632.png"/><Relationship Id="rId17" Type="http://schemas.openxmlformats.org/officeDocument/2006/relationships/image" Target="../media/image627.png"/><Relationship Id="rId25" Type="http://schemas.openxmlformats.org/officeDocument/2006/relationships/image" Target="../media/image606.png"/><Relationship Id="rId33" Type="http://schemas.openxmlformats.org/officeDocument/2006/relationships/image" Target="../media/image610.png"/><Relationship Id="rId38" Type="http://schemas.openxmlformats.org/officeDocument/2006/relationships/image" Target="../media/image615.png"/><Relationship Id="rId2" Type="http://schemas.openxmlformats.org/officeDocument/2006/relationships/image" Target="../media/image638.png"/><Relationship Id="rId16" Type="http://schemas.openxmlformats.org/officeDocument/2006/relationships/image" Target="../media/image603.png"/><Relationship Id="rId20" Type="http://schemas.openxmlformats.org/officeDocument/2006/relationships/image" Target="../media/image625.png"/><Relationship Id="rId29" Type="http://schemas.openxmlformats.org/officeDocument/2006/relationships/image" Target="../media/image619.png"/><Relationship Id="rId41" Type="http://schemas.openxmlformats.org/officeDocument/2006/relationships/image" Target="../media/image6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7.png"/><Relationship Id="rId11" Type="http://schemas.openxmlformats.org/officeDocument/2006/relationships/image" Target="../media/image631.png"/><Relationship Id="rId24" Type="http://schemas.openxmlformats.org/officeDocument/2006/relationships/image" Target="../media/image624.png"/><Relationship Id="rId32" Type="http://schemas.openxmlformats.org/officeDocument/2006/relationships/image" Target="../media/image609.png"/><Relationship Id="rId37" Type="http://schemas.openxmlformats.org/officeDocument/2006/relationships/image" Target="../media/image614.png"/><Relationship Id="rId40" Type="http://schemas.openxmlformats.org/officeDocument/2006/relationships/image" Target="../media/image617.png"/><Relationship Id="rId5" Type="http://schemas.openxmlformats.org/officeDocument/2006/relationships/image" Target="../media/image636.png"/><Relationship Id="rId15" Type="http://schemas.openxmlformats.org/officeDocument/2006/relationships/image" Target="../media/image630.png"/><Relationship Id="rId23" Type="http://schemas.openxmlformats.org/officeDocument/2006/relationships/image" Target="../media/image623.png"/><Relationship Id="rId28" Type="http://schemas.openxmlformats.org/officeDocument/2006/relationships/image" Target="../media/image607.png"/><Relationship Id="rId36" Type="http://schemas.openxmlformats.org/officeDocument/2006/relationships/image" Target="../media/image613.png"/><Relationship Id="rId10" Type="http://schemas.openxmlformats.org/officeDocument/2006/relationships/image" Target="../media/image635.png"/><Relationship Id="rId19" Type="http://schemas.openxmlformats.org/officeDocument/2006/relationships/image" Target="../media/image604.png"/><Relationship Id="rId31" Type="http://schemas.openxmlformats.org/officeDocument/2006/relationships/image" Target="../media/image608.png"/><Relationship Id="rId4" Type="http://schemas.openxmlformats.org/officeDocument/2006/relationships/image" Target="../media/image600.png"/><Relationship Id="rId9" Type="http://schemas.openxmlformats.org/officeDocument/2006/relationships/image" Target="../media/image634.png"/><Relationship Id="rId14" Type="http://schemas.openxmlformats.org/officeDocument/2006/relationships/image" Target="../media/image629.png"/><Relationship Id="rId22" Type="http://schemas.openxmlformats.org/officeDocument/2006/relationships/image" Target="../media/image605.png"/><Relationship Id="rId27" Type="http://schemas.openxmlformats.org/officeDocument/2006/relationships/image" Target="../media/image622.png"/><Relationship Id="rId30" Type="http://schemas.openxmlformats.org/officeDocument/2006/relationships/image" Target="../media/image620.png"/><Relationship Id="rId35" Type="http://schemas.openxmlformats.org/officeDocument/2006/relationships/image" Target="../media/image6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6.png"/><Relationship Id="rId13" Type="http://schemas.openxmlformats.org/officeDocument/2006/relationships/image" Target="../media/image651.png"/><Relationship Id="rId18" Type="http://schemas.openxmlformats.org/officeDocument/2006/relationships/image" Target="../media/image656.png"/><Relationship Id="rId26" Type="http://schemas.openxmlformats.org/officeDocument/2006/relationships/image" Target="../media/image664.png"/><Relationship Id="rId39" Type="http://schemas.openxmlformats.org/officeDocument/2006/relationships/image" Target="../media/image677.png"/><Relationship Id="rId3" Type="http://schemas.openxmlformats.org/officeDocument/2006/relationships/image" Target="../media/image641.png"/><Relationship Id="rId21" Type="http://schemas.openxmlformats.org/officeDocument/2006/relationships/image" Target="../media/image659.png"/><Relationship Id="rId34" Type="http://schemas.openxmlformats.org/officeDocument/2006/relationships/image" Target="../media/image672.png"/><Relationship Id="rId7" Type="http://schemas.openxmlformats.org/officeDocument/2006/relationships/image" Target="../media/image645.png"/><Relationship Id="rId12" Type="http://schemas.openxmlformats.org/officeDocument/2006/relationships/image" Target="../media/image650.png"/><Relationship Id="rId17" Type="http://schemas.openxmlformats.org/officeDocument/2006/relationships/image" Target="../media/image655.png"/><Relationship Id="rId25" Type="http://schemas.openxmlformats.org/officeDocument/2006/relationships/image" Target="../media/image663.png"/><Relationship Id="rId33" Type="http://schemas.openxmlformats.org/officeDocument/2006/relationships/image" Target="../media/image671.png"/><Relationship Id="rId38" Type="http://schemas.openxmlformats.org/officeDocument/2006/relationships/image" Target="../media/image676.png"/><Relationship Id="rId2" Type="http://schemas.openxmlformats.org/officeDocument/2006/relationships/image" Target="../media/image640.png"/><Relationship Id="rId16" Type="http://schemas.openxmlformats.org/officeDocument/2006/relationships/image" Target="../media/image654.png"/><Relationship Id="rId20" Type="http://schemas.openxmlformats.org/officeDocument/2006/relationships/image" Target="../media/image658.png"/><Relationship Id="rId29" Type="http://schemas.openxmlformats.org/officeDocument/2006/relationships/image" Target="../media/image667.png"/><Relationship Id="rId41" Type="http://schemas.openxmlformats.org/officeDocument/2006/relationships/image" Target="../media/image6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4.png"/><Relationship Id="rId11" Type="http://schemas.openxmlformats.org/officeDocument/2006/relationships/image" Target="../media/image649.png"/><Relationship Id="rId24" Type="http://schemas.openxmlformats.org/officeDocument/2006/relationships/image" Target="../media/image662.png"/><Relationship Id="rId32" Type="http://schemas.openxmlformats.org/officeDocument/2006/relationships/image" Target="../media/image670.png"/><Relationship Id="rId37" Type="http://schemas.openxmlformats.org/officeDocument/2006/relationships/image" Target="../media/image675.png"/><Relationship Id="rId40" Type="http://schemas.openxmlformats.org/officeDocument/2006/relationships/image" Target="../media/image678.png"/><Relationship Id="rId5" Type="http://schemas.openxmlformats.org/officeDocument/2006/relationships/image" Target="../media/image643.png"/><Relationship Id="rId15" Type="http://schemas.openxmlformats.org/officeDocument/2006/relationships/image" Target="../media/image653.png"/><Relationship Id="rId23" Type="http://schemas.openxmlformats.org/officeDocument/2006/relationships/image" Target="../media/image661.png"/><Relationship Id="rId28" Type="http://schemas.openxmlformats.org/officeDocument/2006/relationships/image" Target="../media/image666.png"/><Relationship Id="rId36" Type="http://schemas.openxmlformats.org/officeDocument/2006/relationships/image" Target="../media/image674.png"/><Relationship Id="rId10" Type="http://schemas.openxmlformats.org/officeDocument/2006/relationships/image" Target="../media/image648.png"/><Relationship Id="rId19" Type="http://schemas.openxmlformats.org/officeDocument/2006/relationships/image" Target="../media/image657.png"/><Relationship Id="rId31" Type="http://schemas.openxmlformats.org/officeDocument/2006/relationships/image" Target="../media/image669.png"/><Relationship Id="rId4" Type="http://schemas.openxmlformats.org/officeDocument/2006/relationships/image" Target="../media/image642.png"/><Relationship Id="rId9" Type="http://schemas.openxmlformats.org/officeDocument/2006/relationships/image" Target="../media/image647.png"/><Relationship Id="rId14" Type="http://schemas.openxmlformats.org/officeDocument/2006/relationships/image" Target="../media/image652.png"/><Relationship Id="rId22" Type="http://schemas.openxmlformats.org/officeDocument/2006/relationships/image" Target="../media/image660.png"/><Relationship Id="rId27" Type="http://schemas.openxmlformats.org/officeDocument/2006/relationships/image" Target="../media/image665.png"/><Relationship Id="rId30" Type="http://schemas.openxmlformats.org/officeDocument/2006/relationships/image" Target="../media/image668.png"/><Relationship Id="rId35" Type="http://schemas.openxmlformats.org/officeDocument/2006/relationships/image" Target="../media/image67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6.png"/><Relationship Id="rId13" Type="http://schemas.openxmlformats.org/officeDocument/2006/relationships/image" Target="../media/image691.png"/><Relationship Id="rId18" Type="http://schemas.openxmlformats.org/officeDocument/2006/relationships/image" Target="../media/image696.png"/><Relationship Id="rId26" Type="http://schemas.openxmlformats.org/officeDocument/2006/relationships/image" Target="../media/image704.png"/><Relationship Id="rId39" Type="http://schemas.openxmlformats.org/officeDocument/2006/relationships/image" Target="../media/image717.png"/><Relationship Id="rId3" Type="http://schemas.openxmlformats.org/officeDocument/2006/relationships/image" Target="../media/image681.png"/><Relationship Id="rId21" Type="http://schemas.openxmlformats.org/officeDocument/2006/relationships/image" Target="../media/image699.png"/><Relationship Id="rId34" Type="http://schemas.openxmlformats.org/officeDocument/2006/relationships/image" Target="../media/image712.png"/><Relationship Id="rId7" Type="http://schemas.openxmlformats.org/officeDocument/2006/relationships/image" Target="../media/image685.png"/><Relationship Id="rId12" Type="http://schemas.openxmlformats.org/officeDocument/2006/relationships/image" Target="../media/image690.png"/><Relationship Id="rId17" Type="http://schemas.openxmlformats.org/officeDocument/2006/relationships/image" Target="../media/image695.png"/><Relationship Id="rId25" Type="http://schemas.openxmlformats.org/officeDocument/2006/relationships/image" Target="../media/image703.png"/><Relationship Id="rId33" Type="http://schemas.openxmlformats.org/officeDocument/2006/relationships/image" Target="../media/image711.png"/><Relationship Id="rId38" Type="http://schemas.openxmlformats.org/officeDocument/2006/relationships/image" Target="../media/image716.png"/><Relationship Id="rId2" Type="http://schemas.openxmlformats.org/officeDocument/2006/relationships/image" Target="../media/image680.png"/><Relationship Id="rId16" Type="http://schemas.openxmlformats.org/officeDocument/2006/relationships/image" Target="../media/image694.png"/><Relationship Id="rId20" Type="http://schemas.openxmlformats.org/officeDocument/2006/relationships/image" Target="../media/image698.png"/><Relationship Id="rId29" Type="http://schemas.openxmlformats.org/officeDocument/2006/relationships/image" Target="../media/image707.png"/><Relationship Id="rId41" Type="http://schemas.openxmlformats.org/officeDocument/2006/relationships/image" Target="../media/image7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4.png"/><Relationship Id="rId11" Type="http://schemas.openxmlformats.org/officeDocument/2006/relationships/image" Target="../media/image689.png"/><Relationship Id="rId24" Type="http://schemas.openxmlformats.org/officeDocument/2006/relationships/image" Target="../media/image702.png"/><Relationship Id="rId32" Type="http://schemas.openxmlformats.org/officeDocument/2006/relationships/image" Target="../media/image710.png"/><Relationship Id="rId37" Type="http://schemas.openxmlformats.org/officeDocument/2006/relationships/image" Target="../media/image715.png"/><Relationship Id="rId40" Type="http://schemas.openxmlformats.org/officeDocument/2006/relationships/image" Target="../media/image718.png"/><Relationship Id="rId5" Type="http://schemas.openxmlformats.org/officeDocument/2006/relationships/image" Target="../media/image683.png"/><Relationship Id="rId15" Type="http://schemas.openxmlformats.org/officeDocument/2006/relationships/image" Target="../media/image693.png"/><Relationship Id="rId23" Type="http://schemas.openxmlformats.org/officeDocument/2006/relationships/image" Target="../media/image701.png"/><Relationship Id="rId28" Type="http://schemas.openxmlformats.org/officeDocument/2006/relationships/image" Target="../media/image706.png"/><Relationship Id="rId36" Type="http://schemas.openxmlformats.org/officeDocument/2006/relationships/image" Target="../media/image714.png"/><Relationship Id="rId10" Type="http://schemas.openxmlformats.org/officeDocument/2006/relationships/image" Target="../media/image688.png"/><Relationship Id="rId19" Type="http://schemas.openxmlformats.org/officeDocument/2006/relationships/image" Target="../media/image697.png"/><Relationship Id="rId31" Type="http://schemas.openxmlformats.org/officeDocument/2006/relationships/image" Target="../media/image709.png"/><Relationship Id="rId4" Type="http://schemas.openxmlformats.org/officeDocument/2006/relationships/image" Target="../media/image682.png"/><Relationship Id="rId9" Type="http://schemas.openxmlformats.org/officeDocument/2006/relationships/image" Target="../media/image687.png"/><Relationship Id="rId14" Type="http://schemas.openxmlformats.org/officeDocument/2006/relationships/image" Target="../media/image692.png"/><Relationship Id="rId22" Type="http://schemas.openxmlformats.org/officeDocument/2006/relationships/image" Target="../media/image700.png"/><Relationship Id="rId27" Type="http://schemas.openxmlformats.org/officeDocument/2006/relationships/image" Target="../media/image705.png"/><Relationship Id="rId30" Type="http://schemas.openxmlformats.org/officeDocument/2006/relationships/image" Target="../media/image708.png"/><Relationship Id="rId35" Type="http://schemas.openxmlformats.org/officeDocument/2006/relationships/image" Target="../media/image7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6.png"/><Relationship Id="rId13" Type="http://schemas.openxmlformats.org/officeDocument/2006/relationships/image" Target="../media/image731.png"/><Relationship Id="rId18" Type="http://schemas.openxmlformats.org/officeDocument/2006/relationships/image" Target="../media/image736.png"/><Relationship Id="rId26" Type="http://schemas.openxmlformats.org/officeDocument/2006/relationships/image" Target="../media/image744.png"/><Relationship Id="rId39" Type="http://schemas.openxmlformats.org/officeDocument/2006/relationships/image" Target="../media/image757.png"/><Relationship Id="rId3" Type="http://schemas.openxmlformats.org/officeDocument/2006/relationships/image" Target="../media/image721.png"/><Relationship Id="rId21" Type="http://schemas.openxmlformats.org/officeDocument/2006/relationships/image" Target="../media/image739.png"/><Relationship Id="rId34" Type="http://schemas.openxmlformats.org/officeDocument/2006/relationships/image" Target="../media/image752.png"/><Relationship Id="rId7" Type="http://schemas.openxmlformats.org/officeDocument/2006/relationships/image" Target="../media/image725.png"/><Relationship Id="rId12" Type="http://schemas.openxmlformats.org/officeDocument/2006/relationships/image" Target="../media/image730.png"/><Relationship Id="rId17" Type="http://schemas.openxmlformats.org/officeDocument/2006/relationships/image" Target="../media/image735.png"/><Relationship Id="rId25" Type="http://schemas.openxmlformats.org/officeDocument/2006/relationships/image" Target="../media/image743.png"/><Relationship Id="rId33" Type="http://schemas.openxmlformats.org/officeDocument/2006/relationships/image" Target="../media/image751.png"/><Relationship Id="rId38" Type="http://schemas.openxmlformats.org/officeDocument/2006/relationships/image" Target="../media/image756.png"/><Relationship Id="rId2" Type="http://schemas.openxmlformats.org/officeDocument/2006/relationships/image" Target="../media/image720.png"/><Relationship Id="rId16" Type="http://schemas.openxmlformats.org/officeDocument/2006/relationships/image" Target="../media/image734.png"/><Relationship Id="rId20" Type="http://schemas.openxmlformats.org/officeDocument/2006/relationships/image" Target="../media/image738.png"/><Relationship Id="rId29" Type="http://schemas.openxmlformats.org/officeDocument/2006/relationships/image" Target="../media/image747.png"/><Relationship Id="rId41" Type="http://schemas.openxmlformats.org/officeDocument/2006/relationships/image" Target="../media/image7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4.png"/><Relationship Id="rId11" Type="http://schemas.openxmlformats.org/officeDocument/2006/relationships/image" Target="../media/image729.png"/><Relationship Id="rId24" Type="http://schemas.openxmlformats.org/officeDocument/2006/relationships/image" Target="../media/image742.png"/><Relationship Id="rId32" Type="http://schemas.openxmlformats.org/officeDocument/2006/relationships/image" Target="../media/image750.png"/><Relationship Id="rId37" Type="http://schemas.openxmlformats.org/officeDocument/2006/relationships/image" Target="../media/image755.png"/><Relationship Id="rId40" Type="http://schemas.openxmlformats.org/officeDocument/2006/relationships/image" Target="../media/image758.png"/><Relationship Id="rId5" Type="http://schemas.openxmlformats.org/officeDocument/2006/relationships/image" Target="../media/image723.png"/><Relationship Id="rId15" Type="http://schemas.openxmlformats.org/officeDocument/2006/relationships/image" Target="../media/image733.png"/><Relationship Id="rId23" Type="http://schemas.openxmlformats.org/officeDocument/2006/relationships/image" Target="../media/image741.png"/><Relationship Id="rId28" Type="http://schemas.openxmlformats.org/officeDocument/2006/relationships/image" Target="../media/image746.png"/><Relationship Id="rId36" Type="http://schemas.openxmlformats.org/officeDocument/2006/relationships/image" Target="../media/image754.png"/><Relationship Id="rId10" Type="http://schemas.openxmlformats.org/officeDocument/2006/relationships/image" Target="../media/image728.png"/><Relationship Id="rId19" Type="http://schemas.openxmlformats.org/officeDocument/2006/relationships/image" Target="../media/image737.png"/><Relationship Id="rId31" Type="http://schemas.openxmlformats.org/officeDocument/2006/relationships/image" Target="../media/image749.png"/><Relationship Id="rId4" Type="http://schemas.openxmlformats.org/officeDocument/2006/relationships/image" Target="../media/image722.png"/><Relationship Id="rId9" Type="http://schemas.openxmlformats.org/officeDocument/2006/relationships/image" Target="../media/image727.png"/><Relationship Id="rId14" Type="http://schemas.openxmlformats.org/officeDocument/2006/relationships/image" Target="../media/image732.png"/><Relationship Id="rId22" Type="http://schemas.openxmlformats.org/officeDocument/2006/relationships/image" Target="../media/image740.png"/><Relationship Id="rId27" Type="http://schemas.openxmlformats.org/officeDocument/2006/relationships/image" Target="../media/image745.png"/><Relationship Id="rId30" Type="http://schemas.openxmlformats.org/officeDocument/2006/relationships/image" Target="../media/image748.png"/><Relationship Id="rId35" Type="http://schemas.openxmlformats.org/officeDocument/2006/relationships/image" Target="../media/image7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6.png"/><Relationship Id="rId13" Type="http://schemas.openxmlformats.org/officeDocument/2006/relationships/image" Target="../media/image771.png"/><Relationship Id="rId18" Type="http://schemas.openxmlformats.org/officeDocument/2006/relationships/image" Target="../media/image776.png"/><Relationship Id="rId26" Type="http://schemas.openxmlformats.org/officeDocument/2006/relationships/image" Target="../media/image784.png"/><Relationship Id="rId39" Type="http://schemas.openxmlformats.org/officeDocument/2006/relationships/image" Target="../media/image797.png"/><Relationship Id="rId3" Type="http://schemas.openxmlformats.org/officeDocument/2006/relationships/image" Target="../media/image761.png"/><Relationship Id="rId21" Type="http://schemas.openxmlformats.org/officeDocument/2006/relationships/image" Target="../media/image779.png"/><Relationship Id="rId34" Type="http://schemas.openxmlformats.org/officeDocument/2006/relationships/image" Target="../media/image792.png"/><Relationship Id="rId7" Type="http://schemas.openxmlformats.org/officeDocument/2006/relationships/image" Target="../media/image765.png"/><Relationship Id="rId12" Type="http://schemas.openxmlformats.org/officeDocument/2006/relationships/image" Target="../media/image770.png"/><Relationship Id="rId17" Type="http://schemas.openxmlformats.org/officeDocument/2006/relationships/image" Target="../media/image775.png"/><Relationship Id="rId25" Type="http://schemas.openxmlformats.org/officeDocument/2006/relationships/image" Target="../media/image783.png"/><Relationship Id="rId33" Type="http://schemas.openxmlformats.org/officeDocument/2006/relationships/image" Target="../media/image791.png"/><Relationship Id="rId38" Type="http://schemas.openxmlformats.org/officeDocument/2006/relationships/image" Target="../media/image796.png"/><Relationship Id="rId2" Type="http://schemas.openxmlformats.org/officeDocument/2006/relationships/image" Target="../media/image760.png"/><Relationship Id="rId16" Type="http://schemas.openxmlformats.org/officeDocument/2006/relationships/image" Target="../media/image774.png"/><Relationship Id="rId20" Type="http://schemas.openxmlformats.org/officeDocument/2006/relationships/image" Target="../media/image778.png"/><Relationship Id="rId29" Type="http://schemas.openxmlformats.org/officeDocument/2006/relationships/image" Target="../media/image787.png"/><Relationship Id="rId41" Type="http://schemas.openxmlformats.org/officeDocument/2006/relationships/image" Target="../media/image7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4.png"/><Relationship Id="rId11" Type="http://schemas.openxmlformats.org/officeDocument/2006/relationships/image" Target="../media/image769.png"/><Relationship Id="rId24" Type="http://schemas.openxmlformats.org/officeDocument/2006/relationships/image" Target="../media/image782.png"/><Relationship Id="rId32" Type="http://schemas.openxmlformats.org/officeDocument/2006/relationships/image" Target="../media/image790.png"/><Relationship Id="rId37" Type="http://schemas.openxmlformats.org/officeDocument/2006/relationships/image" Target="../media/image795.png"/><Relationship Id="rId40" Type="http://schemas.openxmlformats.org/officeDocument/2006/relationships/image" Target="../media/image798.png"/><Relationship Id="rId5" Type="http://schemas.openxmlformats.org/officeDocument/2006/relationships/image" Target="../media/image763.png"/><Relationship Id="rId15" Type="http://schemas.openxmlformats.org/officeDocument/2006/relationships/image" Target="../media/image773.png"/><Relationship Id="rId23" Type="http://schemas.openxmlformats.org/officeDocument/2006/relationships/image" Target="../media/image781.png"/><Relationship Id="rId28" Type="http://schemas.openxmlformats.org/officeDocument/2006/relationships/image" Target="../media/image786.png"/><Relationship Id="rId36" Type="http://schemas.openxmlformats.org/officeDocument/2006/relationships/image" Target="../media/image794.png"/><Relationship Id="rId10" Type="http://schemas.openxmlformats.org/officeDocument/2006/relationships/image" Target="../media/image768.png"/><Relationship Id="rId19" Type="http://schemas.openxmlformats.org/officeDocument/2006/relationships/image" Target="../media/image777.png"/><Relationship Id="rId31" Type="http://schemas.openxmlformats.org/officeDocument/2006/relationships/image" Target="../media/image789.png"/><Relationship Id="rId4" Type="http://schemas.openxmlformats.org/officeDocument/2006/relationships/image" Target="../media/image762.png"/><Relationship Id="rId9" Type="http://schemas.openxmlformats.org/officeDocument/2006/relationships/image" Target="../media/image767.png"/><Relationship Id="rId14" Type="http://schemas.openxmlformats.org/officeDocument/2006/relationships/image" Target="../media/image772.png"/><Relationship Id="rId22" Type="http://schemas.openxmlformats.org/officeDocument/2006/relationships/image" Target="../media/image780.png"/><Relationship Id="rId27" Type="http://schemas.openxmlformats.org/officeDocument/2006/relationships/image" Target="../media/image785.png"/><Relationship Id="rId30" Type="http://schemas.openxmlformats.org/officeDocument/2006/relationships/image" Target="../media/image788.png"/><Relationship Id="rId35" Type="http://schemas.openxmlformats.org/officeDocument/2006/relationships/image" Target="../media/image79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1.png"/><Relationship Id="rId2" Type="http://schemas.openxmlformats.org/officeDocument/2006/relationships/image" Target="../media/image80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03.png"/><Relationship Id="rId4" Type="http://schemas.openxmlformats.org/officeDocument/2006/relationships/image" Target="../media/image80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13" Type="http://schemas.openxmlformats.org/officeDocument/2006/relationships/image" Target="../media/image815.png"/><Relationship Id="rId18" Type="http://schemas.openxmlformats.org/officeDocument/2006/relationships/image" Target="../media/image820.png"/><Relationship Id="rId26" Type="http://schemas.openxmlformats.org/officeDocument/2006/relationships/image" Target="../media/image828.png"/><Relationship Id="rId3" Type="http://schemas.openxmlformats.org/officeDocument/2006/relationships/image" Target="../media/image805.png"/><Relationship Id="rId21" Type="http://schemas.openxmlformats.org/officeDocument/2006/relationships/image" Target="../media/image823.png"/><Relationship Id="rId7" Type="http://schemas.openxmlformats.org/officeDocument/2006/relationships/image" Target="../media/image809.png"/><Relationship Id="rId12" Type="http://schemas.openxmlformats.org/officeDocument/2006/relationships/image" Target="../media/image814.png"/><Relationship Id="rId17" Type="http://schemas.openxmlformats.org/officeDocument/2006/relationships/image" Target="../media/image819.png"/><Relationship Id="rId25" Type="http://schemas.openxmlformats.org/officeDocument/2006/relationships/image" Target="../media/image827.png"/><Relationship Id="rId2" Type="http://schemas.openxmlformats.org/officeDocument/2006/relationships/image" Target="../media/image804.png"/><Relationship Id="rId16" Type="http://schemas.openxmlformats.org/officeDocument/2006/relationships/image" Target="../media/image818.png"/><Relationship Id="rId20" Type="http://schemas.openxmlformats.org/officeDocument/2006/relationships/image" Target="../media/image822.png"/><Relationship Id="rId29" Type="http://schemas.openxmlformats.org/officeDocument/2006/relationships/image" Target="../media/image8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08.png"/><Relationship Id="rId11" Type="http://schemas.openxmlformats.org/officeDocument/2006/relationships/image" Target="../media/image813.png"/><Relationship Id="rId24" Type="http://schemas.openxmlformats.org/officeDocument/2006/relationships/image" Target="../media/image826.png"/><Relationship Id="rId5" Type="http://schemas.openxmlformats.org/officeDocument/2006/relationships/image" Target="../media/image807.png"/><Relationship Id="rId15" Type="http://schemas.openxmlformats.org/officeDocument/2006/relationships/image" Target="../media/image817.png"/><Relationship Id="rId23" Type="http://schemas.openxmlformats.org/officeDocument/2006/relationships/image" Target="../media/image825.png"/><Relationship Id="rId28" Type="http://schemas.openxmlformats.org/officeDocument/2006/relationships/image" Target="../media/image830.png"/><Relationship Id="rId10" Type="http://schemas.openxmlformats.org/officeDocument/2006/relationships/image" Target="../media/image812.png"/><Relationship Id="rId19" Type="http://schemas.openxmlformats.org/officeDocument/2006/relationships/image" Target="../media/image821.png"/><Relationship Id="rId4" Type="http://schemas.openxmlformats.org/officeDocument/2006/relationships/image" Target="../media/image806.png"/><Relationship Id="rId9" Type="http://schemas.openxmlformats.org/officeDocument/2006/relationships/image" Target="../media/image811.png"/><Relationship Id="rId14" Type="http://schemas.openxmlformats.org/officeDocument/2006/relationships/image" Target="../media/image816.png"/><Relationship Id="rId22" Type="http://schemas.openxmlformats.org/officeDocument/2006/relationships/image" Target="../media/image824.png"/><Relationship Id="rId27" Type="http://schemas.openxmlformats.org/officeDocument/2006/relationships/image" Target="../media/image829.png"/><Relationship Id="rId30" Type="http://schemas.openxmlformats.org/officeDocument/2006/relationships/image" Target="../media/image8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9.png"/><Relationship Id="rId13" Type="http://schemas.openxmlformats.org/officeDocument/2006/relationships/image" Target="../media/image844.png"/><Relationship Id="rId18" Type="http://schemas.openxmlformats.org/officeDocument/2006/relationships/image" Target="../media/image849.png"/><Relationship Id="rId26" Type="http://schemas.openxmlformats.org/officeDocument/2006/relationships/image" Target="../media/image857.png"/><Relationship Id="rId3" Type="http://schemas.openxmlformats.org/officeDocument/2006/relationships/image" Target="../media/image834.png"/><Relationship Id="rId21" Type="http://schemas.openxmlformats.org/officeDocument/2006/relationships/image" Target="../media/image852.png"/><Relationship Id="rId7" Type="http://schemas.openxmlformats.org/officeDocument/2006/relationships/image" Target="../media/image838.png"/><Relationship Id="rId12" Type="http://schemas.openxmlformats.org/officeDocument/2006/relationships/image" Target="../media/image843.png"/><Relationship Id="rId17" Type="http://schemas.openxmlformats.org/officeDocument/2006/relationships/image" Target="../media/image848.png"/><Relationship Id="rId25" Type="http://schemas.openxmlformats.org/officeDocument/2006/relationships/image" Target="../media/image856.png"/><Relationship Id="rId2" Type="http://schemas.openxmlformats.org/officeDocument/2006/relationships/image" Target="../media/image833.png"/><Relationship Id="rId16" Type="http://schemas.openxmlformats.org/officeDocument/2006/relationships/image" Target="../media/image847.png"/><Relationship Id="rId20" Type="http://schemas.openxmlformats.org/officeDocument/2006/relationships/image" Target="../media/image851.png"/><Relationship Id="rId29" Type="http://schemas.openxmlformats.org/officeDocument/2006/relationships/image" Target="../media/image8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7.png"/><Relationship Id="rId11" Type="http://schemas.openxmlformats.org/officeDocument/2006/relationships/image" Target="../media/image842.png"/><Relationship Id="rId24" Type="http://schemas.openxmlformats.org/officeDocument/2006/relationships/image" Target="../media/image855.png"/><Relationship Id="rId5" Type="http://schemas.openxmlformats.org/officeDocument/2006/relationships/image" Target="../media/image836.png"/><Relationship Id="rId15" Type="http://schemas.openxmlformats.org/officeDocument/2006/relationships/image" Target="../media/image846.png"/><Relationship Id="rId23" Type="http://schemas.openxmlformats.org/officeDocument/2006/relationships/image" Target="../media/image854.png"/><Relationship Id="rId28" Type="http://schemas.openxmlformats.org/officeDocument/2006/relationships/image" Target="../media/image859.png"/><Relationship Id="rId10" Type="http://schemas.openxmlformats.org/officeDocument/2006/relationships/image" Target="../media/image841.png"/><Relationship Id="rId19" Type="http://schemas.openxmlformats.org/officeDocument/2006/relationships/image" Target="../media/image850.png"/><Relationship Id="rId4" Type="http://schemas.openxmlformats.org/officeDocument/2006/relationships/image" Target="../media/image835.png"/><Relationship Id="rId9" Type="http://schemas.openxmlformats.org/officeDocument/2006/relationships/image" Target="../media/image840.png"/><Relationship Id="rId14" Type="http://schemas.openxmlformats.org/officeDocument/2006/relationships/image" Target="../media/image845.png"/><Relationship Id="rId22" Type="http://schemas.openxmlformats.org/officeDocument/2006/relationships/image" Target="../media/image853.png"/><Relationship Id="rId27" Type="http://schemas.openxmlformats.org/officeDocument/2006/relationships/image" Target="../media/image858.png"/><Relationship Id="rId30" Type="http://schemas.openxmlformats.org/officeDocument/2006/relationships/image" Target="../media/image86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9" Type="http://schemas.openxmlformats.org/officeDocument/2006/relationships/image" Target="../media/image67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34" Type="http://schemas.openxmlformats.org/officeDocument/2006/relationships/image" Target="../media/image62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38" Type="http://schemas.openxmlformats.org/officeDocument/2006/relationships/image" Target="../media/image66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41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37" Type="http://schemas.openxmlformats.org/officeDocument/2006/relationships/image" Target="../media/image65.png"/><Relationship Id="rId40" Type="http://schemas.openxmlformats.org/officeDocument/2006/relationships/image" Target="../media/image68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36" Type="http://schemas.openxmlformats.org/officeDocument/2006/relationships/image" Target="../media/image64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Relationship Id="rId35" Type="http://schemas.openxmlformats.org/officeDocument/2006/relationships/image" Target="../media/image6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8.png"/><Relationship Id="rId13" Type="http://schemas.openxmlformats.org/officeDocument/2006/relationships/image" Target="../media/image873.png"/><Relationship Id="rId18" Type="http://schemas.openxmlformats.org/officeDocument/2006/relationships/image" Target="../media/image878.png"/><Relationship Id="rId26" Type="http://schemas.openxmlformats.org/officeDocument/2006/relationships/image" Target="../media/image886.png"/><Relationship Id="rId3" Type="http://schemas.openxmlformats.org/officeDocument/2006/relationships/image" Target="../media/image863.png"/><Relationship Id="rId21" Type="http://schemas.openxmlformats.org/officeDocument/2006/relationships/image" Target="../media/image881.png"/><Relationship Id="rId7" Type="http://schemas.openxmlformats.org/officeDocument/2006/relationships/image" Target="../media/image867.png"/><Relationship Id="rId12" Type="http://schemas.openxmlformats.org/officeDocument/2006/relationships/image" Target="../media/image872.png"/><Relationship Id="rId17" Type="http://schemas.openxmlformats.org/officeDocument/2006/relationships/image" Target="../media/image877.png"/><Relationship Id="rId25" Type="http://schemas.openxmlformats.org/officeDocument/2006/relationships/image" Target="../media/image885.png"/><Relationship Id="rId2" Type="http://schemas.openxmlformats.org/officeDocument/2006/relationships/image" Target="../media/image862.png"/><Relationship Id="rId16" Type="http://schemas.openxmlformats.org/officeDocument/2006/relationships/image" Target="../media/image876.png"/><Relationship Id="rId20" Type="http://schemas.openxmlformats.org/officeDocument/2006/relationships/image" Target="../media/image880.png"/><Relationship Id="rId29" Type="http://schemas.openxmlformats.org/officeDocument/2006/relationships/image" Target="../media/image8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6.png"/><Relationship Id="rId11" Type="http://schemas.openxmlformats.org/officeDocument/2006/relationships/image" Target="../media/image871.png"/><Relationship Id="rId24" Type="http://schemas.openxmlformats.org/officeDocument/2006/relationships/image" Target="../media/image884.png"/><Relationship Id="rId5" Type="http://schemas.openxmlformats.org/officeDocument/2006/relationships/image" Target="../media/image865.png"/><Relationship Id="rId15" Type="http://schemas.openxmlformats.org/officeDocument/2006/relationships/image" Target="../media/image875.png"/><Relationship Id="rId23" Type="http://schemas.openxmlformats.org/officeDocument/2006/relationships/image" Target="../media/image883.png"/><Relationship Id="rId28" Type="http://schemas.openxmlformats.org/officeDocument/2006/relationships/image" Target="../media/image888.png"/><Relationship Id="rId10" Type="http://schemas.openxmlformats.org/officeDocument/2006/relationships/image" Target="../media/image870.png"/><Relationship Id="rId19" Type="http://schemas.openxmlformats.org/officeDocument/2006/relationships/image" Target="../media/image879.png"/><Relationship Id="rId4" Type="http://schemas.openxmlformats.org/officeDocument/2006/relationships/image" Target="../media/image864.png"/><Relationship Id="rId9" Type="http://schemas.openxmlformats.org/officeDocument/2006/relationships/image" Target="../media/image869.png"/><Relationship Id="rId14" Type="http://schemas.openxmlformats.org/officeDocument/2006/relationships/image" Target="../media/image874.png"/><Relationship Id="rId22" Type="http://schemas.openxmlformats.org/officeDocument/2006/relationships/image" Target="../media/image882.png"/><Relationship Id="rId27" Type="http://schemas.openxmlformats.org/officeDocument/2006/relationships/image" Target="../media/image887.png"/><Relationship Id="rId30" Type="http://schemas.openxmlformats.org/officeDocument/2006/relationships/image" Target="../media/image89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7.png"/><Relationship Id="rId13" Type="http://schemas.openxmlformats.org/officeDocument/2006/relationships/image" Target="../media/image902.png"/><Relationship Id="rId18" Type="http://schemas.openxmlformats.org/officeDocument/2006/relationships/image" Target="../media/image907.png"/><Relationship Id="rId26" Type="http://schemas.openxmlformats.org/officeDocument/2006/relationships/image" Target="../media/image915.png"/><Relationship Id="rId3" Type="http://schemas.openxmlformats.org/officeDocument/2006/relationships/image" Target="../media/image892.png"/><Relationship Id="rId21" Type="http://schemas.openxmlformats.org/officeDocument/2006/relationships/image" Target="../media/image910.png"/><Relationship Id="rId7" Type="http://schemas.openxmlformats.org/officeDocument/2006/relationships/image" Target="../media/image896.png"/><Relationship Id="rId12" Type="http://schemas.openxmlformats.org/officeDocument/2006/relationships/image" Target="../media/image901.png"/><Relationship Id="rId17" Type="http://schemas.openxmlformats.org/officeDocument/2006/relationships/image" Target="../media/image906.png"/><Relationship Id="rId25" Type="http://schemas.openxmlformats.org/officeDocument/2006/relationships/image" Target="../media/image914.png"/><Relationship Id="rId2" Type="http://schemas.openxmlformats.org/officeDocument/2006/relationships/image" Target="../media/image891.png"/><Relationship Id="rId16" Type="http://schemas.openxmlformats.org/officeDocument/2006/relationships/image" Target="../media/image905.png"/><Relationship Id="rId20" Type="http://schemas.openxmlformats.org/officeDocument/2006/relationships/image" Target="../media/image909.png"/><Relationship Id="rId29" Type="http://schemas.openxmlformats.org/officeDocument/2006/relationships/image" Target="../media/image9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5.png"/><Relationship Id="rId11" Type="http://schemas.openxmlformats.org/officeDocument/2006/relationships/image" Target="../media/image900.png"/><Relationship Id="rId24" Type="http://schemas.openxmlformats.org/officeDocument/2006/relationships/image" Target="../media/image913.png"/><Relationship Id="rId5" Type="http://schemas.openxmlformats.org/officeDocument/2006/relationships/image" Target="../media/image894.png"/><Relationship Id="rId15" Type="http://schemas.openxmlformats.org/officeDocument/2006/relationships/image" Target="../media/image904.png"/><Relationship Id="rId23" Type="http://schemas.openxmlformats.org/officeDocument/2006/relationships/image" Target="../media/image912.png"/><Relationship Id="rId28" Type="http://schemas.openxmlformats.org/officeDocument/2006/relationships/image" Target="../media/image917.png"/><Relationship Id="rId10" Type="http://schemas.openxmlformats.org/officeDocument/2006/relationships/image" Target="../media/image899.png"/><Relationship Id="rId19" Type="http://schemas.openxmlformats.org/officeDocument/2006/relationships/image" Target="../media/image908.png"/><Relationship Id="rId4" Type="http://schemas.openxmlformats.org/officeDocument/2006/relationships/image" Target="../media/image893.png"/><Relationship Id="rId9" Type="http://schemas.openxmlformats.org/officeDocument/2006/relationships/image" Target="../media/image898.png"/><Relationship Id="rId14" Type="http://schemas.openxmlformats.org/officeDocument/2006/relationships/image" Target="../media/image903.png"/><Relationship Id="rId22" Type="http://schemas.openxmlformats.org/officeDocument/2006/relationships/image" Target="../media/image911.png"/><Relationship Id="rId27" Type="http://schemas.openxmlformats.org/officeDocument/2006/relationships/image" Target="../media/image916.png"/><Relationship Id="rId30" Type="http://schemas.openxmlformats.org/officeDocument/2006/relationships/image" Target="../media/image91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6.png"/><Relationship Id="rId13" Type="http://schemas.openxmlformats.org/officeDocument/2006/relationships/image" Target="../media/image931.png"/><Relationship Id="rId18" Type="http://schemas.openxmlformats.org/officeDocument/2006/relationships/image" Target="../media/image936.png"/><Relationship Id="rId26" Type="http://schemas.openxmlformats.org/officeDocument/2006/relationships/image" Target="../media/image944.png"/><Relationship Id="rId3" Type="http://schemas.openxmlformats.org/officeDocument/2006/relationships/image" Target="../media/image921.png"/><Relationship Id="rId21" Type="http://schemas.openxmlformats.org/officeDocument/2006/relationships/image" Target="../media/image939.png"/><Relationship Id="rId7" Type="http://schemas.openxmlformats.org/officeDocument/2006/relationships/image" Target="../media/image925.png"/><Relationship Id="rId12" Type="http://schemas.openxmlformats.org/officeDocument/2006/relationships/image" Target="../media/image930.png"/><Relationship Id="rId17" Type="http://schemas.openxmlformats.org/officeDocument/2006/relationships/image" Target="../media/image935.png"/><Relationship Id="rId25" Type="http://schemas.openxmlformats.org/officeDocument/2006/relationships/image" Target="../media/image943.png"/><Relationship Id="rId2" Type="http://schemas.openxmlformats.org/officeDocument/2006/relationships/image" Target="../media/image920.png"/><Relationship Id="rId16" Type="http://schemas.openxmlformats.org/officeDocument/2006/relationships/image" Target="../media/image934.png"/><Relationship Id="rId20" Type="http://schemas.openxmlformats.org/officeDocument/2006/relationships/image" Target="../media/image938.png"/><Relationship Id="rId29" Type="http://schemas.openxmlformats.org/officeDocument/2006/relationships/image" Target="../media/image9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4.png"/><Relationship Id="rId11" Type="http://schemas.openxmlformats.org/officeDocument/2006/relationships/image" Target="../media/image929.png"/><Relationship Id="rId24" Type="http://schemas.openxmlformats.org/officeDocument/2006/relationships/image" Target="../media/image942.png"/><Relationship Id="rId5" Type="http://schemas.openxmlformats.org/officeDocument/2006/relationships/image" Target="../media/image923.png"/><Relationship Id="rId15" Type="http://schemas.openxmlformats.org/officeDocument/2006/relationships/image" Target="../media/image933.png"/><Relationship Id="rId23" Type="http://schemas.openxmlformats.org/officeDocument/2006/relationships/image" Target="../media/image941.png"/><Relationship Id="rId28" Type="http://schemas.openxmlformats.org/officeDocument/2006/relationships/image" Target="../media/image946.png"/><Relationship Id="rId10" Type="http://schemas.openxmlformats.org/officeDocument/2006/relationships/image" Target="../media/image928.png"/><Relationship Id="rId19" Type="http://schemas.openxmlformats.org/officeDocument/2006/relationships/image" Target="../media/image937.png"/><Relationship Id="rId4" Type="http://schemas.openxmlformats.org/officeDocument/2006/relationships/image" Target="../media/image922.png"/><Relationship Id="rId9" Type="http://schemas.openxmlformats.org/officeDocument/2006/relationships/image" Target="../media/image927.png"/><Relationship Id="rId14" Type="http://schemas.openxmlformats.org/officeDocument/2006/relationships/image" Target="../media/image932.png"/><Relationship Id="rId22" Type="http://schemas.openxmlformats.org/officeDocument/2006/relationships/image" Target="../media/image940.png"/><Relationship Id="rId27" Type="http://schemas.openxmlformats.org/officeDocument/2006/relationships/image" Target="../media/image945.png"/><Relationship Id="rId30" Type="http://schemas.openxmlformats.org/officeDocument/2006/relationships/image" Target="../media/image9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5.png"/><Relationship Id="rId13" Type="http://schemas.openxmlformats.org/officeDocument/2006/relationships/image" Target="../media/image960.png"/><Relationship Id="rId18" Type="http://schemas.openxmlformats.org/officeDocument/2006/relationships/image" Target="../media/image965.png"/><Relationship Id="rId26" Type="http://schemas.openxmlformats.org/officeDocument/2006/relationships/image" Target="../media/image973.png"/><Relationship Id="rId3" Type="http://schemas.openxmlformats.org/officeDocument/2006/relationships/image" Target="../media/image950.png"/><Relationship Id="rId21" Type="http://schemas.openxmlformats.org/officeDocument/2006/relationships/image" Target="../media/image968.png"/><Relationship Id="rId34" Type="http://schemas.openxmlformats.org/officeDocument/2006/relationships/image" Target="../media/image981.png"/><Relationship Id="rId7" Type="http://schemas.openxmlformats.org/officeDocument/2006/relationships/image" Target="../media/image954.png"/><Relationship Id="rId12" Type="http://schemas.openxmlformats.org/officeDocument/2006/relationships/image" Target="../media/image959.png"/><Relationship Id="rId17" Type="http://schemas.openxmlformats.org/officeDocument/2006/relationships/image" Target="../media/image964.png"/><Relationship Id="rId25" Type="http://schemas.openxmlformats.org/officeDocument/2006/relationships/image" Target="../media/image972.png"/><Relationship Id="rId33" Type="http://schemas.openxmlformats.org/officeDocument/2006/relationships/image" Target="../media/image980.png"/><Relationship Id="rId2" Type="http://schemas.openxmlformats.org/officeDocument/2006/relationships/image" Target="../media/image949.png"/><Relationship Id="rId16" Type="http://schemas.openxmlformats.org/officeDocument/2006/relationships/image" Target="../media/image963.png"/><Relationship Id="rId20" Type="http://schemas.openxmlformats.org/officeDocument/2006/relationships/image" Target="../media/image967.png"/><Relationship Id="rId29" Type="http://schemas.openxmlformats.org/officeDocument/2006/relationships/image" Target="../media/image97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3.png"/><Relationship Id="rId11" Type="http://schemas.openxmlformats.org/officeDocument/2006/relationships/image" Target="../media/image958.png"/><Relationship Id="rId24" Type="http://schemas.openxmlformats.org/officeDocument/2006/relationships/image" Target="../media/image971.png"/><Relationship Id="rId32" Type="http://schemas.openxmlformats.org/officeDocument/2006/relationships/image" Target="../media/image979.png"/><Relationship Id="rId37" Type="http://schemas.openxmlformats.org/officeDocument/2006/relationships/image" Target="../media/image984.png"/><Relationship Id="rId5" Type="http://schemas.openxmlformats.org/officeDocument/2006/relationships/image" Target="../media/image952.png"/><Relationship Id="rId15" Type="http://schemas.openxmlformats.org/officeDocument/2006/relationships/image" Target="../media/image962.png"/><Relationship Id="rId23" Type="http://schemas.openxmlformats.org/officeDocument/2006/relationships/image" Target="../media/image970.png"/><Relationship Id="rId28" Type="http://schemas.openxmlformats.org/officeDocument/2006/relationships/image" Target="../media/image975.png"/><Relationship Id="rId36" Type="http://schemas.openxmlformats.org/officeDocument/2006/relationships/image" Target="../media/image983.png"/><Relationship Id="rId10" Type="http://schemas.openxmlformats.org/officeDocument/2006/relationships/image" Target="../media/image957.png"/><Relationship Id="rId19" Type="http://schemas.openxmlformats.org/officeDocument/2006/relationships/image" Target="../media/image966.png"/><Relationship Id="rId31" Type="http://schemas.openxmlformats.org/officeDocument/2006/relationships/image" Target="../media/image978.png"/><Relationship Id="rId4" Type="http://schemas.openxmlformats.org/officeDocument/2006/relationships/image" Target="../media/image951.png"/><Relationship Id="rId9" Type="http://schemas.openxmlformats.org/officeDocument/2006/relationships/image" Target="../media/image956.png"/><Relationship Id="rId14" Type="http://schemas.openxmlformats.org/officeDocument/2006/relationships/image" Target="../media/image961.png"/><Relationship Id="rId22" Type="http://schemas.openxmlformats.org/officeDocument/2006/relationships/image" Target="../media/image969.png"/><Relationship Id="rId27" Type="http://schemas.openxmlformats.org/officeDocument/2006/relationships/image" Target="../media/image974.png"/><Relationship Id="rId30" Type="http://schemas.openxmlformats.org/officeDocument/2006/relationships/image" Target="../media/image977.png"/><Relationship Id="rId35" Type="http://schemas.openxmlformats.org/officeDocument/2006/relationships/image" Target="../media/image98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1.png"/><Relationship Id="rId13" Type="http://schemas.openxmlformats.org/officeDocument/2006/relationships/image" Target="../media/image996.png"/><Relationship Id="rId18" Type="http://schemas.openxmlformats.org/officeDocument/2006/relationships/image" Target="../media/image1001.png"/><Relationship Id="rId26" Type="http://schemas.openxmlformats.org/officeDocument/2006/relationships/image" Target="../media/image1009.png"/><Relationship Id="rId3" Type="http://schemas.openxmlformats.org/officeDocument/2006/relationships/image" Target="../media/image986.png"/><Relationship Id="rId21" Type="http://schemas.openxmlformats.org/officeDocument/2006/relationships/image" Target="../media/image1004.png"/><Relationship Id="rId34" Type="http://schemas.openxmlformats.org/officeDocument/2006/relationships/image" Target="../media/image1017.png"/><Relationship Id="rId7" Type="http://schemas.openxmlformats.org/officeDocument/2006/relationships/image" Target="../media/image990.png"/><Relationship Id="rId12" Type="http://schemas.openxmlformats.org/officeDocument/2006/relationships/image" Target="../media/image995.png"/><Relationship Id="rId17" Type="http://schemas.openxmlformats.org/officeDocument/2006/relationships/image" Target="../media/image1000.png"/><Relationship Id="rId25" Type="http://schemas.openxmlformats.org/officeDocument/2006/relationships/image" Target="../media/image1008.png"/><Relationship Id="rId33" Type="http://schemas.openxmlformats.org/officeDocument/2006/relationships/image" Target="../media/image1016.png"/><Relationship Id="rId2" Type="http://schemas.openxmlformats.org/officeDocument/2006/relationships/image" Target="../media/image985.png"/><Relationship Id="rId16" Type="http://schemas.openxmlformats.org/officeDocument/2006/relationships/image" Target="../media/image999.png"/><Relationship Id="rId20" Type="http://schemas.openxmlformats.org/officeDocument/2006/relationships/image" Target="../media/image1003.png"/><Relationship Id="rId29" Type="http://schemas.openxmlformats.org/officeDocument/2006/relationships/image" Target="../media/image10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9.png"/><Relationship Id="rId11" Type="http://schemas.openxmlformats.org/officeDocument/2006/relationships/image" Target="../media/image994.png"/><Relationship Id="rId24" Type="http://schemas.openxmlformats.org/officeDocument/2006/relationships/image" Target="../media/image1007.png"/><Relationship Id="rId32" Type="http://schemas.openxmlformats.org/officeDocument/2006/relationships/image" Target="../media/image1015.png"/><Relationship Id="rId37" Type="http://schemas.openxmlformats.org/officeDocument/2006/relationships/image" Target="../media/image1020.png"/><Relationship Id="rId5" Type="http://schemas.openxmlformats.org/officeDocument/2006/relationships/image" Target="../media/image988.png"/><Relationship Id="rId15" Type="http://schemas.openxmlformats.org/officeDocument/2006/relationships/image" Target="../media/image998.png"/><Relationship Id="rId23" Type="http://schemas.openxmlformats.org/officeDocument/2006/relationships/image" Target="../media/image1006.png"/><Relationship Id="rId28" Type="http://schemas.openxmlformats.org/officeDocument/2006/relationships/image" Target="../media/image1011.png"/><Relationship Id="rId36" Type="http://schemas.openxmlformats.org/officeDocument/2006/relationships/image" Target="../media/image1019.png"/><Relationship Id="rId10" Type="http://schemas.openxmlformats.org/officeDocument/2006/relationships/image" Target="../media/image993.png"/><Relationship Id="rId19" Type="http://schemas.openxmlformats.org/officeDocument/2006/relationships/image" Target="../media/image1002.png"/><Relationship Id="rId31" Type="http://schemas.openxmlformats.org/officeDocument/2006/relationships/image" Target="../media/image1014.png"/><Relationship Id="rId4" Type="http://schemas.openxmlformats.org/officeDocument/2006/relationships/image" Target="../media/image987.png"/><Relationship Id="rId9" Type="http://schemas.openxmlformats.org/officeDocument/2006/relationships/image" Target="../media/image992.png"/><Relationship Id="rId14" Type="http://schemas.openxmlformats.org/officeDocument/2006/relationships/image" Target="../media/image997.png"/><Relationship Id="rId22" Type="http://schemas.openxmlformats.org/officeDocument/2006/relationships/image" Target="../media/image1005.png"/><Relationship Id="rId27" Type="http://schemas.openxmlformats.org/officeDocument/2006/relationships/image" Target="../media/image1010.png"/><Relationship Id="rId30" Type="http://schemas.openxmlformats.org/officeDocument/2006/relationships/image" Target="../media/image1013.png"/><Relationship Id="rId35" Type="http://schemas.openxmlformats.org/officeDocument/2006/relationships/image" Target="../media/image10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7.png"/><Relationship Id="rId13" Type="http://schemas.openxmlformats.org/officeDocument/2006/relationships/image" Target="../media/image1032.png"/><Relationship Id="rId18" Type="http://schemas.openxmlformats.org/officeDocument/2006/relationships/image" Target="../media/image1037.png"/><Relationship Id="rId26" Type="http://schemas.openxmlformats.org/officeDocument/2006/relationships/image" Target="../media/image1045.png"/><Relationship Id="rId3" Type="http://schemas.openxmlformats.org/officeDocument/2006/relationships/image" Target="../media/image1022.png"/><Relationship Id="rId21" Type="http://schemas.openxmlformats.org/officeDocument/2006/relationships/image" Target="../media/image1040.png"/><Relationship Id="rId34" Type="http://schemas.openxmlformats.org/officeDocument/2006/relationships/image" Target="../media/image1053.png"/><Relationship Id="rId7" Type="http://schemas.openxmlformats.org/officeDocument/2006/relationships/image" Target="../media/image1026.png"/><Relationship Id="rId12" Type="http://schemas.openxmlformats.org/officeDocument/2006/relationships/image" Target="../media/image1031.png"/><Relationship Id="rId17" Type="http://schemas.openxmlformats.org/officeDocument/2006/relationships/image" Target="../media/image1036.png"/><Relationship Id="rId25" Type="http://schemas.openxmlformats.org/officeDocument/2006/relationships/image" Target="../media/image1044.png"/><Relationship Id="rId33" Type="http://schemas.openxmlformats.org/officeDocument/2006/relationships/image" Target="../media/image1052.png"/><Relationship Id="rId2" Type="http://schemas.openxmlformats.org/officeDocument/2006/relationships/image" Target="../media/image1021.png"/><Relationship Id="rId16" Type="http://schemas.openxmlformats.org/officeDocument/2006/relationships/image" Target="../media/image1035.png"/><Relationship Id="rId20" Type="http://schemas.openxmlformats.org/officeDocument/2006/relationships/image" Target="../media/image1039.png"/><Relationship Id="rId29" Type="http://schemas.openxmlformats.org/officeDocument/2006/relationships/image" Target="../media/image10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25.png"/><Relationship Id="rId11" Type="http://schemas.openxmlformats.org/officeDocument/2006/relationships/image" Target="../media/image1030.png"/><Relationship Id="rId24" Type="http://schemas.openxmlformats.org/officeDocument/2006/relationships/image" Target="../media/image1043.png"/><Relationship Id="rId32" Type="http://schemas.openxmlformats.org/officeDocument/2006/relationships/image" Target="../media/image1051.png"/><Relationship Id="rId37" Type="http://schemas.openxmlformats.org/officeDocument/2006/relationships/image" Target="../media/image1056.png"/><Relationship Id="rId5" Type="http://schemas.openxmlformats.org/officeDocument/2006/relationships/image" Target="../media/image1024.png"/><Relationship Id="rId15" Type="http://schemas.openxmlformats.org/officeDocument/2006/relationships/image" Target="../media/image1034.png"/><Relationship Id="rId23" Type="http://schemas.openxmlformats.org/officeDocument/2006/relationships/image" Target="../media/image1042.png"/><Relationship Id="rId28" Type="http://schemas.openxmlformats.org/officeDocument/2006/relationships/image" Target="../media/image1047.png"/><Relationship Id="rId36" Type="http://schemas.openxmlformats.org/officeDocument/2006/relationships/image" Target="../media/image1055.png"/><Relationship Id="rId10" Type="http://schemas.openxmlformats.org/officeDocument/2006/relationships/image" Target="../media/image1029.png"/><Relationship Id="rId19" Type="http://schemas.openxmlformats.org/officeDocument/2006/relationships/image" Target="../media/image1038.png"/><Relationship Id="rId31" Type="http://schemas.openxmlformats.org/officeDocument/2006/relationships/image" Target="../media/image1050.png"/><Relationship Id="rId4" Type="http://schemas.openxmlformats.org/officeDocument/2006/relationships/image" Target="../media/image1023.png"/><Relationship Id="rId9" Type="http://schemas.openxmlformats.org/officeDocument/2006/relationships/image" Target="../media/image1028.png"/><Relationship Id="rId14" Type="http://schemas.openxmlformats.org/officeDocument/2006/relationships/image" Target="../media/image1033.png"/><Relationship Id="rId22" Type="http://schemas.openxmlformats.org/officeDocument/2006/relationships/image" Target="../media/image1041.png"/><Relationship Id="rId27" Type="http://schemas.openxmlformats.org/officeDocument/2006/relationships/image" Target="../media/image1046.png"/><Relationship Id="rId30" Type="http://schemas.openxmlformats.org/officeDocument/2006/relationships/image" Target="../media/image1049.png"/><Relationship Id="rId35" Type="http://schemas.openxmlformats.org/officeDocument/2006/relationships/image" Target="../media/image10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3.png"/><Relationship Id="rId13" Type="http://schemas.openxmlformats.org/officeDocument/2006/relationships/image" Target="../media/image1068.png"/><Relationship Id="rId18" Type="http://schemas.openxmlformats.org/officeDocument/2006/relationships/image" Target="../media/image1073.png"/><Relationship Id="rId26" Type="http://schemas.openxmlformats.org/officeDocument/2006/relationships/image" Target="../media/image1081.png"/><Relationship Id="rId3" Type="http://schemas.openxmlformats.org/officeDocument/2006/relationships/image" Target="../media/image1058.png"/><Relationship Id="rId21" Type="http://schemas.openxmlformats.org/officeDocument/2006/relationships/image" Target="../media/image1076.png"/><Relationship Id="rId34" Type="http://schemas.openxmlformats.org/officeDocument/2006/relationships/image" Target="../media/image1089.png"/><Relationship Id="rId7" Type="http://schemas.openxmlformats.org/officeDocument/2006/relationships/image" Target="../media/image1062.png"/><Relationship Id="rId12" Type="http://schemas.openxmlformats.org/officeDocument/2006/relationships/image" Target="../media/image1067.png"/><Relationship Id="rId17" Type="http://schemas.openxmlformats.org/officeDocument/2006/relationships/image" Target="../media/image1072.png"/><Relationship Id="rId25" Type="http://schemas.openxmlformats.org/officeDocument/2006/relationships/image" Target="../media/image1080.png"/><Relationship Id="rId33" Type="http://schemas.openxmlformats.org/officeDocument/2006/relationships/image" Target="../media/image1088.png"/><Relationship Id="rId2" Type="http://schemas.openxmlformats.org/officeDocument/2006/relationships/image" Target="../media/image1057.png"/><Relationship Id="rId16" Type="http://schemas.openxmlformats.org/officeDocument/2006/relationships/image" Target="../media/image1071.png"/><Relationship Id="rId20" Type="http://schemas.openxmlformats.org/officeDocument/2006/relationships/image" Target="../media/image1075.png"/><Relationship Id="rId29" Type="http://schemas.openxmlformats.org/officeDocument/2006/relationships/image" Target="../media/image108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61.png"/><Relationship Id="rId11" Type="http://schemas.openxmlformats.org/officeDocument/2006/relationships/image" Target="../media/image1066.png"/><Relationship Id="rId24" Type="http://schemas.openxmlformats.org/officeDocument/2006/relationships/image" Target="../media/image1079.png"/><Relationship Id="rId32" Type="http://schemas.openxmlformats.org/officeDocument/2006/relationships/image" Target="../media/image1087.png"/><Relationship Id="rId37" Type="http://schemas.openxmlformats.org/officeDocument/2006/relationships/image" Target="../media/image1092.png"/><Relationship Id="rId5" Type="http://schemas.openxmlformats.org/officeDocument/2006/relationships/image" Target="../media/image1060.png"/><Relationship Id="rId15" Type="http://schemas.openxmlformats.org/officeDocument/2006/relationships/image" Target="../media/image1070.png"/><Relationship Id="rId23" Type="http://schemas.openxmlformats.org/officeDocument/2006/relationships/image" Target="../media/image1078.png"/><Relationship Id="rId28" Type="http://schemas.openxmlformats.org/officeDocument/2006/relationships/image" Target="../media/image1083.png"/><Relationship Id="rId36" Type="http://schemas.openxmlformats.org/officeDocument/2006/relationships/image" Target="../media/image1091.png"/><Relationship Id="rId10" Type="http://schemas.openxmlformats.org/officeDocument/2006/relationships/image" Target="../media/image1065.png"/><Relationship Id="rId19" Type="http://schemas.openxmlformats.org/officeDocument/2006/relationships/image" Target="../media/image1074.png"/><Relationship Id="rId31" Type="http://schemas.openxmlformats.org/officeDocument/2006/relationships/image" Target="../media/image1086.png"/><Relationship Id="rId4" Type="http://schemas.openxmlformats.org/officeDocument/2006/relationships/image" Target="../media/image1059.png"/><Relationship Id="rId9" Type="http://schemas.openxmlformats.org/officeDocument/2006/relationships/image" Target="../media/image1064.png"/><Relationship Id="rId14" Type="http://schemas.openxmlformats.org/officeDocument/2006/relationships/image" Target="../media/image1069.png"/><Relationship Id="rId22" Type="http://schemas.openxmlformats.org/officeDocument/2006/relationships/image" Target="../media/image1077.png"/><Relationship Id="rId27" Type="http://schemas.openxmlformats.org/officeDocument/2006/relationships/image" Target="../media/image1082.png"/><Relationship Id="rId30" Type="http://schemas.openxmlformats.org/officeDocument/2006/relationships/image" Target="../media/image1085.png"/><Relationship Id="rId35" Type="http://schemas.openxmlformats.org/officeDocument/2006/relationships/image" Target="../media/image109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9.png"/><Relationship Id="rId13" Type="http://schemas.openxmlformats.org/officeDocument/2006/relationships/image" Target="../media/image1104.png"/><Relationship Id="rId18" Type="http://schemas.openxmlformats.org/officeDocument/2006/relationships/image" Target="../media/image1109.png"/><Relationship Id="rId26" Type="http://schemas.openxmlformats.org/officeDocument/2006/relationships/image" Target="../media/image1117.png"/><Relationship Id="rId3" Type="http://schemas.openxmlformats.org/officeDocument/2006/relationships/image" Target="../media/image1094.png"/><Relationship Id="rId21" Type="http://schemas.openxmlformats.org/officeDocument/2006/relationships/image" Target="../media/image1112.png"/><Relationship Id="rId34" Type="http://schemas.openxmlformats.org/officeDocument/2006/relationships/image" Target="../media/image1125.png"/><Relationship Id="rId7" Type="http://schemas.openxmlformats.org/officeDocument/2006/relationships/image" Target="../media/image1098.png"/><Relationship Id="rId12" Type="http://schemas.openxmlformats.org/officeDocument/2006/relationships/image" Target="../media/image1103.png"/><Relationship Id="rId17" Type="http://schemas.openxmlformats.org/officeDocument/2006/relationships/image" Target="../media/image1108.png"/><Relationship Id="rId25" Type="http://schemas.openxmlformats.org/officeDocument/2006/relationships/image" Target="../media/image1116.png"/><Relationship Id="rId33" Type="http://schemas.openxmlformats.org/officeDocument/2006/relationships/image" Target="../media/image1124.png"/><Relationship Id="rId2" Type="http://schemas.openxmlformats.org/officeDocument/2006/relationships/image" Target="../media/image1093.png"/><Relationship Id="rId16" Type="http://schemas.openxmlformats.org/officeDocument/2006/relationships/image" Target="../media/image1107.png"/><Relationship Id="rId20" Type="http://schemas.openxmlformats.org/officeDocument/2006/relationships/image" Target="../media/image1111.png"/><Relationship Id="rId29" Type="http://schemas.openxmlformats.org/officeDocument/2006/relationships/image" Target="../media/image1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97.png"/><Relationship Id="rId11" Type="http://schemas.openxmlformats.org/officeDocument/2006/relationships/image" Target="../media/image1102.png"/><Relationship Id="rId24" Type="http://schemas.openxmlformats.org/officeDocument/2006/relationships/image" Target="../media/image1115.png"/><Relationship Id="rId32" Type="http://schemas.openxmlformats.org/officeDocument/2006/relationships/image" Target="../media/image1123.png"/><Relationship Id="rId37" Type="http://schemas.openxmlformats.org/officeDocument/2006/relationships/image" Target="../media/image1128.png"/><Relationship Id="rId5" Type="http://schemas.openxmlformats.org/officeDocument/2006/relationships/image" Target="../media/image1096.png"/><Relationship Id="rId15" Type="http://schemas.openxmlformats.org/officeDocument/2006/relationships/image" Target="../media/image1106.png"/><Relationship Id="rId23" Type="http://schemas.openxmlformats.org/officeDocument/2006/relationships/image" Target="../media/image1114.png"/><Relationship Id="rId28" Type="http://schemas.openxmlformats.org/officeDocument/2006/relationships/image" Target="../media/image1119.png"/><Relationship Id="rId36" Type="http://schemas.openxmlformats.org/officeDocument/2006/relationships/image" Target="../media/image1127.png"/><Relationship Id="rId10" Type="http://schemas.openxmlformats.org/officeDocument/2006/relationships/image" Target="../media/image1101.png"/><Relationship Id="rId19" Type="http://schemas.openxmlformats.org/officeDocument/2006/relationships/image" Target="../media/image1110.png"/><Relationship Id="rId31" Type="http://schemas.openxmlformats.org/officeDocument/2006/relationships/image" Target="../media/image1122.png"/><Relationship Id="rId4" Type="http://schemas.openxmlformats.org/officeDocument/2006/relationships/image" Target="../media/image1095.png"/><Relationship Id="rId9" Type="http://schemas.openxmlformats.org/officeDocument/2006/relationships/image" Target="../media/image1100.png"/><Relationship Id="rId14" Type="http://schemas.openxmlformats.org/officeDocument/2006/relationships/image" Target="../media/image1105.png"/><Relationship Id="rId22" Type="http://schemas.openxmlformats.org/officeDocument/2006/relationships/image" Target="../media/image1113.png"/><Relationship Id="rId27" Type="http://schemas.openxmlformats.org/officeDocument/2006/relationships/image" Target="../media/image1118.png"/><Relationship Id="rId30" Type="http://schemas.openxmlformats.org/officeDocument/2006/relationships/image" Target="../media/image1121.png"/><Relationship Id="rId35" Type="http://schemas.openxmlformats.org/officeDocument/2006/relationships/image" Target="../media/image112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5.png"/><Relationship Id="rId13" Type="http://schemas.openxmlformats.org/officeDocument/2006/relationships/image" Target="../media/image1140.png"/><Relationship Id="rId18" Type="http://schemas.openxmlformats.org/officeDocument/2006/relationships/image" Target="../media/image1145.png"/><Relationship Id="rId26" Type="http://schemas.openxmlformats.org/officeDocument/2006/relationships/image" Target="../media/image1153.png"/><Relationship Id="rId3" Type="http://schemas.openxmlformats.org/officeDocument/2006/relationships/image" Target="../media/image1130.png"/><Relationship Id="rId21" Type="http://schemas.openxmlformats.org/officeDocument/2006/relationships/image" Target="../media/image1148.png"/><Relationship Id="rId7" Type="http://schemas.openxmlformats.org/officeDocument/2006/relationships/image" Target="../media/image1134.png"/><Relationship Id="rId12" Type="http://schemas.openxmlformats.org/officeDocument/2006/relationships/image" Target="../media/image1139.png"/><Relationship Id="rId17" Type="http://schemas.openxmlformats.org/officeDocument/2006/relationships/image" Target="../media/image1144.png"/><Relationship Id="rId25" Type="http://schemas.openxmlformats.org/officeDocument/2006/relationships/image" Target="../media/image1152.png"/><Relationship Id="rId2" Type="http://schemas.openxmlformats.org/officeDocument/2006/relationships/image" Target="../media/image1129.png"/><Relationship Id="rId16" Type="http://schemas.openxmlformats.org/officeDocument/2006/relationships/image" Target="../media/image1143.png"/><Relationship Id="rId20" Type="http://schemas.openxmlformats.org/officeDocument/2006/relationships/image" Target="../media/image1147.png"/><Relationship Id="rId29" Type="http://schemas.openxmlformats.org/officeDocument/2006/relationships/image" Target="../media/image11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3.png"/><Relationship Id="rId11" Type="http://schemas.openxmlformats.org/officeDocument/2006/relationships/image" Target="../media/image1138.png"/><Relationship Id="rId24" Type="http://schemas.openxmlformats.org/officeDocument/2006/relationships/image" Target="../media/image1151.png"/><Relationship Id="rId5" Type="http://schemas.openxmlformats.org/officeDocument/2006/relationships/image" Target="../media/image1132.png"/><Relationship Id="rId15" Type="http://schemas.openxmlformats.org/officeDocument/2006/relationships/image" Target="../media/image1142.png"/><Relationship Id="rId23" Type="http://schemas.openxmlformats.org/officeDocument/2006/relationships/image" Target="../media/image1150.png"/><Relationship Id="rId28" Type="http://schemas.openxmlformats.org/officeDocument/2006/relationships/image" Target="../media/image1155.png"/><Relationship Id="rId10" Type="http://schemas.openxmlformats.org/officeDocument/2006/relationships/image" Target="../media/image1137.png"/><Relationship Id="rId19" Type="http://schemas.openxmlformats.org/officeDocument/2006/relationships/image" Target="../media/image1146.png"/><Relationship Id="rId4" Type="http://schemas.openxmlformats.org/officeDocument/2006/relationships/image" Target="../media/image1131.png"/><Relationship Id="rId9" Type="http://schemas.openxmlformats.org/officeDocument/2006/relationships/image" Target="../media/image1136.png"/><Relationship Id="rId14" Type="http://schemas.openxmlformats.org/officeDocument/2006/relationships/image" Target="../media/image1141.png"/><Relationship Id="rId22" Type="http://schemas.openxmlformats.org/officeDocument/2006/relationships/image" Target="../media/image1149.png"/><Relationship Id="rId27" Type="http://schemas.openxmlformats.org/officeDocument/2006/relationships/image" Target="../media/image1154.png"/><Relationship Id="rId30" Type="http://schemas.openxmlformats.org/officeDocument/2006/relationships/image" Target="../media/image115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4.png"/><Relationship Id="rId13" Type="http://schemas.openxmlformats.org/officeDocument/2006/relationships/image" Target="../media/image1169.png"/><Relationship Id="rId18" Type="http://schemas.openxmlformats.org/officeDocument/2006/relationships/image" Target="../media/image1174.png"/><Relationship Id="rId26" Type="http://schemas.openxmlformats.org/officeDocument/2006/relationships/image" Target="../media/image1182.png"/><Relationship Id="rId3" Type="http://schemas.openxmlformats.org/officeDocument/2006/relationships/image" Target="../media/image1159.png"/><Relationship Id="rId21" Type="http://schemas.openxmlformats.org/officeDocument/2006/relationships/image" Target="../media/image1177.png"/><Relationship Id="rId7" Type="http://schemas.openxmlformats.org/officeDocument/2006/relationships/image" Target="../media/image1163.png"/><Relationship Id="rId12" Type="http://schemas.openxmlformats.org/officeDocument/2006/relationships/image" Target="../media/image1168.png"/><Relationship Id="rId17" Type="http://schemas.openxmlformats.org/officeDocument/2006/relationships/image" Target="../media/image1173.png"/><Relationship Id="rId25" Type="http://schemas.openxmlformats.org/officeDocument/2006/relationships/image" Target="../media/image1181.png"/><Relationship Id="rId2" Type="http://schemas.openxmlformats.org/officeDocument/2006/relationships/image" Target="../media/image1158.png"/><Relationship Id="rId16" Type="http://schemas.openxmlformats.org/officeDocument/2006/relationships/image" Target="../media/image1172.png"/><Relationship Id="rId20" Type="http://schemas.openxmlformats.org/officeDocument/2006/relationships/image" Target="../media/image1176.png"/><Relationship Id="rId29" Type="http://schemas.openxmlformats.org/officeDocument/2006/relationships/image" Target="../media/image11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2.png"/><Relationship Id="rId11" Type="http://schemas.openxmlformats.org/officeDocument/2006/relationships/image" Target="../media/image1167.png"/><Relationship Id="rId24" Type="http://schemas.openxmlformats.org/officeDocument/2006/relationships/image" Target="../media/image1180.png"/><Relationship Id="rId5" Type="http://schemas.openxmlformats.org/officeDocument/2006/relationships/image" Target="../media/image1161.png"/><Relationship Id="rId15" Type="http://schemas.openxmlformats.org/officeDocument/2006/relationships/image" Target="../media/image1171.png"/><Relationship Id="rId23" Type="http://schemas.openxmlformats.org/officeDocument/2006/relationships/image" Target="../media/image1179.png"/><Relationship Id="rId28" Type="http://schemas.openxmlformats.org/officeDocument/2006/relationships/image" Target="../media/image1184.png"/><Relationship Id="rId10" Type="http://schemas.openxmlformats.org/officeDocument/2006/relationships/image" Target="../media/image1166.png"/><Relationship Id="rId19" Type="http://schemas.openxmlformats.org/officeDocument/2006/relationships/image" Target="../media/image1175.png"/><Relationship Id="rId4" Type="http://schemas.openxmlformats.org/officeDocument/2006/relationships/image" Target="../media/image1160.png"/><Relationship Id="rId9" Type="http://schemas.openxmlformats.org/officeDocument/2006/relationships/image" Target="../media/image1165.png"/><Relationship Id="rId14" Type="http://schemas.openxmlformats.org/officeDocument/2006/relationships/image" Target="../media/image1170.png"/><Relationship Id="rId22" Type="http://schemas.openxmlformats.org/officeDocument/2006/relationships/image" Target="../media/image1178.png"/><Relationship Id="rId27" Type="http://schemas.openxmlformats.org/officeDocument/2006/relationships/image" Target="../media/image1183.png"/><Relationship Id="rId30" Type="http://schemas.openxmlformats.org/officeDocument/2006/relationships/image" Target="../media/image118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26" Type="http://schemas.openxmlformats.org/officeDocument/2006/relationships/image" Target="../media/image94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5" Type="http://schemas.openxmlformats.org/officeDocument/2006/relationships/image" Target="../media/image93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29" Type="http://schemas.openxmlformats.org/officeDocument/2006/relationships/image" Target="../media/image9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24" Type="http://schemas.openxmlformats.org/officeDocument/2006/relationships/image" Target="../media/image92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23" Type="http://schemas.openxmlformats.org/officeDocument/2006/relationships/image" Target="../media/image91.png"/><Relationship Id="rId28" Type="http://schemas.openxmlformats.org/officeDocument/2006/relationships/image" Target="../media/image96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png"/><Relationship Id="rId27" Type="http://schemas.openxmlformats.org/officeDocument/2006/relationships/image" Target="../media/image95.png"/><Relationship Id="rId30" Type="http://schemas.openxmlformats.org/officeDocument/2006/relationships/image" Target="../media/image9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3.png"/><Relationship Id="rId13" Type="http://schemas.openxmlformats.org/officeDocument/2006/relationships/image" Target="../media/image1198.png"/><Relationship Id="rId18" Type="http://schemas.openxmlformats.org/officeDocument/2006/relationships/image" Target="../media/image1203.png"/><Relationship Id="rId26" Type="http://schemas.openxmlformats.org/officeDocument/2006/relationships/image" Target="../media/image1211.png"/><Relationship Id="rId3" Type="http://schemas.openxmlformats.org/officeDocument/2006/relationships/image" Target="../media/image1188.png"/><Relationship Id="rId21" Type="http://schemas.openxmlformats.org/officeDocument/2006/relationships/image" Target="../media/image1206.png"/><Relationship Id="rId7" Type="http://schemas.openxmlformats.org/officeDocument/2006/relationships/image" Target="../media/image1192.png"/><Relationship Id="rId12" Type="http://schemas.openxmlformats.org/officeDocument/2006/relationships/image" Target="../media/image1197.png"/><Relationship Id="rId17" Type="http://schemas.openxmlformats.org/officeDocument/2006/relationships/image" Target="../media/image1202.png"/><Relationship Id="rId25" Type="http://schemas.openxmlformats.org/officeDocument/2006/relationships/image" Target="../media/image1210.png"/><Relationship Id="rId2" Type="http://schemas.openxmlformats.org/officeDocument/2006/relationships/image" Target="../media/image1187.png"/><Relationship Id="rId16" Type="http://schemas.openxmlformats.org/officeDocument/2006/relationships/image" Target="../media/image1201.png"/><Relationship Id="rId20" Type="http://schemas.openxmlformats.org/officeDocument/2006/relationships/image" Target="../media/image1205.png"/><Relationship Id="rId29" Type="http://schemas.openxmlformats.org/officeDocument/2006/relationships/image" Target="../media/image12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91.png"/><Relationship Id="rId11" Type="http://schemas.openxmlformats.org/officeDocument/2006/relationships/image" Target="../media/image1196.png"/><Relationship Id="rId24" Type="http://schemas.openxmlformats.org/officeDocument/2006/relationships/image" Target="../media/image1209.png"/><Relationship Id="rId5" Type="http://schemas.openxmlformats.org/officeDocument/2006/relationships/image" Target="../media/image1190.png"/><Relationship Id="rId15" Type="http://schemas.openxmlformats.org/officeDocument/2006/relationships/image" Target="../media/image1200.png"/><Relationship Id="rId23" Type="http://schemas.openxmlformats.org/officeDocument/2006/relationships/image" Target="../media/image1208.png"/><Relationship Id="rId28" Type="http://schemas.openxmlformats.org/officeDocument/2006/relationships/image" Target="../media/image1213.png"/><Relationship Id="rId10" Type="http://schemas.openxmlformats.org/officeDocument/2006/relationships/image" Target="../media/image1195.png"/><Relationship Id="rId19" Type="http://schemas.openxmlformats.org/officeDocument/2006/relationships/image" Target="../media/image1204.png"/><Relationship Id="rId4" Type="http://schemas.openxmlformats.org/officeDocument/2006/relationships/image" Target="../media/image1189.png"/><Relationship Id="rId9" Type="http://schemas.openxmlformats.org/officeDocument/2006/relationships/image" Target="../media/image1194.png"/><Relationship Id="rId14" Type="http://schemas.openxmlformats.org/officeDocument/2006/relationships/image" Target="../media/image1199.png"/><Relationship Id="rId22" Type="http://schemas.openxmlformats.org/officeDocument/2006/relationships/image" Target="../media/image1207.png"/><Relationship Id="rId27" Type="http://schemas.openxmlformats.org/officeDocument/2006/relationships/image" Target="../media/image1212.png"/><Relationship Id="rId30" Type="http://schemas.openxmlformats.org/officeDocument/2006/relationships/image" Target="../media/image12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2.png"/><Relationship Id="rId13" Type="http://schemas.openxmlformats.org/officeDocument/2006/relationships/image" Target="../media/image1227.png"/><Relationship Id="rId18" Type="http://schemas.openxmlformats.org/officeDocument/2006/relationships/image" Target="../media/image1232.png"/><Relationship Id="rId26" Type="http://schemas.openxmlformats.org/officeDocument/2006/relationships/image" Target="../media/image1240.png"/><Relationship Id="rId39" Type="http://schemas.openxmlformats.org/officeDocument/2006/relationships/image" Target="../media/image1253.png"/><Relationship Id="rId3" Type="http://schemas.openxmlformats.org/officeDocument/2006/relationships/image" Target="../media/image1217.png"/><Relationship Id="rId21" Type="http://schemas.openxmlformats.org/officeDocument/2006/relationships/image" Target="../media/image1235.png"/><Relationship Id="rId34" Type="http://schemas.openxmlformats.org/officeDocument/2006/relationships/image" Target="../media/image1248.png"/><Relationship Id="rId7" Type="http://schemas.openxmlformats.org/officeDocument/2006/relationships/image" Target="../media/image1221.png"/><Relationship Id="rId12" Type="http://schemas.openxmlformats.org/officeDocument/2006/relationships/image" Target="../media/image1226.png"/><Relationship Id="rId17" Type="http://schemas.openxmlformats.org/officeDocument/2006/relationships/image" Target="../media/image1231.png"/><Relationship Id="rId25" Type="http://schemas.openxmlformats.org/officeDocument/2006/relationships/image" Target="../media/image1239.png"/><Relationship Id="rId33" Type="http://schemas.openxmlformats.org/officeDocument/2006/relationships/image" Target="../media/image1247.png"/><Relationship Id="rId38" Type="http://schemas.openxmlformats.org/officeDocument/2006/relationships/image" Target="../media/image1252.png"/><Relationship Id="rId2" Type="http://schemas.openxmlformats.org/officeDocument/2006/relationships/image" Target="../media/image1216.png"/><Relationship Id="rId16" Type="http://schemas.openxmlformats.org/officeDocument/2006/relationships/image" Target="../media/image1230.png"/><Relationship Id="rId20" Type="http://schemas.openxmlformats.org/officeDocument/2006/relationships/image" Target="../media/image1234.png"/><Relationship Id="rId29" Type="http://schemas.openxmlformats.org/officeDocument/2006/relationships/image" Target="../media/image1243.png"/><Relationship Id="rId41" Type="http://schemas.openxmlformats.org/officeDocument/2006/relationships/image" Target="../media/image125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20.png"/><Relationship Id="rId11" Type="http://schemas.openxmlformats.org/officeDocument/2006/relationships/image" Target="../media/image1225.png"/><Relationship Id="rId24" Type="http://schemas.openxmlformats.org/officeDocument/2006/relationships/image" Target="../media/image1238.png"/><Relationship Id="rId32" Type="http://schemas.openxmlformats.org/officeDocument/2006/relationships/image" Target="../media/image1246.png"/><Relationship Id="rId37" Type="http://schemas.openxmlformats.org/officeDocument/2006/relationships/image" Target="../media/image1251.png"/><Relationship Id="rId40" Type="http://schemas.openxmlformats.org/officeDocument/2006/relationships/image" Target="../media/image1254.png"/><Relationship Id="rId5" Type="http://schemas.openxmlformats.org/officeDocument/2006/relationships/image" Target="../media/image1219.png"/><Relationship Id="rId15" Type="http://schemas.openxmlformats.org/officeDocument/2006/relationships/image" Target="../media/image1229.png"/><Relationship Id="rId23" Type="http://schemas.openxmlformats.org/officeDocument/2006/relationships/image" Target="../media/image1237.png"/><Relationship Id="rId28" Type="http://schemas.openxmlformats.org/officeDocument/2006/relationships/image" Target="../media/image1242.png"/><Relationship Id="rId36" Type="http://schemas.openxmlformats.org/officeDocument/2006/relationships/image" Target="../media/image1250.png"/><Relationship Id="rId10" Type="http://schemas.openxmlformats.org/officeDocument/2006/relationships/image" Target="../media/image1224.png"/><Relationship Id="rId19" Type="http://schemas.openxmlformats.org/officeDocument/2006/relationships/image" Target="../media/image1233.png"/><Relationship Id="rId31" Type="http://schemas.openxmlformats.org/officeDocument/2006/relationships/image" Target="../media/image1245.png"/><Relationship Id="rId4" Type="http://schemas.openxmlformats.org/officeDocument/2006/relationships/image" Target="../media/image1218.png"/><Relationship Id="rId9" Type="http://schemas.openxmlformats.org/officeDocument/2006/relationships/image" Target="../media/image1223.png"/><Relationship Id="rId14" Type="http://schemas.openxmlformats.org/officeDocument/2006/relationships/image" Target="../media/image1228.png"/><Relationship Id="rId22" Type="http://schemas.openxmlformats.org/officeDocument/2006/relationships/image" Target="../media/image1236.png"/><Relationship Id="rId27" Type="http://schemas.openxmlformats.org/officeDocument/2006/relationships/image" Target="../media/image1241.png"/><Relationship Id="rId30" Type="http://schemas.openxmlformats.org/officeDocument/2006/relationships/image" Target="../media/image1244.png"/><Relationship Id="rId35" Type="http://schemas.openxmlformats.org/officeDocument/2006/relationships/image" Target="../media/image124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2.png"/><Relationship Id="rId13" Type="http://schemas.openxmlformats.org/officeDocument/2006/relationships/image" Target="../media/image1267.png"/><Relationship Id="rId18" Type="http://schemas.openxmlformats.org/officeDocument/2006/relationships/image" Target="../media/image1272.png"/><Relationship Id="rId26" Type="http://schemas.openxmlformats.org/officeDocument/2006/relationships/image" Target="../media/image1280.png"/><Relationship Id="rId3" Type="http://schemas.openxmlformats.org/officeDocument/2006/relationships/image" Target="../media/image1257.png"/><Relationship Id="rId21" Type="http://schemas.openxmlformats.org/officeDocument/2006/relationships/image" Target="../media/image1275.png"/><Relationship Id="rId7" Type="http://schemas.openxmlformats.org/officeDocument/2006/relationships/image" Target="../media/image1261.png"/><Relationship Id="rId12" Type="http://schemas.openxmlformats.org/officeDocument/2006/relationships/image" Target="../media/image1266.png"/><Relationship Id="rId17" Type="http://schemas.openxmlformats.org/officeDocument/2006/relationships/image" Target="../media/image1271.png"/><Relationship Id="rId25" Type="http://schemas.openxmlformats.org/officeDocument/2006/relationships/image" Target="../media/image1279.png"/><Relationship Id="rId2" Type="http://schemas.openxmlformats.org/officeDocument/2006/relationships/image" Target="../media/image1256.png"/><Relationship Id="rId16" Type="http://schemas.openxmlformats.org/officeDocument/2006/relationships/image" Target="../media/image1270.png"/><Relationship Id="rId20" Type="http://schemas.openxmlformats.org/officeDocument/2006/relationships/image" Target="../media/image1274.png"/><Relationship Id="rId29" Type="http://schemas.openxmlformats.org/officeDocument/2006/relationships/image" Target="../media/image128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0.png"/><Relationship Id="rId11" Type="http://schemas.openxmlformats.org/officeDocument/2006/relationships/image" Target="../media/image1265.png"/><Relationship Id="rId24" Type="http://schemas.openxmlformats.org/officeDocument/2006/relationships/image" Target="../media/image1278.png"/><Relationship Id="rId5" Type="http://schemas.openxmlformats.org/officeDocument/2006/relationships/image" Target="../media/image1259.png"/><Relationship Id="rId15" Type="http://schemas.openxmlformats.org/officeDocument/2006/relationships/image" Target="../media/image1269.png"/><Relationship Id="rId23" Type="http://schemas.openxmlformats.org/officeDocument/2006/relationships/image" Target="../media/image1277.png"/><Relationship Id="rId28" Type="http://schemas.openxmlformats.org/officeDocument/2006/relationships/image" Target="../media/image1282.png"/><Relationship Id="rId10" Type="http://schemas.openxmlformats.org/officeDocument/2006/relationships/image" Target="../media/image1264.png"/><Relationship Id="rId19" Type="http://schemas.openxmlformats.org/officeDocument/2006/relationships/image" Target="../media/image1273.png"/><Relationship Id="rId4" Type="http://schemas.openxmlformats.org/officeDocument/2006/relationships/image" Target="../media/image1258.png"/><Relationship Id="rId9" Type="http://schemas.openxmlformats.org/officeDocument/2006/relationships/image" Target="../media/image1263.png"/><Relationship Id="rId14" Type="http://schemas.openxmlformats.org/officeDocument/2006/relationships/image" Target="../media/image1268.png"/><Relationship Id="rId22" Type="http://schemas.openxmlformats.org/officeDocument/2006/relationships/image" Target="../media/image1276.png"/><Relationship Id="rId27" Type="http://schemas.openxmlformats.org/officeDocument/2006/relationships/image" Target="../media/image1281.png"/><Relationship Id="rId30" Type="http://schemas.openxmlformats.org/officeDocument/2006/relationships/image" Target="../media/image128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1.png"/><Relationship Id="rId13" Type="http://schemas.openxmlformats.org/officeDocument/2006/relationships/image" Target="../media/image1296.png"/><Relationship Id="rId18" Type="http://schemas.openxmlformats.org/officeDocument/2006/relationships/image" Target="../media/image1301.png"/><Relationship Id="rId26" Type="http://schemas.openxmlformats.org/officeDocument/2006/relationships/image" Target="../media/image1309.png"/><Relationship Id="rId3" Type="http://schemas.openxmlformats.org/officeDocument/2006/relationships/image" Target="../media/image1286.png"/><Relationship Id="rId21" Type="http://schemas.openxmlformats.org/officeDocument/2006/relationships/image" Target="../media/image1304.png"/><Relationship Id="rId7" Type="http://schemas.openxmlformats.org/officeDocument/2006/relationships/image" Target="../media/image1290.png"/><Relationship Id="rId12" Type="http://schemas.openxmlformats.org/officeDocument/2006/relationships/image" Target="../media/image1295.png"/><Relationship Id="rId17" Type="http://schemas.openxmlformats.org/officeDocument/2006/relationships/image" Target="../media/image1300.png"/><Relationship Id="rId25" Type="http://schemas.openxmlformats.org/officeDocument/2006/relationships/image" Target="../media/image1308.png"/><Relationship Id="rId2" Type="http://schemas.openxmlformats.org/officeDocument/2006/relationships/image" Target="../media/image1285.png"/><Relationship Id="rId16" Type="http://schemas.openxmlformats.org/officeDocument/2006/relationships/image" Target="../media/image1299.png"/><Relationship Id="rId20" Type="http://schemas.openxmlformats.org/officeDocument/2006/relationships/image" Target="../media/image1303.png"/><Relationship Id="rId29" Type="http://schemas.openxmlformats.org/officeDocument/2006/relationships/image" Target="../media/image13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89.png"/><Relationship Id="rId11" Type="http://schemas.openxmlformats.org/officeDocument/2006/relationships/image" Target="../media/image1294.png"/><Relationship Id="rId24" Type="http://schemas.openxmlformats.org/officeDocument/2006/relationships/image" Target="../media/image1307.png"/><Relationship Id="rId5" Type="http://schemas.openxmlformats.org/officeDocument/2006/relationships/image" Target="../media/image1288.png"/><Relationship Id="rId15" Type="http://schemas.openxmlformats.org/officeDocument/2006/relationships/image" Target="../media/image1298.png"/><Relationship Id="rId23" Type="http://schemas.openxmlformats.org/officeDocument/2006/relationships/image" Target="../media/image1306.png"/><Relationship Id="rId28" Type="http://schemas.openxmlformats.org/officeDocument/2006/relationships/image" Target="../media/image1311.png"/><Relationship Id="rId10" Type="http://schemas.openxmlformats.org/officeDocument/2006/relationships/image" Target="../media/image1293.png"/><Relationship Id="rId19" Type="http://schemas.openxmlformats.org/officeDocument/2006/relationships/image" Target="../media/image1302.png"/><Relationship Id="rId4" Type="http://schemas.openxmlformats.org/officeDocument/2006/relationships/image" Target="../media/image1287.png"/><Relationship Id="rId9" Type="http://schemas.openxmlformats.org/officeDocument/2006/relationships/image" Target="../media/image1292.png"/><Relationship Id="rId14" Type="http://schemas.openxmlformats.org/officeDocument/2006/relationships/image" Target="../media/image1297.png"/><Relationship Id="rId22" Type="http://schemas.openxmlformats.org/officeDocument/2006/relationships/image" Target="../media/image1305.png"/><Relationship Id="rId27" Type="http://schemas.openxmlformats.org/officeDocument/2006/relationships/image" Target="../media/image1310.png"/><Relationship Id="rId30" Type="http://schemas.openxmlformats.org/officeDocument/2006/relationships/image" Target="../media/image131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0.png"/><Relationship Id="rId13" Type="http://schemas.openxmlformats.org/officeDocument/2006/relationships/image" Target="../media/image1325.png"/><Relationship Id="rId18" Type="http://schemas.openxmlformats.org/officeDocument/2006/relationships/image" Target="../media/image1330.png"/><Relationship Id="rId3" Type="http://schemas.openxmlformats.org/officeDocument/2006/relationships/image" Target="../media/image1315.png"/><Relationship Id="rId21" Type="http://schemas.openxmlformats.org/officeDocument/2006/relationships/image" Target="../media/image1333.png"/><Relationship Id="rId7" Type="http://schemas.openxmlformats.org/officeDocument/2006/relationships/image" Target="../media/image1319.png"/><Relationship Id="rId12" Type="http://schemas.openxmlformats.org/officeDocument/2006/relationships/image" Target="../media/image1324.png"/><Relationship Id="rId17" Type="http://schemas.openxmlformats.org/officeDocument/2006/relationships/image" Target="../media/image1329.png"/><Relationship Id="rId2" Type="http://schemas.openxmlformats.org/officeDocument/2006/relationships/image" Target="../media/image1314.png"/><Relationship Id="rId16" Type="http://schemas.openxmlformats.org/officeDocument/2006/relationships/image" Target="../media/image1328.png"/><Relationship Id="rId20" Type="http://schemas.openxmlformats.org/officeDocument/2006/relationships/image" Target="../media/image13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18.png"/><Relationship Id="rId11" Type="http://schemas.openxmlformats.org/officeDocument/2006/relationships/image" Target="../media/image1323.png"/><Relationship Id="rId24" Type="http://schemas.openxmlformats.org/officeDocument/2006/relationships/image" Target="../media/image1336.png"/><Relationship Id="rId5" Type="http://schemas.openxmlformats.org/officeDocument/2006/relationships/image" Target="../media/image1317.png"/><Relationship Id="rId15" Type="http://schemas.openxmlformats.org/officeDocument/2006/relationships/image" Target="../media/image1327.png"/><Relationship Id="rId23" Type="http://schemas.openxmlformats.org/officeDocument/2006/relationships/image" Target="../media/image1335.png"/><Relationship Id="rId10" Type="http://schemas.openxmlformats.org/officeDocument/2006/relationships/image" Target="../media/image1322.png"/><Relationship Id="rId19" Type="http://schemas.openxmlformats.org/officeDocument/2006/relationships/image" Target="../media/image1331.png"/><Relationship Id="rId4" Type="http://schemas.openxmlformats.org/officeDocument/2006/relationships/image" Target="../media/image1316.png"/><Relationship Id="rId9" Type="http://schemas.openxmlformats.org/officeDocument/2006/relationships/image" Target="../media/image1321.png"/><Relationship Id="rId14" Type="http://schemas.openxmlformats.org/officeDocument/2006/relationships/image" Target="../media/image1326.png"/><Relationship Id="rId22" Type="http://schemas.openxmlformats.org/officeDocument/2006/relationships/image" Target="../media/image133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3.png"/><Relationship Id="rId13" Type="http://schemas.openxmlformats.org/officeDocument/2006/relationships/image" Target="../media/image1348.png"/><Relationship Id="rId18" Type="http://schemas.openxmlformats.org/officeDocument/2006/relationships/image" Target="../media/image1353.png"/><Relationship Id="rId26" Type="http://schemas.openxmlformats.org/officeDocument/2006/relationships/image" Target="../media/image1361.png"/><Relationship Id="rId3" Type="http://schemas.openxmlformats.org/officeDocument/2006/relationships/image" Target="../media/image1338.png"/><Relationship Id="rId21" Type="http://schemas.openxmlformats.org/officeDocument/2006/relationships/image" Target="../media/image1356.png"/><Relationship Id="rId7" Type="http://schemas.openxmlformats.org/officeDocument/2006/relationships/image" Target="../media/image1342.png"/><Relationship Id="rId12" Type="http://schemas.openxmlformats.org/officeDocument/2006/relationships/image" Target="../media/image1347.png"/><Relationship Id="rId17" Type="http://schemas.openxmlformats.org/officeDocument/2006/relationships/image" Target="../media/image1352.png"/><Relationship Id="rId25" Type="http://schemas.openxmlformats.org/officeDocument/2006/relationships/image" Target="../media/image1360.png"/><Relationship Id="rId2" Type="http://schemas.openxmlformats.org/officeDocument/2006/relationships/image" Target="../media/image1337.png"/><Relationship Id="rId16" Type="http://schemas.openxmlformats.org/officeDocument/2006/relationships/image" Target="../media/image1351.png"/><Relationship Id="rId20" Type="http://schemas.openxmlformats.org/officeDocument/2006/relationships/image" Target="../media/image1355.png"/><Relationship Id="rId29" Type="http://schemas.openxmlformats.org/officeDocument/2006/relationships/image" Target="../media/image13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41.png"/><Relationship Id="rId11" Type="http://schemas.openxmlformats.org/officeDocument/2006/relationships/image" Target="../media/image1346.png"/><Relationship Id="rId24" Type="http://schemas.openxmlformats.org/officeDocument/2006/relationships/image" Target="../media/image1359.png"/><Relationship Id="rId5" Type="http://schemas.openxmlformats.org/officeDocument/2006/relationships/image" Target="../media/image1340.png"/><Relationship Id="rId15" Type="http://schemas.openxmlformats.org/officeDocument/2006/relationships/image" Target="../media/image1350.png"/><Relationship Id="rId23" Type="http://schemas.openxmlformats.org/officeDocument/2006/relationships/image" Target="../media/image1358.png"/><Relationship Id="rId28" Type="http://schemas.openxmlformats.org/officeDocument/2006/relationships/image" Target="../media/image1363.png"/><Relationship Id="rId10" Type="http://schemas.openxmlformats.org/officeDocument/2006/relationships/image" Target="../media/image1345.png"/><Relationship Id="rId19" Type="http://schemas.openxmlformats.org/officeDocument/2006/relationships/image" Target="../media/image1354.png"/><Relationship Id="rId4" Type="http://schemas.openxmlformats.org/officeDocument/2006/relationships/image" Target="../media/image1339.png"/><Relationship Id="rId9" Type="http://schemas.openxmlformats.org/officeDocument/2006/relationships/image" Target="../media/image1344.png"/><Relationship Id="rId14" Type="http://schemas.openxmlformats.org/officeDocument/2006/relationships/image" Target="../media/image1349.png"/><Relationship Id="rId22" Type="http://schemas.openxmlformats.org/officeDocument/2006/relationships/image" Target="../media/image1357.png"/><Relationship Id="rId27" Type="http://schemas.openxmlformats.org/officeDocument/2006/relationships/image" Target="../media/image1362.png"/><Relationship Id="rId30" Type="http://schemas.openxmlformats.org/officeDocument/2006/relationships/image" Target="../media/image136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2.png"/><Relationship Id="rId13" Type="http://schemas.openxmlformats.org/officeDocument/2006/relationships/image" Target="../media/image1377.png"/><Relationship Id="rId18" Type="http://schemas.openxmlformats.org/officeDocument/2006/relationships/image" Target="../media/image1382.png"/><Relationship Id="rId26" Type="http://schemas.openxmlformats.org/officeDocument/2006/relationships/image" Target="../media/image1390.png"/><Relationship Id="rId3" Type="http://schemas.openxmlformats.org/officeDocument/2006/relationships/image" Target="../media/image1367.png"/><Relationship Id="rId21" Type="http://schemas.openxmlformats.org/officeDocument/2006/relationships/image" Target="../media/image1385.png"/><Relationship Id="rId7" Type="http://schemas.openxmlformats.org/officeDocument/2006/relationships/image" Target="../media/image1371.png"/><Relationship Id="rId12" Type="http://schemas.openxmlformats.org/officeDocument/2006/relationships/image" Target="../media/image1376.png"/><Relationship Id="rId17" Type="http://schemas.openxmlformats.org/officeDocument/2006/relationships/image" Target="../media/image1381.png"/><Relationship Id="rId25" Type="http://schemas.openxmlformats.org/officeDocument/2006/relationships/image" Target="../media/image1389.png"/><Relationship Id="rId2" Type="http://schemas.openxmlformats.org/officeDocument/2006/relationships/image" Target="../media/image1366.png"/><Relationship Id="rId16" Type="http://schemas.openxmlformats.org/officeDocument/2006/relationships/image" Target="../media/image1380.png"/><Relationship Id="rId20" Type="http://schemas.openxmlformats.org/officeDocument/2006/relationships/image" Target="../media/image1384.png"/><Relationship Id="rId29" Type="http://schemas.openxmlformats.org/officeDocument/2006/relationships/image" Target="../media/image139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70.png"/><Relationship Id="rId11" Type="http://schemas.openxmlformats.org/officeDocument/2006/relationships/image" Target="../media/image1375.png"/><Relationship Id="rId24" Type="http://schemas.openxmlformats.org/officeDocument/2006/relationships/image" Target="../media/image1388.png"/><Relationship Id="rId5" Type="http://schemas.openxmlformats.org/officeDocument/2006/relationships/image" Target="../media/image1369.png"/><Relationship Id="rId15" Type="http://schemas.openxmlformats.org/officeDocument/2006/relationships/image" Target="../media/image1379.png"/><Relationship Id="rId23" Type="http://schemas.openxmlformats.org/officeDocument/2006/relationships/image" Target="../media/image1387.png"/><Relationship Id="rId28" Type="http://schemas.openxmlformats.org/officeDocument/2006/relationships/image" Target="../media/image1392.png"/><Relationship Id="rId10" Type="http://schemas.openxmlformats.org/officeDocument/2006/relationships/image" Target="../media/image1374.png"/><Relationship Id="rId19" Type="http://schemas.openxmlformats.org/officeDocument/2006/relationships/image" Target="../media/image1383.png"/><Relationship Id="rId4" Type="http://schemas.openxmlformats.org/officeDocument/2006/relationships/image" Target="../media/image1368.png"/><Relationship Id="rId9" Type="http://schemas.openxmlformats.org/officeDocument/2006/relationships/image" Target="../media/image1373.png"/><Relationship Id="rId14" Type="http://schemas.openxmlformats.org/officeDocument/2006/relationships/image" Target="../media/image1378.png"/><Relationship Id="rId22" Type="http://schemas.openxmlformats.org/officeDocument/2006/relationships/image" Target="../media/image1386.png"/><Relationship Id="rId27" Type="http://schemas.openxmlformats.org/officeDocument/2006/relationships/image" Target="../media/image1391.png"/><Relationship Id="rId30" Type="http://schemas.openxmlformats.org/officeDocument/2006/relationships/image" Target="../media/image139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1.png"/><Relationship Id="rId13" Type="http://schemas.openxmlformats.org/officeDocument/2006/relationships/image" Target="../media/image1406.png"/><Relationship Id="rId18" Type="http://schemas.openxmlformats.org/officeDocument/2006/relationships/image" Target="../media/image1411.png"/><Relationship Id="rId26" Type="http://schemas.openxmlformats.org/officeDocument/2006/relationships/image" Target="../media/image1419.png"/><Relationship Id="rId3" Type="http://schemas.openxmlformats.org/officeDocument/2006/relationships/image" Target="../media/image1396.png"/><Relationship Id="rId21" Type="http://schemas.openxmlformats.org/officeDocument/2006/relationships/image" Target="../media/image1414.png"/><Relationship Id="rId7" Type="http://schemas.openxmlformats.org/officeDocument/2006/relationships/image" Target="../media/image1400.png"/><Relationship Id="rId12" Type="http://schemas.openxmlformats.org/officeDocument/2006/relationships/image" Target="../media/image1405.png"/><Relationship Id="rId17" Type="http://schemas.openxmlformats.org/officeDocument/2006/relationships/image" Target="../media/image1410.png"/><Relationship Id="rId25" Type="http://schemas.openxmlformats.org/officeDocument/2006/relationships/image" Target="../media/image1418.png"/><Relationship Id="rId2" Type="http://schemas.openxmlformats.org/officeDocument/2006/relationships/image" Target="../media/image1395.png"/><Relationship Id="rId16" Type="http://schemas.openxmlformats.org/officeDocument/2006/relationships/image" Target="../media/image1409.png"/><Relationship Id="rId20" Type="http://schemas.openxmlformats.org/officeDocument/2006/relationships/image" Target="../media/image1413.png"/><Relationship Id="rId29" Type="http://schemas.openxmlformats.org/officeDocument/2006/relationships/image" Target="../media/image14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99.png"/><Relationship Id="rId11" Type="http://schemas.openxmlformats.org/officeDocument/2006/relationships/image" Target="../media/image1404.png"/><Relationship Id="rId24" Type="http://schemas.openxmlformats.org/officeDocument/2006/relationships/image" Target="../media/image1417.png"/><Relationship Id="rId5" Type="http://schemas.openxmlformats.org/officeDocument/2006/relationships/image" Target="../media/image1398.png"/><Relationship Id="rId15" Type="http://schemas.openxmlformats.org/officeDocument/2006/relationships/image" Target="../media/image1408.png"/><Relationship Id="rId23" Type="http://schemas.openxmlformats.org/officeDocument/2006/relationships/image" Target="../media/image1416.png"/><Relationship Id="rId28" Type="http://schemas.openxmlformats.org/officeDocument/2006/relationships/image" Target="../media/image1421.png"/><Relationship Id="rId10" Type="http://schemas.openxmlformats.org/officeDocument/2006/relationships/image" Target="../media/image1403.png"/><Relationship Id="rId19" Type="http://schemas.openxmlformats.org/officeDocument/2006/relationships/image" Target="../media/image1412.png"/><Relationship Id="rId4" Type="http://schemas.openxmlformats.org/officeDocument/2006/relationships/image" Target="../media/image1397.png"/><Relationship Id="rId9" Type="http://schemas.openxmlformats.org/officeDocument/2006/relationships/image" Target="../media/image1402.png"/><Relationship Id="rId14" Type="http://schemas.openxmlformats.org/officeDocument/2006/relationships/image" Target="../media/image1407.png"/><Relationship Id="rId22" Type="http://schemas.openxmlformats.org/officeDocument/2006/relationships/image" Target="../media/image1415.png"/><Relationship Id="rId27" Type="http://schemas.openxmlformats.org/officeDocument/2006/relationships/image" Target="../media/image1420.png"/><Relationship Id="rId30" Type="http://schemas.openxmlformats.org/officeDocument/2006/relationships/image" Target="../media/image142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0.png"/><Relationship Id="rId13" Type="http://schemas.openxmlformats.org/officeDocument/2006/relationships/image" Target="../media/image1435.png"/><Relationship Id="rId18" Type="http://schemas.openxmlformats.org/officeDocument/2006/relationships/image" Target="../media/image1440.png"/><Relationship Id="rId26" Type="http://schemas.openxmlformats.org/officeDocument/2006/relationships/image" Target="../media/image1448.png"/><Relationship Id="rId3" Type="http://schemas.openxmlformats.org/officeDocument/2006/relationships/image" Target="../media/image1425.png"/><Relationship Id="rId21" Type="http://schemas.openxmlformats.org/officeDocument/2006/relationships/image" Target="../media/image1443.png"/><Relationship Id="rId34" Type="http://schemas.openxmlformats.org/officeDocument/2006/relationships/image" Target="../media/image1456.png"/><Relationship Id="rId7" Type="http://schemas.openxmlformats.org/officeDocument/2006/relationships/image" Target="../media/image1429.png"/><Relationship Id="rId12" Type="http://schemas.openxmlformats.org/officeDocument/2006/relationships/image" Target="../media/image1434.png"/><Relationship Id="rId17" Type="http://schemas.openxmlformats.org/officeDocument/2006/relationships/image" Target="../media/image1439.png"/><Relationship Id="rId25" Type="http://schemas.openxmlformats.org/officeDocument/2006/relationships/image" Target="../media/image1447.png"/><Relationship Id="rId33" Type="http://schemas.openxmlformats.org/officeDocument/2006/relationships/image" Target="../media/image1455.png"/><Relationship Id="rId2" Type="http://schemas.openxmlformats.org/officeDocument/2006/relationships/image" Target="../media/image1424.png"/><Relationship Id="rId16" Type="http://schemas.openxmlformats.org/officeDocument/2006/relationships/image" Target="../media/image1438.png"/><Relationship Id="rId20" Type="http://schemas.openxmlformats.org/officeDocument/2006/relationships/image" Target="../media/image1442.png"/><Relationship Id="rId29" Type="http://schemas.openxmlformats.org/officeDocument/2006/relationships/image" Target="../media/image14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28.png"/><Relationship Id="rId11" Type="http://schemas.openxmlformats.org/officeDocument/2006/relationships/image" Target="../media/image1433.png"/><Relationship Id="rId24" Type="http://schemas.openxmlformats.org/officeDocument/2006/relationships/image" Target="../media/image1446.png"/><Relationship Id="rId32" Type="http://schemas.openxmlformats.org/officeDocument/2006/relationships/image" Target="../media/image1454.png"/><Relationship Id="rId37" Type="http://schemas.openxmlformats.org/officeDocument/2006/relationships/image" Target="../media/image1459.png"/><Relationship Id="rId5" Type="http://schemas.openxmlformats.org/officeDocument/2006/relationships/image" Target="../media/image1427.png"/><Relationship Id="rId15" Type="http://schemas.openxmlformats.org/officeDocument/2006/relationships/image" Target="../media/image1437.png"/><Relationship Id="rId23" Type="http://schemas.openxmlformats.org/officeDocument/2006/relationships/image" Target="../media/image1445.png"/><Relationship Id="rId28" Type="http://schemas.openxmlformats.org/officeDocument/2006/relationships/image" Target="../media/image1450.png"/><Relationship Id="rId36" Type="http://schemas.openxmlformats.org/officeDocument/2006/relationships/image" Target="../media/image1458.png"/><Relationship Id="rId10" Type="http://schemas.openxmlformats.org/officeDocument/2006/relationships/image" Target="../media/image1432.png"/><Relationship Id="rId19" Type="http://schemas.openxmlformats.org/officeDocument/2006/relationships/image" Target="../media/image1441.png"/><Relationship Id="rId31" Type="http://schemas.openxmlformats.org/officeDocument/2006/relationships/image" Target="../media/image1453.png"/><Relationship Id="rId4" Type="http://schemas.openxmlformats.org/officeDocument/2006/relationships/image" Target="../media/image1426.png"/><Relationship Id="rId9" Type="http://schemas.openxmlformats.org/officeDocument/2006/relationships/image" Target="../media/image1431.png"/><Relationship Id="rId14" Type="http://schemas.openxmlformats.org/officeDocument/2006/relationships/image" Target="../media/image1436.png"/><Relationship Id="rId22" Type="http://schemas.openxmlformats.org/officeDocument/2006/relationships/image" Target="../media/image1444.png"/><Relationship Id="rId27" Type="http://schemas.openxmlformats.org/officeDocument/2006/relationships/image" Target="../media/image1449.png"/><Relationship Id="rId30" Type="http://schemas.openxmlformats.org/officeDocument/2006/relationships/image" Target="../media/image1452.png"/><Relationship Id="rId35" Type="http://schemas.openxmlformats.org/officeDocument/2006/relationships/image" Target="../media/image145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6.png"/><Relationship Id="rId13" Type="http://schemas.openxmlformats.org/officeDocument/2006/relationships/image" Target="../media/image1471.png"/><Relationship Id="rId18" Type="http://schemas.openxmlformats.org/officeDocument/2006/relationships/image" Target="../media/image1476.png"/><Relationship Id="rId26" Type="http://schemas.openxmlformats.org/officeDocument/2006/relationships/image" Target="../media/image1484.png"/><Relationship Id="rId3" Type="http://schemas.openxmlformats.org/officeDocument/2006/relationships/image" Target="../media/image1461.png"/><Relationship Id="rId21" Type="http://schemas.openxmlformats.org/officeDocument/2006/relationships/image" Target="../media/image1479.png"/><Relationship Id="rId7" Type="http://schemas.openxmlformats.org/officeDocument/2006/relationships/image" Target="../media/image1465.png"/><Relationship Id="rId12" Type="http://schemas.openxmlformats.org/officeDocument/2006/relationships/image" Target="../media/image1470.png"/><Relationship Id="rId17" Type="http://schemas.openxmlformats.org/officeDocument/2006/relationships/image" Target="../media/image1475.png"/><Relationship Id="rId25" Type="http://schemas.openxmlformats.org/officeDocument/2006/relationships/image" Target="../media/image1483.png"/><Relationship Id="rId2" Type="http://schemas.openxmlformats.org/officeDocument/2006/relationships/image" Target="../media/image1460.png"/><Relationship Id="rId16" Type="http://schemas.openxmlformats.org/officeDocument/2006/relationships/image" Target="../media/image1474.png"/><Relationship Id="rId20" Type="http://schemas.openxmlformats.org/officeDocument/2006/relationships/image" Target="../media/image1478.png"/><Relationship Id="rId29" Type="http://schemas.openxmlformats.org/officeDocument/2006/relationships/image" Target="../media/image14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64.png"/><Relationship Id="rId11" Type="http://schemas.openxmlformats.org/officeDocument/2006/relationships/image" Target="../media/image1469.png"/><Relationship Id="rId24" Type="http://schemas.openxmlformats.org/officeDocument/2006/relationships/image" Target="../media/image1482.png"/><Relationship Id="rId5" Type="http://schemas.openxmlformats.org/officeDocument/2006/relationships/image" Target="../media/image1463.png"/><Relationship Id="rId15" Type="http://schemas.openxmlformats.org/officeDocument/2006/relationships/image" Target="../media/image1473.png"/><Relationship Id="rId23" Type="http://schemas.openxmlformats.org/officeDocument/2006/relationships/image" Target="../media/image1481.png"/><Relationship Id="rId28" Type="http://schemas.openxmlformats.org/officeDocument/2006/relationships/image" Target="../media/image1486.png"/><Relationship Id="rId10" Type="http://schemas.openxmlformats.org/officeDocument/2006/relationships/image" Target="../media/image1468.png"/><Relationship Id="rId19" Type="http://schemas.openxmlformats.org/officeDocument/2006/relationships/image" Target="../media/image1477.png"/><Relationship Id="rId4" Type="http://schemas.openxmlformats.org/officeDocument/2006/relationships/image" Target="../media/image1462.png"/><Relationship Id="rId9" Type="http://schemas.openxmlformats.org/officeDocument/2006/relationships/image" Target="../media/image1467.png"/><Relationship Id="rId14" Type="http://schemas.openxmlformats.org/officeDocument/2006/relationships/image" Target="../media/image1472.png"/><Relationship Id="rId22" Type="http://schemas.openxmlformats.org/officeDocument/2006/relationships/image" Target="../media/image1480.png"/><Relationship Id="rId27" Type="http://schemas.openxmlformats.org/officeDocument/2006/relationships/image" Target="../media/image1485.png"/><Relationship Id="rId30" Type="http://schemas.openxmlformats.org/officeDocument/2006/relationships/image" Target="../media/image148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26" Type="http://schemas.openxmlformats.org/officeDocument/2006/relationships/image" Target="../media/image123.png"/><Relationship Id="rId3" Type="http://schemas.openxmlformats.org/officeDocument/2006/relationships/image" Target="../media/image100.png"/><Relationship Id="rId21" Type="http://schemas.openxmlformats.org/officeDocument/2006/relationships/image" Target="../media/image118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5" Type="http://schemas.openxmlformats.org/officeDocument/2006/relationships/image" Target="../media/image122.png"/><Relationship Id="rId2" Type="http://schemas.openxmlformats.org/officeDocument/2006/relationships/image" Target="../media/image99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29" Type="http://schemas.openxmlformats.org/officeDocument/2006/relationships/image" Target="../media/image1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24" Type="http://schemas.openxmlformats.org/officeDocument/2006/relationships/image" Target="../media/image121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23" Type="http://schemas.openxmlformats.org/officeDocument/2006/relationships/image" Target="../media/image120.png"/><Relationship Id="rId28" Type="http://schemas.openxmlformats.org/officeDocument/2006/relationships/image" Target="../media/image125.png"/><Relationship Id="rId10" Type="http://schemas.openxmlformats.org/officeDocument/2006/relationships/image" Target="../media/image107.png"/><Relationship Id="rId19" Type="http://schemas.openxmlformats.org/officeDocument/2006/relationships/image" Target="../media/image116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Relationship Id="rId22" Type="http://schemas.openxmlformats.org/officeDocument/2006/relationships/image" Target="../media/image119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5.png"/><Relationship Id="rId13" Type="http://schemas.openxmlformats.org/officeDocument/2006/relationships/image" Target="../media/image1500.png"/><Relationship Id="rId18" Type="http://schemas.openxmlformats.org/officeDocument/2006/relationships/image" Target="../media/image1505.png"/><Relationship Id="rId26" Type="http://schemas.openxmlformats.org/officeDocument/2006/relationships/image" Target="../media/image1513.png"/><Relationship Id="rId3" Type="http://schemas.openxmlformats.org/officeDocument/2006/relationships/image" Target="../media/image1490.png"/><Relationship Id="rId21" Type="http://schemas.openxmlformats.org/officeDocument/2006/relationships/image" Target="../media/image1508.png"/><Relationship Id="rId34" Type="http://schemas.openxmlformats.org/officeDocument/2006/relationships/image" Target="../media/image1521.png"/><Relationship Id="rId7" Type="http://schemas.openxmlformats.org/officeDocument/2006/relationships/image" Target="../media/image1494.png"/><Relationship Id="rId12" Type="http://schemas.openxmlformats.org/officeDocument/2006/relationships/image" Target="../media/image1499.png"/><Relationship Id="rId17" Type="http://schemas.openxmlformats.org/officeDocument/2006/relationships/image" Target="../media/image1504.png"/><Relationship Id="rId25" Type="http://schemas.openxmlformats.org/officeDocument/2006/relationships/image" Target="../media/image1512.png"/><Relationship Id="rId33" Type="http://schemas.openxmlformats.org/officeDocument/2006/relationships/image" Target="../media/image1520.png"/><Relationship Id="rId2" Type="http://schemas.openxmlformats.org/officeDocument/2006/relationships/image" Target="../media/image1489.png"/><Relationship Id="rId16" Type="http://schemas.openxmlformats.org/officeDocument/2006/relationships/image" Target="../media/image1503.png"/><Relationship Id="rId20" Type="http://schemas.openxmlformats.org/officeDocument/2006/relationships/image" Target="../media/image1507.png"/><Relationship Id="rId29" Type="http://schemas.openxmlformats.org/officeDocument/2006/relationships/image" Target="../media/image15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93.png"/><Relationship Id="rId11" Type="http://schemas.openxmlformats.org/officeDocument/2006/relationships/image" Target="../media/image1498.png"/><Relationship Id="rId24" Type="http://schemas.openxmlformats.org/officeDocument/2006/relationships/image" Target="../media/image1511.png"/><Relationship Id="rId32" Type="http://schemas.openxmlformats.org/officeDocument/2006/relationships/image" Target="../media/image1519.png"/><Relationship Id="rId37" Type="http://schemas.openxmlformats.org/officeDocument/2006/relationships/image" Target="../media/image1524.png"/><Relationship Id="rId5" Type="http://schemas.openxmlformats.org/officeDocument/2006/relationships/image" Target="../media/image1492.png"/><Relationship Id="rId15" Type="http://schemas.openxmlformats.org/officeDocument/2006/relationships/image" Target="../media/image1502.png"/><Relationship Id="rId23" Type="http://schemas.openxmlformats.org/officeDocument/2006/relationships/image" Target="../media/image1510.png"/><Relationship Id="rId28" Type="http://schemas.openxmlformats.org/officeDocument/2006/relationships/image" Target="../media/image1515.png"/><Relationship Id="rId36" Type="http://schemas.openxmlformats.org/officeDocument/2006/relationships/image" Target="../media/image1523.png"/><Relationship Id="rId10" Type="http://schemas.openxmlformats.org/officeDocument/2006/relationships/image" Target="../media/image1497.png"/><Relationship Id="rId19" Type="http://schemas.openxmlformats.org/officeDocument/2006/relationships/image" Target="../media/image1506.png"/><Relationship Id="rId31" Type="http://schemas.openxmlformats.org/officeDocument/2006/relationships/image" Target="../media/image1518.png"/><Relationship Id="rId4" Type="http://schemas.openxmlformats.org/officeDocument/2006/relationships/image" Target="../media/image1491.png"/><Relationship Id="rId9" Type="http://schemas.openxmlformats.org/officeDocument/2006/relationships/image" Target="../media/image1496.png"/><Relationship Id="rId14" Type="http://schemas.openxmlformats.org/officeDocument/2006/relationships/image" Target="../media/image1501.png"/><Relationship Id="rId22" Type="http://schemas.openxmlformats.org/officeDocument/2006/relationships/image" Target="../media/image1509.png"/><Relationship Id="rId27" Type="http://schemas.openxmlformats.org/officeDocument/2006/relationships/image" Target="../media/image1514.png"/><Relationship Id="rId30" Type="http://schemas.openxmlformats.org/officeDocument/2006/relationships/image" Target="../media/image1517.png"/><Relationship Id="rId35" Type="http://schemas.openxmlformats.org/officeDocument/2006/relationships/image" Target="../media/image152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6.png"/><Relationship Id="rId2" Type="http://schemas.openxmlformats.org/officeDocument/2006/relationships/image" Target="../media/image15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28.png"/><Relationship Id="rId4" Type="http://schemas.openxmlformats.org/officeDocument/2006/relationships/image" Target="../media/image152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5.png"/><Relationship Id="rId13" Type="http://schemas.openxmlformats.org/officeDocument/2006/relationships/image" Target="../media/image1540.png"/><Relationship Id="rId18" Type="http://schemas.openxmlformats.org/officeDocument/2006/relationships/image" Target="../media/image1545.png"/><Relationship Id="rId26" Type="http://schemas.openxmlformats.org/officeDocument/2006/relationships/image" Target="../media/image1553.png"/><Relationship Id="rId3" Type="http://schemas.openxmlformats.org/officeDocument/2006/relationships/image" Target="../media/image1530.png"/><Relationship Id="rId21" Type="http://schemas.openxmlformats.org/officeDocument/2006/relationships/image" Target="../media/image1548.png"/><Relationship Id="rId7" Type="http://schemas.openxmlformats.org/officeDocument/2006/relationships/image" Target="../media/image1534.png"/><Relationship Id="rId12" Type="http://schemas.openxmlformats.org/officeDocument/2006/relationships/image" Target="../media/image1539.png"/><Relationship Id="rId17" Type="http://schemas.openxmlformats.org/officeDocument/2006/relationships/image" Target="../media/image1544.png"/><Relationship Id="rId25" Type="http://schemas.openxmlformats.org/officeDocument/2006/relationships/image" Target="../media/image1552.png"/><Relationship Id="rId2" Type="http://schemas.openxmlformats.org/officeDocument/2006/relationships/image" Target="../media/image1529.png"/><Relationship Id="rId16" Type="http://schemas.openxmlformats.org/officeDocument/2006/relationships/image" Target="../media/image1543.png"/><Relationship Id="rId20" Type="http://schemas.openxmlformats.org/officeDocument/2006/relationships/image" Target="../media/image1547.png"/><Relationship Id="rId29" Type="http://schemas.openxmlformats.org/officeDocument/2006/relationships/image" Target="../media/image15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33.png"/><Relationship Id="rId11" Type="http://schemas.openxmlformats.org/officeDocument/2006/relationships/image" Target="../media/image1538.png"/><Relationship Id="rId24" Type="http://schemas.openxmlformats.org/officeDocument/2006/relationships/image" Target="../media/image1551.png"/><Relationship Id="rId5" Type="http://schemas.openxmlformats.org/officeDocument/2006/relationships/image" Target="../media/image1532.png"/><Relationship Id="rId15" Type="http://schemas.openxmlformats.org/officeDocument/2006/relationships/image" Target="../media/image1542.png"/><Relationship Id="rId23" Type="http://schemas.openxmlformats.org/officeDocument/2006/relationships/image" Target="../media/image1550.png"/><Relationship Id="rId28" Type="http://schemas.openxmlformats.org/officeDocument/2006/relationships/image" Target="../media/image1555.png"/><Relationship Id="rId10" Type="http://schemas.openxmlformats.org/officeDocument/2006/relationships/image" Target="../media/image1537.png"/><Relationship Id="rId19" Type="http://schemas.openxmlformats.org/officeDocument/2006/relationships/image" Target="../media/image1546.png"/><Relationship Id="rId4" Type="http://schemas.openxmlformats.org/officeDocument/2006/relationships/image" Target="../media/image1531.png"/><Relationship Id="rId9" Type="http://schemas.openxmlformats.org/officeDocument/2006/relationships/image" Target="../media/image1536.png"/><Relationship Id="rId14" Type="http://schemas.openxmlformats.org/officeDocument/2006/relationships/image" Target="../media/image1541.png"/><Relationship Id="rId22" Type="http://schemas.openxmlformats.org/officeDocument/2006/relationships/image" Target="../media/image1549.png"/><Relationship Id="rId27" Type="http://schemas.openxmlformats.org/officeDocument/2006/relationships/image" Target="../media/image1554.png"/><Relationship Id="rId30" Type="http://schemas.openxmlformats.org/officeDocument/2006/relationships/image" Target="../media/image155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4.png"/><Relationship Id="rId13" Type="http://schemas.openxmlformats.org/officeDocument/2006/relationships/image" Target="../media/image1569.png"/><Relationship Id="rId18" Type="http://schemas.openxmlformats.org/officeDocument/2006/relationships/image" Target="../media/image1574.png"/><Relationship Id="rId26" Type="http://schemas.openxmlformats.org/officeDocument/2006/relationships/image" Target="../media/image1582.png"/><Relationship Id="rId3" Type="http://schemas.openxmlformats.org/officeDocument/2006/relationships/image" Target="../media/image1559.png"/><Relationship Id="rId21" Type="http://schemas.openxmlformats.org/officeDocument/2006/relationships/image" Target="../media/image1577.png"/><Relationship Id="rId7" Type="http://schemas.openxmlformats.org/officeDocument/2006/relationships/image" Target="../media/image1563.png"/><Relationship Id="rId12" Type="http://schemas.openxmlformats.org/officeDocument/2006/relationships/image" Target="../media/image1568.png"/><Relationship Id="rId17" Type="http://schemas.openxmlformats.org/officeDocument/2006/relationships/image" Target="../media/image1573.png"/><Relationship Id="rId25" Type="http://schemas.openxmlformats.org/officeDocument/2006/relationships/image" Target="../media/image1581.png"/><Relationship Id="rId2" Type="http://schemas.openxmlformats.org/officeDocument/2006/relationships/image" Target="../media/image1558.png"/><Relationship Id="rId16" Type="http://schemas.openxmlformats.org/officeDocument/2006/relationships/image" Target="../media/image1572.png"/><Relationship Id="rId20" Type="http://schemas.openxmlformats.org/officeDocument/2006/relationships/image" Target="../media/image1576.png"/><Relationship Id="rId29" Type="http://schemas.openxmlformats.org/officeDocument/2006/relationships/image" Target="../media/image15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62.png"/><Relationship Id="rId11" Type="http://schemas.openxmlformats.org/officeDocument/2006/relationships/image" Target="../media/image1567.png"/><Relationship Id="rId24" Type="http://schemas.openxmlformats.org/officeDocument/2006/relationships/image" Target="../media/image1580.png"/><Relationship Id="rId5" Type="http://schemas.openxmlformats.org/officeDocument/2006/relationships/image" Target="../media/image1561.png"/><Relationship Id="rId15" Type="http://schemas.openxmlformats.org/officeDocument/2006/relationships/image" Target="../media/image1571.png"/><Relationship Id="rId23" Type="http://schemas.openxmlformats.org/officeDocument/2006/relationships/image" Target="../media/image1579.png"/><Relationship Id="rId28" Type="http://schemas.openxmlformats.org/officeDocument/2006/relationships/image" Target="../media/image1584.png"/><Relationship Id="rId10" Type="http://schemas.openxmlformats.org/officeDocument/2006/relationships/image" Target="../media/image1566.png"/><Relationship Id="rId19" Type="http://schemas.openxmlformats.org/officeDocument/2006/relationships/image" Target="../media/image1575.png"/><Relationship Id="rId4" Type="http://schemas.openxmlformats.org/officeDocument/2006/relationships/image" Target="../media/image1560.png"/><Relationship Id="rId9" Type="http://schemas.openxmlformats.org/officeDocument/2006/relationships/image" Target="../media/image1565.png"/><Relationship Id="rId14" Type="http://schemas.openxmlformats.org/officeDocument/2006/relationships/image" Target="../media/image1570.png"/><Relationship Id="rId22" Type="http://schemas.openxmlformats.org/officeDocument/2006/relationships/image" Target="../media/image1578.png"/><Relationship Id="rId27" Type="http://schemas.openxmlformats.org/officeDocument/2006/relationships/image" Target="../media/image1583.png"/><Relationship Id="rId30" Type="http://schemas.openxmlformats.org/officeDocument/2006/relationships/image" Target="../media/image158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3.png"/><Relationship Id="rId13" Type="http://schemas.openxmlformats.org/officeDocument/2006/relationships/image" Target="../media/image1598.png"/><Relationship Id="rId18" Type="http://schemas.openxmlformats.org/officeDocument/2006/relationships/image" Target="../media/image1603.png"/><Relationship Id="rId26" Type="http://schemas.openxmlformats.org/officeDocument/2006/relationships/image" Target="../media/image1611.png"/><Relationship Id="rId3" Type="http://schemas.openxmlformats.org/officeDocument/2006/relationships/image" Target="../media/image1588.png"/><Relationship Id="rId21" Type="http://schemas.openxmlformats.org/officeDocument/2006/relationships/image" Target="../media/image1606.png"/><Relationship Id="rId7" Type="http://schemas.openxmlformats.org/officeDocument/2006/relationships/image" Target="../media/image1592.png"/><Relationship Id="rId12" Type="http://schemas.openxmlformats.org/officeDocument/2006/relationships/image" Target="../media/image1597.png"/><Relationship Id="rId17" Type="http://schemas.openxmlformats.org/officeDocument/2006/relationships/image" Target="../media/image1602.png"/><Relationship Id="rId25" Type="http://schemas.openxmlformats.org/officeDocument/2006/relationships/image" Target="../media/image1610.png"/><Relationship Id="rId2" Type="http://schemas.openxmlformats.org/officeDocument/2006/relationships/image" Target="../media/image1587.png"/><Relationship Id="rId16" Type="http://schemas.openxmlformats.org/officeDocument/2006/relationships/image" Target="../media/image1601.png"/><Relationship Id="rId20" Type="http://schemas.openxmlformats.org/officeDocument/2006/relationships/image" Target="../media/image1605.png"/><Relationship Id="rId29" Type="http://schemas.openxmlformats.org/officeDocument/2006/relationships/image" Target="../media/image16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91.png"/><Relationship Id="rId11" Type="http://schemas.openxmlformats.org/officeDocument/2006/relationships/image" Target="../media/image1596.png"/><Relationship Id="rId24" Type="http://schemas.openxmlformats.org/officeDocument/2006/relationships/image" Target="../media/image1609.png"/><Relationship Id="rId5" Type="http://schemas.openxmlformats.org/officeDocument/2006/relationships/image" Target="../media/image1590.png"/><Relationship Id="rId15" Type="http://schemas.openxmlformats.org/officeDocument/2006/relationships/image" Target="../media/image1600.png"/><Relationship Id="rId23" Type="http://schemas.openxmlformats.org/officeDocument/2006/relationships/image" Target="../media/image1608.png"/><Relationship Id="rId28" Type="http://schemas.openxmlformats.org/officeDocument/2006/relationships/image" Target="../media/image1613.png"/><Relationship Id="rId10" Type="http://schemas.openxmlformats.org/officeDocument/2006/relationships/image" Target="../media/image1595.png"/><Relationship Id="rId19" Type="http://schemas.openxmlformats.org/officeDocument/2006/relationships/image" Target="../media/image1604.png"/><Relationship Id="rId4" Type="http://schemas.openxmlformats.org/officeDocument/2006/relationships/image" Target="../media/image1589.png"/><Relationship Id="rId9" Type="http://schemas.openxmlformats.org/officeDocument/2006/relationships/image" Target="../media/image1594.png"/><Relationship Id="rId14" Type="http://schemas.openxmlformats.org/officeDocument/2006/relationships/image" Target="../media/image1599.png"/><Relationship Id="rId22" Type="http://schemas.openxmlformats.org/officeDocument/2006/relationships/image" Target="../media/image1607.png"/><Relationship Id="rId27" Type="http://schemas.openxmlformats.org/officeDocument/2006/relationships/image" Target="../media/image1612.png"/><Relationship Id="rId30" Type="http://schemas.openxmlformats.org/officeDocument/2006/relationships/image" Target="../media/image161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2.png"/><Relationship Id="rId13" Type="http://schemas.openxmlformats.org/officeDocument/2006/relationships/image" Target="../media/image1627.png"/><Relationship Id="rId18" Type="http://schemas.openxmlformats.org/officeDocument/2006/relationships/image" Target="../media/image1632.png"/><Relationship Id="rId26" Type="http://schemas.openxmlformats.org/officeDocument/2006/relationships/image" Target="../media/image1640.png"/><Relationship Id="rId3" Type="http://schemas.openxmlformats.org/officeDocument/2006/relationships/image" Target="../media/image1617.png"/><Relationship Id="rId21" Type="http://schemas.openxmlformats.org/officeDocument/2006/relationships/image" Target="../media/image1635.png"/><Relationship Id="rId7" Type="http://schemas.openxmlformats.org/officeDocument/2006/relationships/image" Target="../media/image1621.png"/><Relationship Id="rId12" Type="http://schemas.openxmlformats.org/officeDocument/2006/relationships/image" Target="../media/image1626.png"/><Relationship Id="rId17" Type="http://schemas.openxmlformats.org/officeDocument/2006/relationships/image" Target="../media/image1631.png"/><Relationship Id="rId25" Type="http://schemas.openxmlformats.org/officeDocument/2006/relationships/image" Target="../media/image1639.png"/><Relationship Id="rId2" Type="http://schemas.openxmlformats.org/officeDocument/2006/relationships/image" Target="../media/image1616.png"/><Relationship Id="rId16" Type="http://schemas.openxmlformats.org/officeDocument/2006/relationships/image" Target="../media/image1630.png"/><Relationship Id="rId20" Type="http://schemas.openxmlformats.org/officeDocument/2006/relationships/image" Target="../media/image1634.png"/><Relationship Id="rId29" Type="http://schemas.openxmlformats.org/officeDocument/2006/relationships/image" Target="../media/image16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20.png"/><Relationship Id="rId11" Type="http://schemas.openxmlformats.org/officeDocument/2006/relationships/image" Target="../media/image1625.png"/><Relationship Id="rId24" Type="http://schemas.openxmlformats.org/officeDocument/2006/relationships/image" Target="../media/image1638.png"/><Relationship Id="rId5" Type="http://schemas.openxmlformats.org/officeDocument/2006/relationships/image" Target="../media/image1619.png"/><Relationship Id="rId15" Type="http://schemas.openxmlformats.org/officeDocument/2006/relationships/image" Target="../media/image1629.png"/><Relationship Id="rId23" Type="http://schemas.openxmlformats.org/officeDocument/2006/relationships/image" Target="../media/image1637.png"/><Relationship Id="rId28" Type="http://schemas.openxmlformats.org/officeDocument/2006/relationships/image" Target="../media/image1642.png"/><Relationship Id="rId10" Type="http://schemas.openxmlformats.org/officeDocument/2006/relationships/image" Target="../media/image1624.png"/><Relationship Id="rId19" Type="http://schemas.openxmlformats.org/officeDocument/2006/relationships/image" Target="../media/image1633.png"/><Relationship Id="rId4" Type="http://schemas.openxmlformats.org/officeDocument/2006/relationships/image" Target="../media/image1618.png"/><Relationship Id="rId9" Type="http://schemas.openxmlformats.org/officeDocument/2006/relationships/image" Target="../media/image1623.png"/><Relationship Id="rId14" Type="http://schemas.openxmlformats.org/officeDocument/2006/relationships/image" Target="../media/image1628.png"/><Relationship Id="rId22" Type="http://schemas.openxmlformats.org/officeDocument/2006/relationships/image" Target="../media/image1636.png"/><Relationship Id="rId27" Type="http://schemas.openxmlformats.org/officeDocument/2006/relationships/image" Target="../media/image1641.png"/><Relationship Id="rId30" Type="http://schemas.openxmlformats.org/officeDocument/2006/relationships/image" Target="../media/image164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1.png"/><Relationship Id="rId13" Type="http://schemas.openxmlformats.org/officeDocument/2006/relationships/image" Target="../media/image1656.png"/><Relationship Id="rId18" Type="http://schemas.openxmlformats.org/officeDocument/2006/relationships/image" Target="../media/image1661.png"/><Relationship Id="rId26" Type="http://schemas.openxmlformats.org/officeDocument/2006/relationships/image" Target="../media/image1669.png"/><Relationship Id="rId39" Type="http://schemas.openxmlformats.org/officeDocument/2006/relationships/image" Target="../media/image1682.png"/><Relationship Id="rId3" Type="http://schemas.openxmlformats.org/officeDocument/2006/relationships/image" Target="../media/image1646.png"/><Relationship Id="rId21" Type="http://schemas.openxmlformats.org/officeDocument/2006/relationships/image" Target="../media/image1664.png"/><Relationship Id="rId34" Type="http://schemas.openxmlformats.org/officeDocument/2006/relationships/image" Target="../media/image1677.png"/><Relationship Id="rId7" Type="http://schemas.openxmlformats.org/officeDocument/2006/relationships/image" Target="../media/image1650.png"/><Relationship Id="rId12" Type="http://schemas.openxmlformats.org/officeDocument/2006/relationships/image" Target="../media/image1655.png"/><Relationship Id="rId17" Type="http://schemas.openxmlformats.org/officeDocument/2006/relationships/image" Target="../media/image1660.png"/><Relationship Id="rId25" Type="http://schemas.openxmlformats.org/officeDocument/2006/relationships/image" Target="../media/image1668.png"/><Relationship Id="rId33" Type="http://schemas.openxmlformats.org/officeDocument/2006/relationships/image" Target="../media/image1676.png"/><Relationship Id="rId38" Type="http://schemas.openxmlformats.org/officeDocument/2006/relationships/image" Target="../media/image1681.png"/><Relationship Id="rId2" Type="http://schemas.openxmlformats.org/officeDocument/2006/relationships/image" Target="../media/image1645.png"/><Relationship Id="rId16" Type="http://schemas.openxmlformats.org/officeDocument/2006/relationships/image" Target="../media/image1659.png"/><Relationship Id="rId20" Type="http://schemas.openxmlformats.org/officeDocument/2006/relationships/image" Target="../media/image1663.png"/><Relationship Id="rId29" Type="http://schemas.openxmlformats.org/officeDocument/2006/relationships/image" Target="../media/image1672.png"/><Relationship Id="rId41" Type="http://schemas.openxmlformats.org/officeDocument/2006/relationships/image" Target="../media/image168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49.png"/><Relationship Id="rId11" Type="http://schemas.openxmlformats.org/officeDocument/2006/relationships/image" Target="../media/image1654.png"/><Relationship Id="rId24" Type="http://schemas.openxmlformats.org/officeDocument/2006/relationships/image" Target="../media/image1667.png"/><Relationship Id="rId32" Type="http://schemas.openxmlformats.org/officeDocument/2006/relationships/image" Target="../media/image1675.png"/><Relationship Id="rId37" Type="http://schemas.openxmlformats.org/officeDocument/2006/relationships/image" Target="../media/image1680.png"/><Relationship Id="rId40" Type="http://schemas.openxmlformats.org/officeDocument/2006/relationships/image" Target="../media/image1683.png"/><Relationship Id="rId5" Type="http://schemas.openxmlformats.org/officeDocument/2006/relationships/image" Target="../media/image1648.png"/><Relationship Id="rId15" Type="http://schemas.openxmlformats.org/officeDocument/2006/relationships/image" Target="../media/image1658.png"/><Relationship Id="rId23" Type="http://schemas.openxmlformats.org/officeDocument/2006/relationships/image" Target="../media/image1666.png"/><Relationship Id="rId28" Type="http://schemas.openxmlformats.org/officeDocument/2006/relationships/image" Target="../media/image1671.png"/><Relationship Id="rId36" Type="http://schemas.openxmlformats.org/officeDocument/2006/relationships/image" Target="../media/image1679.png"/><Relationship Id="rId10" Type="http://schemas.openxmlformats.org/officeDocument/2006/relationships/image" Target="../media/image1653.png"/><Relationship Id="rId19" Type="http://schemas.openxmlformats.org/officeDocument/2006/relationships/image" Target="../media/image1662.png"/><Relationship Id="rId31" Type="http://schemas.openxmlformats.org/officeDocument/2006/relationships/image" Target="../media/image1674.png"/><Relationship Id="rId4" Type="http://schemas.openxmlformats.org/officeDocument/2006/relationships/image" Target="../media/image1647.png"/><Relationship Id="rId9" Type="http://schemas.openxmlformats.org/officeDocument/2006/relationships/image" Target="../media/image1652.png"/><Relationship Id="rId14" Type="http://schemas.openxmlformats.org/officeDocument/2006/relationships/image" Target="../media/image1657.png"/><Relationship Id="rId22" Type="http://schemas.openxmlformats.org/officeDocument/2006/relationships/image" Target="../media/image1665.png"/><Relationship Id="rId27" Type="http://schemas.openxmlformats.org/officeDocument/2006/relationships/image" Target="../media/image1670.png"/><Relationship Id="rId30" Type="http://schemas.openxmlformats.org/officeDocument/2006/relationships/image" Target="../media/image1673.png"/><Relationship Id="rId35" Type="http://schemas.openxmlformats.org/officeDocument/2006/relationships/image" Target="../media/image167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1.png"/><Relationship Id="rId13" Type="http://schemas.openxmlformats.org/officeDocument/2006/relationships/image" Target="../media/image1696.png"/><Relationship Id="rId18" Type="http://schemas.openxmlformats.org/officeDocument/2006/relationships/image" Target="../media/image1701.png"/><Relationship Id="rId26" Type="http://schemas.openxmlformats.org/officeDocument/2006/relationships/image" Target="../media/image1709.png"/><Relationship Id="rId39" Type="http://schemas.openxmlformats.org/officeDocument/2006/relationships/image" Target="../media/image1722.png"/><Relationship Id="rId3" Type="http://schemas.openxmlformats.org/officeDocument/2006/relationships/image" Target="../media/image1686.png"/><Relationship Id="rId21" Type="http://schemas.openxmlformats.org/officeDocument/2006/relationships/image" Target="../media/image1704.png"/><Relationship Id="rId34" Type="http://schemas.openxmlformats.org/officeDocument/2006/relationships/image" Target="../media/image1717.png"/><Relationship Id="rId7" Type="http://schemas.openxmlformats.org/officeDocument/2006/relationships/image" Target="../media/image1690.png"/><Relationship Id="rId12" Type="http://schemas.openxmlformats.org/officeDocument/2006/relationships/image" Target="../media/image1695.png"/><Relationship Id="rId17" Type="http://schemas.openxmlformats.org/officeDocument/2006/relationships/image" Target="../media/image1700.png"/><Relationship Id="rId25" Type="http://schemas.openxmlformats.org/officeDocument/2006/relationships/image" Target="../media/image1708.png"/><Relationship Id="rId33" Type="http://schemas.openxmlformats.org/officeDocument/2006/relationships/image" Target="../media/image1716.png"/><Relationship Id="rId38" Type="http://schemas.openxmlformats.org/officeDocument/2006/relationships/image" Target="../media/image1721.png"/><Relationship Id="rId2" Type="http://schemas.openxmlformats.org/officeDocument/2006/relationships/image" Target="../media/image1685.png"/><Relationship Id="rId16" Type="http://schemas.openxmlformats.org/officeDocument/2006/relationships/image" Target="../media/image1699.png"/><Relationship Id="rId20" Type="http://schemas.openxmlformats.org/officeDocument/2006/relationships/image" Target="../media/image1703.png"/><Relationship Id="rId29" Type="http://schemas.openxmlformats.org/officeDocument/2006/relationships/image" Target="../media/image1712.png"/><Relationship Id="rId41" Type="http://schemas.openxmlformats.org/officeDocument/2006/relationships/image" Target="../media/image17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89.png"/><Relationship Id="rId11" Type="http://schemas.openxmlformats.org/officeDocument/2006/relationships/image" Target="../media/image1694.png"/><Relationship Id="rId24" Type="http://schemas.openxmlformats.org/officeDocument/2006/relationships/image" Target="../media/image1707.png"/><Relationship Id="rId32" Type="http://schemas.openxmlformats.org/officeDocument/2006/relationships/image" Target="../media/image1715.png"/><Relationship Id="rId37" Type="http://schemas.openxmlformats.org/officeDocument/2006/relationships/image" Target="../media/image1720.png"/><Relationship Id="rId40" Type="http://schemas.openxmlformats.org/officeDocument/2006/relationships/image" Target="../media/image1723.png"/><Relationship Id="rId5" Type="http://schemas.openxmlformats.org/officeDocument/2006/relationships/image" Target="../media/image1688.png"/><Relationship Id="rId15" Type="http://schemas.openxmlformats.org/officeDocument/2006/relationships/image" Target="../media/image1698.png"/><Relationship Id="rId23" Type="http://schemas.openxmlformats.org/officeDocument/2006/relationships/image" Target="../media/image1706.png"/><Relationship Id="rId28" Type="http://schemas.openxmlformats.org/officeDocument/2006/relationships/image" Target="../media/image1711.png"/><Relationship Id="rId36" Type="http://schemas.openxmlformats.org/officeDocument/2006/relationships/image" Target="../media/image1719.png"/><Relationship Id="rId10" Type="http://schemas.openxmlformats.org/officeDocument/2006/relationships/image" Target="../media/image1693.png"/><Relationship Id="rId19" Type="http://schemas.openxmlformats.org/officeDocument/2006/relationships/image" Target="../media/image1702.png"/><Relationship Id="rId31" Type="http://schemas.openxmlformats.org/officeDocument/2006/relationships/image" Target="../media/image1714.png"/><Relationship Id="rId4" Type="http://schemas.openxmlformats.org/officeDocument/2006/relationships/image" Target="../media/image1687.png"/><Relationship Id="rId9" Type="http://schemas.openxmlformats.org/officeDocument/2006/relationships/image" Target="../media/image1692.png"/><Relationship Id="rId14" Type="http://schemas.openxmlformats.org/officeDocument/2006/relationships/image" Target="../media/image1697.png"/><Relationship Id="rId22" Type="http://schemas.openxmlformats.org/officeDocument/2006/relationships/image" Target="../media/image1705.png"/><Relationship Id="rId27" Type="http://schemas.openxmlformats.org/officeDocument/2006/relationships/image" Target="../media/image1710.png"/><Relationship Id="rId30" Type="http://schemas.openxmlformats.org/officeDocument/2006/relationships/image" Target="../media/image1713.png"/><Relationship Id="rId35" Type="http://schemas.openxmlformats.org/officeDocument/2006/relationships/image" Target="../media/image1718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1.png"/><Relationship Id="rId13" Type="http://schemas.openxmlformats.org/officeDocument/2006/relationships/image" Target="../media/image1736.png"/><Relationship Id="rId18" Type="http://schemas.openxmlformats.org/officeDocument/2006/relationships/image" Target="../media/image1741.png"/><Relationship Id="rId26" Type="http://schemas.openxmlformats.org/officeDocument/2006/relationships/image" Target="../media/image1749.png"/><Relationship Id="rId39" Type="http://schemas.openxmlformats.org/officeDocument/2006/relationships/image" Target="../media/image1762.png"/><Relationship Id="rId3" Type="http://schemas.openxmlformats.org/officeDocument/2006/relationships/image" Target="../media/image1726.png"/><Relationship Id="rId21" Type="http://schemas.openxmlformats.org/officeDocument/2006/relationships/image" Target="../media/image1744.png"/><Relationship Id="rId34" Type="http://schemas.openxmlformats.org/officeDocument/2006/relationships/image" Target="../media/image1757.png"/><Relationship Id="rId7" Type="http://schemas.openxmlformats.org/officeDocument/2006/relationships/image" Target="../media/image1730.png"/><Relationship Id="rId12" Type="http://schemas.openxmlformats.org/officeDocument/2006/relationships/image" Target="../media/image1735.png"/><Relationship Id="rId17" Type="http://schemas.openxmlformats.org/officeDocument/2006/relationships/image" Target="../media/image1740.png"/><Relationship Id="rId25" Type="http://schemas.openxmlformats.org/officeDocument/2006/relationships/image" Target="../media/image1748.png"/><Relationship Id="rId33" Type="http://schemas.openxmlformats.org/officeDocument/2006/relationships/image" Target="../media/image1756.png"/><Relationship Id="rId38" Type="http://schemas.openxmlformats.org/officeDocument/2006/relationships/image" Target="../media/image1761.png"/><Relationship Id="rId2" Type="http://schemas.openxmlformats.org/officeDocument/2006/relationships/image" Target="../media/image1725.png"/><Relationship Id="rId16" Type="http://schemas.openxmlformats.org/officeDocument/2006/relationships/image" Target="../media/image1739.png"/><Relationship Id="rId20" Type="http://schemas.openxmlformats.org/officeDocument/2006/relationships/image" Target="../media/image1743.png"/><Relationship Id="rId29" Type="http://schemas.openxmlformats.org/officeDocument/2006/relationships/image" Target="../media/image1752.png"/><Relationship Id="rId41" Type="http://schemas.openxmlformats.org/officeDocument/2006/relationships/image" Target="../media/image17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29.png"/><Relationship Id="rId11" Type="http://schemas.openxmlformats.org/officeDocument/2006/relationships/image" Target="../media/image1734.png"/><Relationship Id="rId24" Type="http://schemas.openxmlformats.org/officeDocument/2006/relationships/image" Target="../media/image1747.png"/><Relationship Id="rId32" Type="http://schemas.openxmlformats.org/officeDocument/2006/relationships/image" Target="../media/image1755.png"/><Relationship Id="rId37" Type="http://schemas.openxmlformats.org/officeDocument/2006/relationships/image" Target="../media/image1760.png"/><Relationship Id="rId40" Type="http://schemas.openxmlformats.org/officeDocument/2006/relationships/image" Target="../media/image1763.png"/><Relationship Id="rId5" Type="http://schemas.openxmlformats.org/officeDocument/2006/relationships/image" Target="../media/image1728.png"/><Relationship Id="rId15" Type="http://schemas.openxmlformats.org/officeDocument/2006/relationships/image" Target="../media/image1738.png"/><Relationship Id="rId23" Type="http://schemas.openxmlformats.org/officeDocument/2006/relationships/image" Target="../media/image1746.png"/><Relationship Id="rId28" Type="http://schemas.openxmlformats.org/officeDocument/2006/relationships/image" Target="../media/image1751.png"/><Relationship Id="rId36" Type="http://schemas.openxmlformats.org/officeDocument/2006/relationships/image" Target="../media/image1759.png"/><Relationship Id="rId10" Type="http://schemas.openxmlformats.org/officeDocument/2006/relationships/image" Target="../media/image1733.png"/><Relationship Id="rId19" Type="http://schemas.openxmlformats.org/officeDocument/2006/relationships/image" Target="../media/image1742.png"/><Relationship Id="rId31" Type="http://schemas.openxmlformats.org/officeDocument/2006/relationships/image" Target="../media/image1754.png"/><Relationship Id="rId4" Type="http://schemas.openxmlformats.org/officeDocument/2006/relationships/image" Target="../media/image1727.png"/><Relationship Id="rId9" Type="http://schemas.openxmlformats.org/officeDocument/2006/relationships/image" Target="../media/image1732.png"/><Relationship Id="rId14" Type="http://schemas.openxmlformats.org/officeDocument/2006/relationships/image" Target="../media/image1737.png"/><Relationship Id="rId22" Type="http://schemas.openxmlformats.org/officeDocument/2006/relationships/image" Target="../media/image1745.png"/><Relationship Id="rId27" Type="http://schemas.openxmlformats.org/officeDocument/2006/relationships/image" Target="../media/image1750.png"/><Relationship Id="rId30" Type="http://schemas.openxmlformats.org/officeDocument/2006/relationships/image" Target="../media/image1753.png"/><Relationship Id="rId35" Type="http://schemas.openxmlformats.org/officeDocument/2006/relationships/image" Target="../media/image175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1.png"/><Relationship Id="rId13" Type="http://schemas.openxmlformats.org/officeDocument/2006/relationships/image" Target="../media/image1776.png"/><Relationship Id="rId18" Type="http://schemas.openxmlformats.org/officeDocument/2006/relationships/image" Target="../media/image1781.png"/><Relationship Id="rId26" Type="http://schemas.openxmlformats.org/officeDocument/2006/relationships/image" Target="../media/image1789.png"/><Relationship Id="rId3" Type="http://schemas.openxmlformats.org/officeDocument/2006/relationships/image" Target="../media/image1766.png"/><Relationship Id="rId21" Type="http://schemas.openxmlformats.org/officeDocument/2006/relationships/image" Target="../media/image1784.png"/><Relationship Id="rId7" Type="http://schemas.openxmlformats.org/officeDocument/2006/relationships/image" Target="../media/image1770.png"/><Relationship Id="rId12" Type="http://schemas.openxmlformats.org/officeDocument/2006/relationships/image" Target="../media/image1775.png"/><Relationship Id="rId17" Type="http://schemas.openxmlformats.org/officeDocument/2006/relationships/image" Target="../media/image1780.png"/><Relationship Id="rId25" Type="http://schemas.openxmlformats.org/officeDocument/2006/relationships/image" Target="../media/image1788.png"/><Relationship Id="rId2" Type="http://schemas.openxmlformats.org/officeDocument/2006/relationships/image" Target="../media/image1765.png"/><Relationship Id="rId16" Type="http://schemas.openxmlformats.org/officeDocument/2006/relationships/image" Target="../media/image1779.png"/><Relationship Id="rId20" Type="http://schemas.openxmlformats.org/officeDocument/2006/relationships/image" Target="../media/image1783.png"/><Relationship Id="rId29" Type="http://schemas.openxmlformats.org/officeDocument/2006/relationships/image" Target="../media/image17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69.png"/><Relationship Id="rId11" Type="http://schemas.openxmlformats.org/officeDocument/2006/relationships/image" Target="../media/image1774.png"/><Relationship Id="rId24" Type="http://schemas.openxmlformats.org/officeDocument/2006/relationships/image" Target="../media/image1787.png"/><Relationship Id="rId5" Type="http://schemas.openxmlformats.org/officeDocument/2006/relationships/image" Target="../media/image1768.png"/><Relationship Id="rId15" Type="http://schemas.openxmlformats.org/officeDocument/2006/relationships/image" Target="../media/image1778.png"/><Relationship Id="rId23" Type="http://schemas.openxmlformats.org/officeDocument/2006/relationships/image" Target="../media/image1786.png"/><Relationship Id="rId28" Type="http://schemas.openxmlformats.org/officeDocument/2006/relationships/image" Target="../media/image1791.png"/><Relationship Id="rId10" Type="http://schemas.openxmlformats.org/officeDocument/2006/relationships/image" Target="../media/image1773.png"/><Relationship Id="rId19" Type="http://schemas.openxmlformats.org/officeDocument/2006/relationships/image" Target="../media/image1782.png"/><Relationship Id="rId4" Type="http://schemas.openxmlformats.org/officeDocument/2006/relationships/image" Target="../media/image1767.png"/><Relationship Id="rId9" Type="http://schemas.openxmlformats.org/officeDocument/2006/relationships/image" Target="../media/image1772.png"/><Relationship Id="rId14" Type="http://schemas.openxmlformats.org/officeDocument/2006/relationships/image" Target="../media/image1777.png"/><Relationship Id="rId22" Type="http://schemas.openxmlformats.org/officeDocument/2006/relationships/image" Target="../media/image1785.png"/><Relationship Id="rId27" Type="http://schemas.openxmlformats.org/officeDocument/2006/relationships/image" Target="../media/image1790.png"/><Relationship Id="rId30" Type="http://schemas.openxmlformats.org/officeDocument/2006/relationships/image" Target="../media/image179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39.png"/><Relationship Id="rId18" Type="http://schemas.openxmlformats.org/officeDocument/2006/relationships/image" Target="../media/image144.png"/><Relationship Id="rId26" Type="http://schemas.openxmlformats.org/officeDocument/2006/relationships/image" Target="../media/image152.png"/><Relationship Id="rId3" Type="http://schemas.openxmlformats.org/officeDocument/2006/relationships/image" Target="../media/image129.png"/><Relationship Id="rId21" Type="http://schemas.openxmlformats.org/officeDocument/2006/relationships/image" Target="../media/image147.png"/><Relationship Id="rId7" Type="http://schemas.openxmlformats.org/officeDocument/2006/relationships/image" Target="../media/image133.png"/><Relationship Id="rId12" Type="http://schemas.openxmlformats.org/officeDocument/2006/relationships/image" Target="../media/image138.png"/><Relationship Id="rId17" Type="http://schemas.openxmlformats.org/officeDocument/2006/relationships/image" Target="../media/image143.png"/><Relationship Id="rId25" Type="http://schemas.openxmlformats.org/officeDocument/2006/relationships/image" Target="../media/image151.png"/><Relationship Id="rId2" Type="http://schemas.openxmlformats.org/officeDocument/2006/relationships/image" Target="../media/image128.png"/><Relationship Id="rId16" Type="http://schemas.openxmlformats.org/officeDocument/2006/relationships/image" Target="../media/image142.png"/><Relationship Id="rId20" Type="http://schemas.openxmlformats.org/officeDocument/2006/relationships/image" Target="../media/image146.png"/><Relationship Id="rId29" Type="http://schemas.openxmlformats.org/officeDocument/2006/relationships/image" Target="../media/image15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2.png"/><Relationship Id="rId11" Type="http://schemas.openxmlformats.org/officeDocument/2006/relationships/image" Target="../media/image137.png"/><Relationship Id="rId24" Type="http://schemas.openxmlformats.org/officeDocument/2006/relationships/image" Target="../media/image150.png"/><Relationship Id="rId5" Type="http://schemas.openxmlformats.org/officeDocument/2006/relationships/image" Target="../media/image131.png"/><Relationship Id="rId15" Type="http://schemas.openxmlformats.org/officeDocument/2006/relationships/image" Target="../media/image141.png"/><Relationship Id="rId23" Type="http://schemas.openxmlformats.org/officeDocument/2006/relationships/image" Target="../media/image149.png"/><Relationship Id="rId28" Type="http://schemas.openxmlformats.org/officeDocument/2006/relationships/image" Target="../media/image154.png"/><Relationship Id="rId10" Type="http://schemas.openxmlformats.org/officeDocument/2006/relationships/image" Target="../media/image136.png"/><Relationship Id="rId19" Type="http://schemas.openxmlformats.org/officeDocument/2006/relationships/image" Target="../media/image145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Relationship Id="rId14" Type="http://schemas.openxmlformats.org/officeDocument/2006/relationships/image" Target="../media/image140.png"/><Relationship Id="rId22" Type="http://schemas.openxmlformats.org/officeDocument/2006/relationships/image" Target="../media/image148.png"/><Relationship Id="rId27" Type="http://schemas.openxmlformats.org/officeDocument/2006/relationships/image" Target="../media/image153.png"/><Relationship Id="rId30" Type="http://schemas.openxmlformats.org/officeDocument/2006/relationships/image" Target="../media/image15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0.png"/><Relationship Id="rId13" Type="http://schemas.openxmlformats.org/officeDocument/2006/relationships/image" Target="../media/image1805.png"/><Relationship Id="rId18" Type="http://schemas.openxmlformats.org/officeDocument/2006/relationships/image" Target="../media/image1810.png"/><Relationship Id="rId26" Type="http://schemas.openxmlformats.org/officeDocument/2006/relationships/image" Target="../media/image1818.png"/><Relationship Id="rId3" Type="http://schemas.openxmlformats.org/officeDocument/2006/relationships/image" Target="../media/image1795.png"/><Relationship Id="rId21" Type="http://schemas.openxmlformats.org/officeDocument/2006/relationships/image" Target="../media/image1813.png"/><Relationship Id="rId34" Type="http://schemas.openxmlformats.org/officeDocument/2006/relationships/image" Target="../media/image1826.png"/><Relationship Id="rId7" Type="http://schemas.openxmlformats.org/officeDocument/2006/relationships/image" Target="../media/image1799.png"/><Relationship Id="rId12" Type="http://schemas.openxmlformats.org/officeDocument/2006/relationships/image" Target="../media/image1804.png"/><Relationship Id="rId17" Type="http://schemas.openxmlformats.org/officeDocument/2006/relationships/image" Target="../media/image1809.png"/><Relationship Id="rId25" Type="http://schemas.openxmlformats.org/officeDocument/2006/relationships/image" Target="../media/image1817.png"/><Relationship Id="rId33" Type="http://schemas.openxmlformats.org/officeDocument/2006/relationships/image" Target="../media/image1825.png"/><Relationship Id="rId2" Type="http://schemas.openxmlformats.org/officeDocument/2006/relationships/image" Target="../media/image1794.png"/><Relationship Id="rId16" Type="http://schemas.openxmlformats.org/officeDocument/2006/relationships/image" Target="../media/image1808.png"/><Relationship Id="rId20" Type="http://schemas.openxmlformats.org/officeDocument/2006/relationships/image" Target="../media/image1812.png"/><Relationship Id="rId29" Type="http://schemas.openxmlformats.org/officeDocument/2006/relationships/image" Target="../media/image18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98.png"/><Relationship Id="rId11" Type="http://schemas.openxmlformats.org/officeDocument/2006/relationships/image" Target="../media/image1803.png"/><Relationship Id="rId24" Type="http://schemas.openxmlformats.org/officeDocument/2006/relationships/image" Target="../media/image1816.png"/><Relationship Id="rId32" Type="http://schemas.openxmlformats.org/officeDocument/2006/relationships/image" Target="../media/image1824.png"/><Relationship Id="rId37" Type="http://schemas.openxmlformats.org/officeDocument/2006/relationships/image" Target="../media/image1829.png"/><Relationship Id="rId5" Type="http://schemas.openxmlformats.org/officeDocument/2006/relationships/image" Target="../media/image1797.png"/><Relationship Id="rId15" Type="http://schemas.openxmlformats.org/officeDocument/2006/relationships/image" Target="../media/image1807.png"/><Relationship Id="rId23" Type="http://schemas.openxmlformats.org/officeDocument/2006/relationships/image" Target="../media/image1815.png"/><Relationship Id="rId28" Type="http://schemas.openxmlformats.org/officeDocument/2006/relationships/image" Target="../media/image1820.png"/><Relationship Id="rId36" Type="http://schemas.openxmlformats.org/officeDocument/2006/relationships/image" Target="../media/image1828.png"/><Relationship Id="rId10" Type="http://schemas.openxmlformats.org/officeDocument/2006/relationships/image" Target="../media/image1802.png"/><Relationship Id="rId19" Type="http://schemas.openxmlformats.org/officeDocument/2006/relationships/image" Target="../media/image1811.png"/><Relationship Id="rId31" Type="http://schemas.openxmlformats.org/officeDocument/2006/relationships/image" Target="../media/image1823.png"/><Relationship Id="rId4" Type="http://schemas.openxmlformats.org/officeDocument/2006/relationships/image" Target="../media/image1796.png"/><Relationship Id="rId9" Type="http://schemas.openxmlformats.org/officeDocument/2006/relationships/image" Target="../media/image1801.png"/><Relationship Id="rId14" Type="http://schemas.openxmlformats.org/officeDocument/2006/relationships/image" Target="../media/image1806.png"/><Relationship Id="rId22" Type="http://schemas.openxmlformats.org/officeDocument/2006/relationships/image" Target="../media/image1814.png"/><Relationship Id="rId27" Type="http://schemas.openxmlformats.org/officeDocument/2006/relationships/image" Target="../media/image1819.png"/><Relationship Id="rId30" Type="http://schemas.openxmlformats.org/officeDocument/2006/relationships/image" Target="../media/image1822.png"/><Relationship Id="rId35" Type="http://schemas.openxmlformats.org/officeDocument/2006/relationships/image" Target="../media/image1827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6.png"/><Relationship Id="rId13" Type="http://schemas.openxmlformats.org/officeDocument/2006/relationships/image" Target="../media/image1841.png"/><Relationship Id="rId18" Type="http://schemas.openxmlformats.org/officeDocument/2006/relationships/image" Target="../media/image1846.png"/><Relationship Id="rId26" Type="http://schemas.openxmlformats.org/officeDocument/2006/relationships/image" Target="../media/image1854.png"/><Relationship Id="rId3" Type="http://schemas.openxmlformats.org/officeDocument/2006/relationships/image" Target="../media/image1831.png"/><Relationship Id="rId21" Type="http://schemas.openxmlformats.org/officeDocument/2006/relationships/image" Target="../media/image1849.png"/><Relationship Id="rId7" Type="http://schemas.openxmlformats.org/officeDocument/2006/relationships/image" Target="../media/image1835.png"/><Relationship Id="rId12" Type="http://schemas.openxmlformats.org/officeDocument/2006/relationships/image" Target="../media/image1840.png"/><Relationship Id="rId17" Type="http://schemas.openxmlformats.org/officeDocument/2006/relationships/image" Target="../media/image1845.png"/><Relationship Id="rId25" Type="http://schemas.openxmlformats.org/officeDocument/2006/relationships/image" Target="../media/image1853.png"/><Relationship Id="rId2" Type="http://schemas.openxmlformats.org/officeDocument/2006/relationships/image" Target="../media/image1830.png"/><Relationship Id="rId16" Type="http://schemas.openxmlformats.org/officeDocument/2006/relationships/image" Target="../media/image1844.png"/><Relationship Id="rId20" Type="http://schemas.openxmlformats.org/officeDocument/2006/relationships/image" Target="../media/image1848.png"/><Relationship Id="rId29" Type="http://schemas.openxmlformats.org/officeDocument/2006/relationships/image" Target="../media/image18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34.png"/><Relationship Id="rId11" Type="http://schemas.openxmlformats.org/officeDocument/2006/relationships/image" Target="../media/image1839.png"/><Relationship Id="rId24" Type="http://schemas.openxmlformats.org/officeDocument/2006/relationships/image" Target="../media/image1852.png"/><Relationship Id="rId5" Type="http://schemas.openxmlformats.org/officeDocument/2006/relationships/image" Target="../media/image1833.png"/><Relationship Id="rId15" Type="http://schemas.openxmlformats.org/officeDocument/2006/relationships/image" Target="../media/image1843.png"/><Relationship Id="rId23" Type="http://schemas.openxmlformats.org/officeDocument/2006/relationships/image" Target="../media/image1851.png"/><Relationship Id="rId28" Type="http://schemas.openxmlformats.org/officeDocument/2006/relationships/image" Target="../media/image1856.png"/><Relationship Id="rId10" Type="http://schemas.openxmlformats.org/officeDocument/2006/relationships/image" Target="../media/image1838.png"/><Relationship Id="rId19" Type="http://schemas.openxmlformats.org/officeDocument/2006/relationships/image" Target="../media/image1847.png"/><Relationship Id="rId4" Type="http://schemas.openxmlformats.org/officeDocument/2006/relationships/image" Target="../media/image1832.png"/><Relationship Id="rId9" Type="http://schemas.openxmlformats.org/officeDocument/2006/relationships/image" Target="../media/image1837.png"/><Relationship Id="rId14" Type="http://schemas.openxmlformats.org/officeDocument/2006/relationships/image" Target="../media/image1842.png"/><Relationship Id="rId22" Type="http://schemas.openxmlformats.org/officeDocument/2006/relationships/image" Target="../media/image1850.png"/><Relationship Id="rId27" Type="http://schemas.openxmlformats.org/officeDocument/2006/relationships/image" Target="../media/image1855.png"/><Relationship Id="rId30" Type="http://schemas.openxmlformats.org/officeDocument/2006/relationships/image" Target="../media/image185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5.png"/><Relationship Id="rId13" Type="http://schemas.openxmlformats.org/officeDocument/2006/relationships/image" Target="../media/image1870.png"/><Relationship Id="rId18" Type="http://schemas.openxmlformats.org/officeDocument/2006/relationships/image" Target="../media/image1875.png"/><Relationship Id="rId26" Type="http://schemas.openxmlformats.org/officeDocument/2006/relationships/image" Target="../media/image1883.png"/><Relationship Id="rId3" Type="http://schemas.openxmlformats.org/officeDocument/2006/relationships/image" Target="../media/image1860.png"/><Relationship Id="rId21" Type="http://schemas.openxmlformats.org/officeDocument/2006/relationships/image" Target="../media/image1878.png"/><Relationship Id="rId7" Type="http://schemas.openxmlformats.org/officeDocument/2006/relationships/image" Target="../media/image1864.png"/><Relationship Id="rId12" Type="http://schemas.openxmlformats.org/officeDocument/2006/relationships/image" Target="../media/image1869.png"/><Relationship Id="rId17" Type="http://schemas.openxmlformats.org/officeDocument/2006/relationships/image" Target="../media/image1874.png"/><Relationship Id="rId25" Type="http://schemas.openxmlformats.org/officeDocument/2006/relationships/image" Target="../media/image1882.png"/><Relationship Id="rId2" Type="http://schemas.openxmlformats.org/officeDocument/2006/relationships/image" Target="../media/image1859.png"/><Relationship Id="rId16" Type="http://schemas.openxmlformats.org/officeDocument/2006/relationships/image" Target="../media/image1873.png"/><Relationship Id="rId20" Type="http://schemas.openxmlformats.org/officeDocument/2006/relationships/image" Target="../media/image1877.png"/><Relationship Id="rId29" Type="http://schemas.openxmlformats.org/officeDocument/2006/relationships/image" Target="../media/image18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63.png"/><Relationship Id="rId11" Type="http://schemas.openxmlformats.org/officeDocument/2006/relationships/image" Target="../media/image1868.png"/><Relationship Id="rId24" Type="http://schemas.openxmlformats.org/officeDocument/2006/relationships/image" Target="../media/image1881.png"/><Relationship Id="rId5" Type="http://schemas.openxmlformats.org/officeDocument/2006/relationships/image" Target="../media/image1862.png"/><Relationship Id="rId15" Type="http://schemas.openxmlformats.org/officeDocument/2006/relationships/image" Target="../media/image1872.png"/><Relationship Id="rId23" Type="http://schemas.openxmlformats.org/officeDocument/2006/relationships/image" Target="../media/image1880.png"/><Relationship Id="rId28" Type="http://schemas.openxmlformats.org/officeDocument/2006/relationships/image" Target="../media/image1885.png"/><Relationship Id="rId10" Type="http://schemas.openxmlformats.org/officeDocument/2006/relationships/image" Target="../media/image1867.png"/><Relationship Id="rId19" Type="http://schemas.openxmlformats.org/officeDocument/2006/relationships/image" Target="../media/image1876.png"/><Relationship Id="rId4" Type="http://schemas.openxmlformats.org/officeDocument/2006/relationships/image" Target="../media/image1861.png"/><Relationship Id="rId9" Type="http://schemas.openxmlformats.org/officeDocument/2006/relationships/image" Target="../media/image1866.png"/><Relationship Id="rId14" Type="http://schemas.openxmlformats.org/officeDocument/2006/relationships/image" Target="../media/image1871.png"/><Relationship Id="rId22" Type="http://schemas.openxmlformats.org/officeDocument/2006/relationships/image" Target="../media/image1879.png"/><Relationship Id="rId27" Type="http://schemas.openxmlformats.org/officeDocument/2006/relationships/image" Target="../media/image1884.png"/><Relationship Id="rId30" Type="http://schemas.openxmlformats.org/officeDocument/2006/relationships/image" Target="../media/image1887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4.png"/><Relationship Id="rId13" Type="http://schemas.openxmlformats.org/officeDocument/2006/relationships/image" Target="../media/image1899.png"/><Relationship Id="rId18" Type="http://schemas.openxmlformats.org/officeDocument/2006/relationships/image" Target="../media/image1904.png"/><Relationship Id="rId26" Type="http://schemas.openxmlformats.org/officeDocument/2006/relationships/image" Target="../media/image1912.png"/><Relationship Id="rId3" Type="http://schemas.openxmlformats.org/officeDocument/2006/relationships/image" Target="../media/image1889.png"/><Relationship Id="rId21" Type="http://schemas.openxmlformats.org/officeDocument/2006/relationships/image" Target="../media/image1907.png"/><Relationship Id="rId7" Type="http://schemas.openxmlformats.org/officeDocument/2006/relationships/image" Target="../media/image1893.png"/><Relationship Id="rId12" Type="http://schemas.openxmlformats.org/officeDocument/2006/relationships/image" Target="../media/image1898.png"/><Relationship Id="rId17" Type="http://schemas.openxmlformats.org/officeDocument/2006/relationships/image" Target="../media/image1903.png"/><Relationship Id="rId25" Type="http://schemas.openxmlformats.org/officeDocument/2006/relationships/image" Target="../media/image1911.png"/><Relationship Id="rId2" Type="http://schemas.openxmlformats.org/officeDocument/2006/relationships/image" Target="../media/image1888.png"/><Relationship Id="rId16" Type="http://schemas.openxmlformats.org/officeDocument/2006/relationships/image" Target="../media/image1902.png"/><Relationship Id="rId20" Type="http://schemas.openxmlformats.org/officeDocument/2006/relationships/image" Target="../media/image1906.png"/><Relationship Id="rId29" Type="http://schemas.openxmlformats.org/officeDocument/2006/relationships/image" Target="../media/image19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92.png"/><Relationship Id="rId11" Type="http://schemas.openxmlformats.org/officeDocument/2006/relationships/image" Target="../media/image1897.png"/><Relationship Id="rId24" Type="http://schemas.openxmlformats.org/officeDocument/2006/relationships/image" Target="../media/image1910.png"/><Relationship Id="rId5" Type="http://schemas.openxmlformats.org/officeDocument/2006/relationships/image" Target="../media/image1891.png"/><Relationship Id="rId15" Type="http://schemas.openxmlformats.org/officeDocument/2006/relationships/image" Target="../media/image1901.png"/><Relationship Id="rId23" Type="http://schemas.openxmlformats.org/officeDocument/2006/relationships/image" Target="../media/image1909.png"/><Relationship Id="rId28" Type="http://schemas.openxmlformats.org/officeDocument/2006/relationships/image" Target="../media/image1914.png"/><Relationship Id="rId10" Type="http://schemas.openxmlformats.org/officeDocument/2006/relationships/image" Target="../media/image1896.png"/><Relationship Id="rId19" Type="http://schemas.openxmlformats.org/officeDocument/2006/relationships/image" Target="../media/image1905.png"/><Relationship Id="rId4" Type="http://schemas.openxmlformats.org/officeDocument/2006/relationships/image" Target="../media/image1890.png"/><Relationship Id="rId9" Type="http://schemas.openxmlformats.org/officeDocument/2006/relationships/image" Target="../media/image1895.png"/><Relationship Id="rId14" Type="http://schemas.openxmlformats.org/officeDocument/2006/relationships/image" Target="../media/image1900.png"/><Relationship Id="rId22" Type="http://schemas.openxmlformats.org/officeDocument/2006/relationships/image" Target="../media/image1908.png"/><Relationship Id="rId27" Type="http://schemas.openxmlformats.org/officeDocument/2006/relationships/image" Target="../media/image1913.png"/><Relationship Id="rId30" Type="http://schemas.openxmlformats.org/officeDocument/2006/relationships/image" Target="../media/image191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3.png"/><Relationship Id="rId13" Type="http://schemas.openxmlformats.org/officeDocument/2006/relationships/image" Target="../media/image1928.png"/><Relationship Id="rId18" Type="http://schemas.openxmlformats.org/officeDocument/2006/relationships/image" Target="../media/image1933.png"/><Relationship Id="rId26" Type="http://schemas.openxmlformats.org/officeDocument/2006/relationships/image" Target="../media/image1941.png"/><Relationship Id="rId3" Type="http://schemas.openxmlformats.org/officeDocument/2006/relationships/image" Target="../media/image1918.png"/><Relationship Id="rId21" Type="http://schemas.openxmlformats.org/officeDocument/2006/relationships/image" Target="../media/image1936.png"/><Relationship Id="rId7" Type="http://schemas.openxmlformats.org/officeDocument/2006/relationships/image" Target="../media/image1922.png"/><Relationship Id="rId12" Type="http://schemas.openxmlformats.org/officeDocument/2006/relationships/image" Target="../media/image1927.png"/><Relationship Id="rId17" Type="http://schemas.openxmlformats.org/officeDocument/2006/relationships/image" Target="../media/image1932.png"/><Relationship Id="rId25" Type="http://schemas.openxmlformats.org/officeDocument/2006/relationships/image" Target="../media/image1940.png"/><Relationship Id="rId2" Type="http://schemas.openxmlformats.org/officeDocument/2006/relationships/image" Target="../media/image1917.png"/><Relationship Id="rId16" Type="http://schemas.openxmlformats.org/officeDocument/2006/relationships/image" Target="../media/image1931.png"/><Relationship Id="rId20" Type="http://schemas.openxmlformats.org/officeDocument/2006/relationships/image" Target="../media/image1935.png"/><Relationship Id="rId29" Type="http://schemas.openxmlformats.org/officeDocument/2006/relationships/image" Target="../media/image19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21.png"/><Relationship Id="rId11" Type="http://schemas.openxmlformats.org/officeDocument/2006/relationships/image" Target="../media/image1926.png"/><Relationship Id="rId24" Type="http://schemas.openxmlformats.org/officeDocument/2006/relationships/image" Target="../media/image1939.png"/><Relationship Id="rId5" Type="http://schemas.openxmlformats.org/officeDocument/2006/relationships/image" Target="../media/image1920.png"/><Relationship Id="rId15" Type="http://schemas.openxmlformats.org/officeDocument/2006/relationships/image" Target="../media/image1930.png"/><Relationship Id="rId23" Type="http://schemas.openxmlformats.org/officeDocument/2006/relationships/image" Target="../media/image1938.png"/><Relationship Id="rId28" Type="http://schemas.openxmlformats.org/officeDocument/2006/relationships/image" Target="../media/image1943.png"/><Relationship Id="rId10" Type="http://schemas.openxmlformats.org/officeDocument/2006/relationships/image" Target="../media/image1925.png"/><Relationship Id="rId19" Type="http://schemas.openxmlformats.org/officeDocument/2006/relationships/image" Target="../media/image1934.png"/><Relationship Id="rId4" Type="http://schemas.openxmlformats.org/officeDocument/2006/relationships/image" Target="../media/image1919.png"/><Relationship Id="rId9" Type="http://schemas.openxmlformats.org/officeDocument/2006/relationships/image" Target="../media/image1924.png"/><Relationship Id="rId14" Type="http://schemas.openxmlformats.org/officeDocument/2006/relationships/image" Target="../media/image1929.png"/><Relationship Id="rId22" Type="http://schemas.openxmlformats.org/officeDocument/2006/relationships/image" Target="../media/image1937.png"/><Relationship Id="rId27" Type="http://schemas.openxmlformats.org/officeDocument/2006/relationships/image" Target="../media/image1942.png"/><Relationship Id="rId30" Type="http://schemas.openxmlformats.org/officeDocument/2006/relationships/image" Target="../media/image194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7.png"/><Relationship Id="rId2" Type="http://schemas.openxmlformats.org/officeDocument/2006/relationships/image" Target="../media/image19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49.png"/><Relationship Id="rId4" Type="http://schemas.openxmlformats.org/officeDocument/2006/relationships/image" Target="../media/image194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6.png"/><Relationship Id="rId13" Type="http://schemas.openxmlformats.org/officeDocument/2006/relationships/image" Target="../media/image1961.png"/><Relationship Id="rId18" Type="http://schemas.openxmlformats.org/officeDocument/2006/relationships/image" Target="../media/image1966.png"/><Relationship Id="rId26" Type="http://schemas.openxmlformats.org/officeDocument/2006/relationships/image" Target="../media/image1974.png"/><Relationship Id="rId3" Type="http://schemas.openxmlformats.org/officeDocument/2006/relationships/image" Target="../media/image1951.png"/><Relationship Id="rId21" Type="http://schemas.openxmlformats.org/officeDocument/2006/relationships/image" Target="../media/image1969.png"/><Relationship Id="rId7" Type="http://schemas.openxmlformats.org/officeDocument/2006/relationships/image" Target="../media/image1955.png"/><Relationship Id="rId12" Type="http://schemas.openxmlformats.org/officeDocument/2006/relationships/image" Target="../media/image1960.png"/><Relationship Id="rId17" Type="http://schemas.openxmlformats.org/officeDocument/2006/relationships/image" Target="../media/image1965.png"/><Relationship Id="rId25" Type="http://schemas.openxmlformats.org/officeDocument/2006/relationships/image" Target="../media/image1973.png"/><Relationship Id="rId2" Type="http://schemas.openxmlformats.org/officeDocument/2006/relationships/image" Target="../media/image1950.png"/><Relationship Id="rId16" Type="http://schemas.openxmlformats.org/officeDocument/2006/relationships/image" Target="../media/image1964.png"/><Relationship Id="rId20" Type="http://schemas.openxmlformats.org/officeDocument/2006/relationships/image" Target="../media/image1968.png"/><Relationship Id="rId29" Type="http://schemas.openxmlformats.org/officeDocument/2006/relationships/image" Target="../media/image197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54.png"/><Relationship Id="rId11" Type="http://schemas.openxmlformats.org/officeDocument/2006/relationships/image" Target="../media/image1959.png"/><Relationship Id="rId24" Type="http://schemas.openxmlformats.org/officeDocument/2006/relationships/image" Target="../media/image1972.png"/><Relationship Id="rId5" Type="http://schemas.openxmlformats.org/officeDocument/2006/relationships/image" Target="../media/image1953.png"/><Relationship Id="rId15" Type="http://schemas.openxmlformats.org/officeDocument/2006/relationships/image" Target="../media/image1963.png"/><Relationship Id="rId23" Type="http://schemas.openxmlformats.org/officeDocument/2006/relationships/image" Target="../media/image1971.png"/><Relationship Id="rId28" Type="http://schemas.openxmlformats.org/officeDocument/2006/relationships/image" Target="../media/image1976.png"/><Relationship Id="rId10" Type="http://schemas.openxmlformats.org/officeDocument/2006/relationships/image" Target="../media/image1958.png"/><Relationship Id="rId19" Type="http://schemas.openxmlformats.org/officeDocument/2006/relationships/image" Target="../media/image1967.png"/><Relationship Id="rId4" Type="http://schemas.openxmlformats.org/officeDocument/2006/relationships/image" Target="../media/image1952.png"/><Relationship Id="rId9" Type="http://schemas.openxmlformats.org/officeDocument/2006/relationships/image" Target="../media/image1957.png"/><Relationship Id="rId14" Type="http://schemas.openxmlformats.org/officeDocument/2006/relationships/image" Target="../media/image1962.png"/><Relationship Id="rId22" Type="http://schemas.openxmlformats.org/officeDocument/2006/relationships/image" Target="../media/image1970.png"/><Relationship Id="rId27" Type="http://schemas.openxmlformats.org/officeDocument/2006/relationships/image" Target="../media/image1975.png"/><Relationship Id="rId30" Type="http://schemas.openxmlformats.org/officeDocument/2006/relationships/image" Target="../media/image1978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5.png"/><Relationship Id="rId13" Type="http://schemas.openxmlformats.org/officeDocument/2006/relationships/image" Target="../media/image1990.png"/><Relationship Id="rId18" Type="http://schemas.openxmlformats.org/officeDocument/2006/relationships/image" Target="../media/image1995.png"/><Relationship Id="rId26" Type="http://schemas.openxmlformats.org/officeDocument/2006/relationships/image" Target="../media/image2003.png"/><Relationship Id="rId39" Type="http://schemas.openxmlformats.org/officeDocument/2006/relationships/image" Target="../media/image2016.png"/><Relationship Id="rId3" Type="http://schemas.openxmlformats.org/officeDocument/2006/relationships/image" Target="../media/image1980.png"/><Relationship Id="rId21" Type="http://schemas.openxmlformats.org/officeDocument/2006/relationships/image" Target="../media/image1998.png"/><Relationship Id="rId34" Type="http://schemas.openxmlformats.org/officeDocument/2006/relationships/image" Target="../media/image2011.png"/><Relationship Id="rId7" Type="http://schemas.openxmlformats.org/officeDocument/2006/relationships/image" Target="../media/image1984.png"/><Relationship Id="rId12" Type="http://schemas.openxmlformats.org/officeDocument/2006/relationships/image" Target="../media/image1989.png"/><Relationship Id="rId17" Type="http://schemas.openxmlformats.org/officeDocument/2006/relationships/image" Target="../media/image1994.png"/><Relationship Id="rId25" Type="http://schemas.openxmlformats.org/officeDocument/2006/relationships/image" Target="../media/image2002.png"/><Relationship Id="rId33" Type="http://schemas.openxmlformats.org/officeDocument/2006/relationships/image" Target="../media/image2010.png"/><Relationship Id="rId38" Type="http://schemas.openxmlformats.org/officeDocument/2006/relationships/image" Target="../media/image2015.png"/><Relationship Id="rId2" Type="http://schemas.openxmlformats.org/officeDocument/2006/relationships/image" Target="../media/image1979.png"/><Relationship Id="rId16" Type="http://schemas.openxmlformats.org/officeDocument/2006/relationships/image" Target="../media/image1993.png"/><Relationship Id="rId20" Type="http://schemas.openxmlformats.org/officeDocument/2006/relationships/image" Target="../media/image1997.png"/><Relationship Id="rId29" Type="http://schemas.openxmlformats.org/officeDocument/2006/relationships/image" Target="../media/image200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83.png"/><Relationship Id="rId11" Type="http://schemas.openxmlformats.org/officeDocument/2006/relationships/image" Target="../media/image1988.png"/><Relationship Id="rId24" Type="http://schemas.openxmlformats.org/officeDocument/2006/relationships/image" Target="../media/image2001.png"/><Relationship Id="rId32" Type="http://schemas.openxmlformats.org/officeDocument/2006/relationships/image" Target="../media/image2009.png"/><Relationship Id="rId37" Type="http://schemas.openxmlformats.org/officeDocument/2006/relationships/image" Target="../media/image2014.png"/><Relationship Id="rId40" Type="http://schemas.openxmlformats.org/officeDocument/2006/relationships/image" Target="../media/image2017.png"/><Relationship Id="rId5" Type="http://schemas.openxmlformats.org/officeDocument/2006/relationships/image" Target="../media/image1982.png"/><Relationship Id="rId15" Type="http://schemas.openxmlformats.org/officeDocument/2006/relationships/image" Target="../media/image1992.png"/><Relationship Id="rId23" Type="http://schemas.openxmlformats.org/officeDocument/2006/relationships/image" Target="../media/image2000.png"/><Relationship Id="rId28" Type="http://schemas.openxmlformats.org/officeDocument/2006/relationships/image" Target="../media/image2005.png"/><Relationship Id="rId36" Type="http://schemas.openxmlformats.org/officeDocument/2006/relationships/image" Target="../media/image2013.png"/><Relationship Id="rId10" Type="http://schemas.openxmlformats.org/officeDocument/2006/relationships/image" Target="../media/image1987.png"/><Relationship Id="rId19" Type="http://schemas.openxmlformats.org/officeDocument/2006/relationships/image" Target="../media/image1996.png"/><Relationship Id="rId31" Type="http://schemas.openxmlformats.org/officeDocument/2006/relationships/image" Target="../media/image2008.png"/><Relationship Id="rId4" Type="http://schemas.openxmlformats.org/officeDocument/2006/relationships/image" Target="../media/image1981.png"/><Relationship Id="rId9" Type="http://schemas.openxmlformats.org/officeDocument/2006/relationships/image" Target="../media/image1986.png"/><Relationship Id="rId14" Type="http://schemas.openxmlformats.org/officeDocument/2006/relationships/image" Target="../media/image1991.png"/><Relationship Id="rId22" Type="http://schemas.openxmlformats.org/officeDocument/2006/relationships/image" Target="../media/image1999.png"/><Relationship Id="rId27" Type="http://schemas.openxmlformats.org/officeDocument/2006/relationships/image" Target="../media/image2004.png"/><Relationship Id="rId30" Type="http://schemas.openxmlformats.org/officeDocument/2006/relationships/image" Target="../media/image2007.png"/><Relationship Id="rId35" Type="http://schemas.openxmlformats.org/officeDocument/2006/relationships/image" Target="../media/image2012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4.png"/><Relationship Id="rId13" Type="http://schemas.openxmlformats.org/officeDocument/2006/relationships/image" Target="../media/image2029.png"/><Relationship Id="rId18" Type="http://schemas.openxmlformats.org/officeDocument/2006/relationships/image" Target="../media/image2034.png"/><Relationship Id="rId26" Type="http://schemas.openxmlformats.org/officeDocument/2006/relationships/image" Target="../media/image2042.png"/><Relationship Id="rId3" Type="http://schemas.openxmlformats.org/officeDocument/2006/relationships/image" Target="../media/image2019.png"/><Relationship Id="rId21" Type="http://schemas.openxmlformats.org/officeDocument/2006/relationships/image" Target="../media/image2037.png"/><Relationship Id="rId7" Type="http://schemas.openxmlformats.org/officeDocument/2006/relationships/image" Target="../media/image2023.png"/><Relationship Id="rId12" Type="http://schemas.openxmlformats.org/officeDocument/2006/relationships/image" Target="../media/image2028.png"/><Relationship Id="rId17" Type="http://schemas.openxmlformats.org/officeDocument/2006/relationships/image" Target="../media/image2033.png"/><Relationship Id="rId25" Type="http://schemas.openxmlformats.org/officeDocument/2006/relationships/image" Target="../media/image2041.png"/><Relationship Id="rId2" Type="http://schemas.openxmlformats.org/officeDocument/2006/relationships/image" Target="../media/image2018.png"/><Relationship Id="rId16" Type="http://schemas.openxmlformats.org/officeDocument/2006/relationships/image" Target="../media/image2032.png"/><Relationship Id="rId20" Type="http://schemas.openxmlformats.org/officeDocument/2006/relationships/image" Target="../media/image2036.png"/><Relationship Id="rId29" Type="http://schemas.openxmlformats.org/officeDocument/2006/relationships/image" Target="../media/image20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22.png"/><Relationship Id="rId11" Type="http://schemas.openxmlformats.org/officeDocument/2006/relationships/image" Target="../media/image2027.png"/><Relationship Id="rId24" Type="http://schemas.openxmlformats.org/officeDocument/2006/relationships/image" Target="../media/image2040.png"/><Relationship Id="rId5" Type="http://schemas.openxmlformats.org/officeDocument/2006/relationships/image" Target="../media/image2021.png"/><Relationship Id="rId15" Type="http://schemas.openxmlformats.org/officeDocument/2006/relationships/image" Target="../media/image2031.png"/><Relationship Id="rId23" Type="http://schemas.openxmlformats.org/officeDocument/2006/relationships/image" Target="../media/image2039.png"/><Relationship Id="rId28" Type="http://schemas.openxmlformats.org/officeDocument/2006/relationships/image" Target="../media/image2044.png"/><Relationship Id="rId10" Type="http://schemas.openxmlformats.org/officeDocument/2006/relationships/image" Target="../media/image2026.png"/><Relationship Id="rId19" Type="http://schemas.openxmlformats.org/officeDocument/2006/relationships/image" Target="../media/image2035.png"/><Relationship Id="rId4" Type="http://schemas.openxmlformats.org/officeDocument/2006/relationships/image" Target="../media/image2020.png"/><Relationship Id="rId9" Type="http://schemas.openxmlformats.org/officeDocument/2006/relationships/image" Target="../media/image2025.png"/><Relationship Id="rId14" Type="http://schemas.openxmlformats.org/officeDocument/2006/relationships/image" Target="../media/image2030.png"/><Relationship Id="rId22" Type="http://schemas.openxmlformats.org/officeDocument/2006/relationships/image" Target="../media/image2038.png"/><Relationship Id="rId27" Type="http://schemas.openxmlformats.org/officeDocument/2006/relationships/image" Target="../media/image2043.png"/><Relationship Id="rId30" Type="http://schemas.openxmlformats.org/officeDocument/2006/relationships/image" Target="../media/image204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3.png"/><Relationship Id="rId13" Type="http://schemas.openxmlformats.org/officeDocument/2006/relationships/image" Target="../media/image2058.png"/><Relationship Id="rId18" Type="http://schemas.openxmlformats.org/officeDocument/2006/relationships/image" Target="../media/image2063.png"/><Relationship Id="rId26" Type="http://schemas.openxmlformats.org/officeDocument/2006/relationships/image" Target="../media/image2071.png"/><Relationship Id="rId3" Type="http://schemas.openxmlformats.org/officeDocument/2006/relationships/image" Target="../media/image2048.png"/><Relationship Id="rId21" Type="http://schemas.openxmlformats.org/officeDocument/2006/relationships/image" Target="../media/image2066.png"/><Relationship Id="rId7" Type="http://schemas.openxmlformats.org/officeDocument/2006/relationships/image" Target="../media/image2052.png"/><Relationship Id="rId12" Type="http://schemas.openxmlformats.org/officeDocument/2006/relationships/image" Target="../media/image2057.png"/><Relationship Id="rId17" Type="http://schemas.openxmlformats.org/officeDocument/2006/relationships/image" Target="../media/image2062.png"/><Relationship Id="rId25" Type="http://schemas.openxmlformats.org/officeDocument/2006/relationships/image" Target="../media/image2070.png"/><Relationship Id="rId2" Type="http://schemas.openxmlformats.org/officeDocument/2006/relationships/image" Target="../media/image2047.png"/><Relationship Id="rId16" Type="http://schemas.openxmlformats.org/officeDocument/2006/relationships/image" Target="../media/image2061.png"/><Relationship Id="rId20" Type="http://schemas.openxmlformats.org/officeDocument/2006/relationships/image" Target="../media/image2065.png"/><Relationship Id="rId29" Type="http://schemas.openxmlformats.org/officeDocument/2006/relationships/image" Target="../media/image20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51.png"/><Relationship Id="rId11" Type="http://schemas.openxmlformats.org/officeDocument/2006/relationships/image" Target="../media/image2056.png"/><Relationship Id="rId24" Type="http://schemas.openxmlformats.org/officeDocument/2006/relationships/image" Target="../media/image2069.png"/><Relationship Id="rId5" Type="http://schemas.openxmlformats.org/officeDocument/2006/relationships/image" Target="../media/image2050.png"/><Relationship Id="rId15" Type="http://schemas.openxmlformats.org/officeDocument/2006/relationships/image" Target="../media/image2060.png"/><Relationship Id="rId23" Type="http://schemas.openxmlformats.org/officeDocument/2006/relationships/image" Target="../media/image2068.png"/><Relationship Id="rId28" Type="http://schemas.openxmlformats.org/officeDocument/2006/relationships/image" Target="../media/image2073.png"/><Relationship Id="rId10" Type="http://schemas.openxmlformats.org/officeDocument/2006/relationships/image" Target="../media/image2055.png"/><Relationship Id="rId19" Type="http://schemas.openxmlformats.org/officeDocument/2006/relationships/image" Target="../media/image2064.png"/><Relationship Id="rId4" Type="http://schemas.openxmlformats.org/officeDocument/2006/relationships/image" Target="../media/image2049.png"/><Relationship Id="rId9" Type="http://schemas.openxmlformats.org/officeDocument/2006/relationships/image" Target="../media/image2054.png"/><Relationship Id="rId14" Type="http://schemas.openxmlformats.org/officeDocument/2006/relationships/image" Target="../media/image2059.png"/><Relationship Id="rId22" Type="http://schemas.openxmlformats.org/officeDocument/2006/relationships/image" Target="../media/image2067.png"/><Relationship Id="rId27" Type="http://schemas.openxmlformats.org/officeDocument/2006/relationships/image" Target="../media/image2072.png"/><Relationship Id="rId30" Type="http://schemas.openxmlformats.org/officeDocument/2006/relationships/image" Target="../media/image207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168.png"/><Relationship Id="rId18" Type="http://schemas.openxmlformats.org/officeDocument/2006/relationships/image" Target="../media/image173.png"/><Relationship Id="rId26" Type="http://schemas.openxmlformats.org/officeDocument/2006/relationships/image" Target="../media/image181.png"/><Relationship Id="rId3" Type="http://schemas.openxmlformats.org/officeDocument/2006/relationships/image" Target="../media/image158.png"/><Relationship Id="rId21" Type="http://schemas.openxmlformats.org/officeDocument/2006/relationships/image" Target="../media/image176.png"/><Relationship Id="rId7" Type="http://schemas.openxmlformats.org/officeDocument/2006/relationships/image" Target="../media/image162.png"/><Relationship Id="rId12" Type="http://schemas.openxmlformats.org/officeDocument/2006/relationships/image" Target="../media/image167.png"/><Relationship Id="rId17" Type="http://schemas.openxmlformats.org/officeDocument/2006/relationships/image" Target="../media/image172.png"/><Relationship Id="rId25" Type="http://schemas.openxmlformats.org/officeDocument/2006/relationships/image" Target="../media/image180.png"/><Relationship Id="rId2" Type="http://schemas.openxmlformats.org/officeDocument/2006/relationships/image" Target="../media/image157.png"/><Relationship Id="rId16" Type="http://schemas.openxmlformats.org/officeDocument/2006/relationships/image" Target="../media/image171.png"/><Relationship Id="rId20" Type="http://schemas.openxmlformats.org/officeDocument/2006/relationships/image" Target="../media/image175.png"/><Relationship Id="rId29" Type="http://schemas.openxmlformats.org/officeDocument/2006/relationships/image" Target="../media/image18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1.png"/><Relationship Id="rId11" Type="http://schemas.openxmlformats.org/officeDocument/2006/relationships/image" Target="../media/image166.png"/><Relationship Id="rId24" Type="http://schemas.openxmlformats.org/officeDocument/2006/relationships/image" Target="../media/image179.png"/><Relationship Id="rId5" Type="http://schemas.openxmlformats.org/officeDocument/2006/relationships/image" Target="../media/image160.png"/><Relationship Id="rId15" Type="http://schemas.openxmlformats.org/officeDocument/2006/relationships/image" Target="../media/image170.png"/><Relationship Id="rId23" Type="http://schemas.openxmlformats.org/officeDocument/2006/relationships/image" Target="../media/image178.png"/><Relationship Id="rId28" Type="http://schemas.openxmlformats.org/officeDocument/2006/relationships/image" Target="../media/image183.png"/><Relationship Id="rId10" Type="http://schemas.openxmlformats.org/officeDocument/2006/relationships/image" Target="../media/image165.png"/><Relationship Id="rId19" Type="http://schemas.openxmlformats.org/officeDocument/2006/relationships/image" Target="../media/image174.png"/><Relationship Id="rId4" Type="http://schemas.openxmlformats.org/officeDocument/2006/relationships/image" Target="../media/image159.png"/><Relationship Id="rId9" Type="http://schemas.openxmlformats.org/officeDocument/2006/relationships/image" Target="../media/image164.png"/><Relationship Id="rId14" Type="http://schemas.openxmlformats.org/officeDocument/2006/relationships/image" Target="../media/image169.png"/><Relationship Id="rId22" Type="http://schemas.openxmlformats.org/officeDocument/2006/relationships/image" Target="../media/image177.png"/><Relationship Id="rId27" Type="http://schemas.openxmlformats.org/officeDocument/2006/relationships/image" Target="../media/image182.png"/><Relationship Id="rId30" Type="http://schemas.openxmlformats.org/officeDocument/2006/relationships/image" Target="../media/image185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2.png"/><Relationship Id="rId13" Type="http://schemas.openxmlformats.org/officeDocument/2006/relationships/image" Target="../media/image2087.png"/><Relationship Id="rId18" Type="http://schemas.openxmlformats.org/officeDocument/2006/relationships/image" Target="../media/image2092.png"/><Relationship Id="rId26" Type="http://schemas.openxmlformats.org/officeDocument/2006/relationships/image" Target="../media/image2100.png"/><Relationship Id="rId3" Type="http://schemas.openxmlformats.org/officeDocument/2006/relationships/image" Target="../media/image2077.png"/><Relationship Id="rId21" Type="http://schemas.openxmlformats.org/officeDocument/2006/relationships/image" Target="../media/image2095.png"/><Relationship Id="rId7" Type="http://schemas.openxmlformats.org/officeDocument/2006/relationships/image" Target="../media/image2081.png"/><Relationship Id="rId12" Type="http://schemas.openxmlformats.org/officeDocument/2006/relationships/image" Target="../media/image2086.png"/><Relationship Id="rId17" Type="http://schemas.openxmlformats.org/officeDocument/2006/relationships/image" Target="../media/image2091.png"/><Relationship Id="rId25" Type="http://schemas.openxmlformats.org/officeDocument/2006/relationships/image" Target="../media/image2099.png"/><Relationship Id="rId2" Type="http://schemas.openxmlformats.org/officeDocument/2006/relationships/image" Target="../media/image2076.png"/><Relationship Id="rId16" Type="http://schemas.openxmlformats.org/officeDocument/2006/relationships/image" Target="../media/image2090.png"/><Relationship Id="rId20" Type="http://schemas.openxmlformats.org/officeDocument/2006/relationships/image" Target="../media/image2094.png"/><Relationship Id="rId29" Type="http://schemas.openxmlformats.org/officeDocument/2006/relationships/image" Target="../media/image210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80.png"/><Relationship Id="rId11" Type="http://schemas.openxmlformats.org/officeDocument/2006/relationships/image" Target="../media/image2085.png"/><Relationship Id="rId24" Type="http://schemas.openxmlformats.org/officeDocument/2006/relationships/image" Target="../media/image2098.png"/><Relationship Id="rId5" Type="http://schemas.openxmlformats.org/officeDocument/2006/relationships/image" Target="../media/image2079.png"/><Relationship Id="rId15" Type="http://schemas.openxmlformats.org/officeDocument/2006/relationships/image" Target="../media/image2089.png"/><Relationship Id="rId23" Type="http://schemas.openxmlformats.org/officeDocument/2006/relationships/image" Target="../media/image2097.png"/><Relationship Id="rId28" Type="http://schemas.openxmlformats.org/officeDocument/2006/relationships/image" Target="../media/image2102.png"/><Relationship Id="rId10" Type="http://schemas.openxmlformats.org/officeDocument/2006/relationships/image" Target="../media/image2084.png"/><Relationship Id="rId19" Type="http://schemas.openxmlformats.org/officeDocument/2006/relationships/image" Target="../media/image2093.png"/><Relationship Id="rId4" Type="http://schemas.openxmlformats.org/officeDocument/2006/relationships/image" Target="../media/image2078.png"/><Relationship Id="rId9" Type="http://schemas.openxmlformats.org/officeDocument/2006/relationships/image" Target="../media/image2083.png"/><Relationship Id="rId14" Type="http://schemas.openxmlformats.org/officeDocument/2006/relationships/image" Target="../media/image2088.png"/><Relationship Id="rId22" Type="http://schemas.openxmlformats.org/officeDocument/2006/relationships/image" Target="../media/image2096.png"/><Relationship Id="rId27" Type="http://schemas.openxmlformats.org/officeDocument/2006/relationships/image" Target="../media/image2101.png"/><Relationship Id="rId30" Type="http://schemas.openxmlformats.org/officeDocument/2006/relationships/image" Target="../media/image2104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1.png"/><Relationship Id="rId13" Type="http://schemas.openxmlformats.org/officeDocument/2006/relationships/image" Target="../media/image2116.png"/><Relationship Id="rId18" Type="http://schemas.openxmlformats.org/officeDocument/2006/relationships/image" Target="../media/image2121.png"/><Relationship Id="rId26" Type="http://schemas.openxmlformats.org/officeDocument/2006/relationships/image" Target="../media/image2129.png"/><Relationship Id="rId3" Type="http://schemas.openxmlformats.org/officeDocument/2006/relationships/image" Target="../media/image2106.png"/><Relationship Id="rId21" Type="http://schemas.openxmlformats.org/officeDocument/2006/relationships/image" Target="../media/image2124.png"/><Relationship Id="rId7" Type="http://schemas.openxmlformats.org/officeDocument/2006/relationships/image" Target="../media/image2110.png"/><Relationship Id="rId12" Type="http://schemas.openxmlformats.org/officeDocument/2006/relationships/image" Target="../media/image2115.png"/><Relationship Id="rId17" Type="http://schemas.openxmlformats.org/officeDocument/2006/relationships/image" Target="../media/image2120.png"/><Relationship Id="rId25" Type="http://schemas.openxmlformats.org/officeDocument/2006/relationships/image" Target="../media/image2128.png"/><Relationship Id="rId2" Type="http://schemas.openxmlformats.org/officeDocument/2006/relationships/image" Target="../media/image2105.png"/><Relationship Id="rId16" Type="http://schemas.openxmlformats.org/officeDocument/2006/relationships/image" Target="../media/image2119.png"/><Relationship Id="rId20" Type="http://schemas.openxmlformats.org/officeDocument/2006/relationships/image" Target="../media/image2123.png"/><Relationship Id="rId29" Type="http://schemas.openxmlformats.org/officeDocument/2006/relationships/image" Target="../media/image21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09.png"/><Relationship Id="rId11" Type="http://schemas.openxmlformats.org/officeDocument/2006/relationships/image" Target="../media/image2114.png"/><Relationship Id="rId24" Type="http://schemas.openxmlformats.org/officeDocument/2006/relationships/image" Target="../media/image2127.png"/><Relationship Id="rId5" Type="http://schemas.openxmlformats.org/officeDocument/2006/relationships/image" Target="../media/image2108.png"/><Relationship Id="rId15" Type="http://schemas.openxmlformats.org/officeDocument/2006/relationships/image" Target="../media/image2118.png"/><Relationship Id="rId23" Type="http://schemas.openxmlformats.org/officeDocument/2006/relationships/image" Target="../media/image2126.png"/><Relationship Id="rId28" Type="http://schemas.openxmlformats.org/officeDocument/2006/relationships/image" Target="../media/image2131.png"/><Relationship Id="rId10" Type="http://schemas.openxmlformats.org/officeDocument/2006/relationships/image" Target="../media/image2113.png"/><Relationship Id="rId19" Type="http://schemas.openxmlformats.org/officeDocument/2006/relationships/image" Target="../media/image2122.png"/><Relationship Id="rId4" Type="http://schemas.openxmlformats.org/officeDocument/2006/relationships/image" Target="../media/image2107.png"/><Relationship Id="rId9" Type="http://schemas.openxmlformats.org/officeDocument/2006/relationships/image" Target="../media/image2112.png"/><Relationship Id="rId14" Type="http://schemas.openxmlformats.org/officeDocument/2006/relationships/image" Target="../media/image2117.png"/><Relationship Id="rId22" Type="http://schemas.openxmlformats.org/officeDocument/2006/relationships/image" Target="../media/image2125.png"/><Relationship Id="rId27" Type="http://schemas.openxmlformats.org/officeDocument/2006/relationships/image" Target="../media/image2130.png"/><Relationship Id="rId30" Type="http://schemas.openxmlformats.org/officeDocument/2006/relationships/image" Target="../media/image2133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0.png"/><Relationship Id="rId13" Type="http://schemas.openxmlformats.org/officeDocument/2006/relationships/image" Target="../media/image2145.png"/><Relationship Id="rId18" Type="http://schemas.openxmlformats.org/officeDocument/2006/relationships/image" Target="../media/image2150.png"/><Relationship Id="rId26" Type="http://schemas.openxmlformats.org/officeDocument/2006/relationships/image" Target="../media/image2158.png"/><Relationship Id="rId39" Type="http://schemas.openxmlformats.org/officeDocument/2006/relationships/image" Target="../media/image2171.png"/><Relationship Id="rId3" Type="http://schemas.openxmlformats.org/officeDocument/2006/relationships/image" Target="../media/image2135.png"/><Relationship Id="rId21" Type="http://schemas.openxmlformats.org/officeDocument/2006/relationships/image" Target="../media/image2153.png"/><Relationship Id="rId34" Type="http://schemas.openxmlformats.org/officeDocument/2006/relationships/image" Target="../media/image2166.png"/><Relationship Id="rId7" Type="http://schemas.openxmlformats.org/officeDocument/2006/relationships/image" Target="../media/image2139.png"/><Relationship Id="rId12" Type="http://schemas.openxmlformats.org/officeDocument/2006/relationships/image" Target="../media/image2144.png"/><Relationship Id="rId17" Type="http://schemas.openxmlformats.org/officeDocument/2006/relationships/image" Target="../media/image2149.png"/><Relationship Id="rId25" Type="http://schemas.openxmlformats.org/officeDocument/2006/relationships/image" Target="../media/image2157.png"/><Relationship Id="rId33" Type="http://schemas.openxmlformats.org/officeDocument/2006/relationships/image" Target="../media/image2165.png"/><Relationship Id="rId38" Type="http://schemas.openxmlformats.org/officeDocument/2006/relationships/image" Target="../media/image2170.png"/><Relationship Id="rId2" Type="http://schemas.openxmlformats.org/officeDocument/2006/relationships/image" Target="../media/image2134.png"/><Relationship Id="rId16" Type="http://schemas.openxmlformats.org/officeDocument/2006/relationships/image" Target="../media/image2148.png"/><Relationship Id="rId20" Type="http://schemas.openxmlformats.org/officeDocument/2006/relationships/image" Target="../media/image2152.png"/><Relationship Id="rId29" Type="http://schemas.openxmlformats.org/officeDocument/2006/relationships/image" Target="../media/image2161.png"/><Relationship Id="rId41" Type="http://schemas.openxmlformats.org/officeDocument/2006/relationships/image" Target="../media/image217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38.png"/><Relationship Id="rId11" Type="http://schemas.openxmlformats.org/officeDocument/2006/relationships/image" Target="../media/image2143.png"/><Relationship Id="rId24" Type="http://schemas.openxmlformats.org/officeDocument/2006/relationships/image" Target="../media/image2156.png"/><Relationship Id="rId32" Type="http://schemas.openxmlformats.org/officeDocument/2006/relationships/image" Target="../media/image2164.png"/><Relationship Id="rId37" Type="http://schemas.openxmlformats.org/officeDocument/2006/relationships/image" Target="../media/image2169.png"/><Relationship Id="rId40" Type="http://schemas.openxmlformats.org/officeDocument/2006/relationships/image" Target="../media/image2172.png"/><Relationship Id="rId5" Type="http://schemas.openxmlformats.org/officeDocument/2006/relationships/image" Target="../media/image2137.png"/><Relationship Id="rId15" Type="http://schemas.openxmlformats.org/officeDocument/2006/relationships/image" Target="../media/image2147.png"/><Relationship Id="rId23" Type="http://schemas.openxmlformats.org/officeDocument/2006/relationships/image" Target="../media/image2155.png"/><Relationship Id="rId28" Type="http://schemas.openxmlformats.org/officeDocument/2006/relationships/image" Target="../media/image2160.png"/><Relationship Id="rId36" Type="http://schemas.openxmlformats.org/officeDocument/2006/relationships/image" Target="../media/image2168.png"/><Relationship Id="rId10" Type="http://schemas.openxmlformats.org/officeDocument/2006/relationships/image" Target="../media/image2142.png"/><Relationship Id="rId19" Type="http://schemas.openxmlformats.org/officeDocument/2006/relationships/image" Target="../media/image2151.png"/><Relationship Id="rId31" Type="http://schemas.openxmlformats.org/officeDocument/2006/relationships/image" Target="../media/image2163.png"/><Relationship Id="rId4" Type="http://schemas.openxmlformats.org/officeDocument/2006/relationships/image" Target="../media/image2136.png"/><Relationship Id="rId9" Type="http://schemas.openxmlformats.org/officeDocument/2006/relationships/image" Target="../media/image2141.png"/><Relationship Id="rId14" Type="http://schemas.openxmlformats.org/officeDocument/2006/relationships/image" Target="../media/image2146.png"/><Relationship Id="rId22" Type="http://schemas.openxmlformats.org/officeDocument/2006/relationships/image" Target="../media/image2154.png"/><Relationship Id="rId27" Type="http://schemas.openxmlformats.org/officeDocument/2006/relationships/image" Target="../media/image2159.png"/><Relationship Id="rId30" Type="http://schemas.openxmlformats.org/officeDocument/2006/relationships/image" Target="../media/image2162.png"/><Relationship Id="rId35" Type="http://schemas.openxmlformats.org/officeDocument/2006/relationships/image" Target="../media/image2167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0.png"/><Relationship Id="rId13" Type="http://schemas.openxmlformats.org/officeDocument/2006/relationships/image" Target="../media/image2185.png"/><Relationship Id="rId18" Type="http://schemas.openxmlformats.org/officeDocument/2006/relationships/image" Target="../media/image2190.png"/><Relationship Id="rId26" Type="http://schemas.openxmlformats.org/officeDocument/2006/relationships/image" Target="../media/image2198.png"/><Relationship Id="rId39" Type="http://schemas.openxmlformats.org/officeDocument/2006/relationships/image" Target="../media/image2211.png"/><Relationship Id="rId3" Type="http://schemas.openxmlformats.org/officeDocument/2006/relationships/image" Target="../media/image2175.png"/><Relationship Id="rId21" Type="http://schemas.openxmlformats.org/officeDocument/2006/relationships/image" Target="../media/image2193.png"/><Relationship Id="rId34" Type="http://schemas.openxmlformats.org/officeDocument/2006/relationships/image" Target="../media/image2206.png"/><Relationship Id="rId7" Type="http://schemas.openxmlformats.org/officeDocument/2006/relationships/image" Target="../media/image2179.png"/><Relationship Id="rId12" Type="http://schemas.openxmlformats.org/officeDocument/2006/relationships/image" Target="../media/image2184.png"/><Relationship Id="rId17" Type="http://schemas.openxmlformats.org/officeDocument/2006/relationships/image" Target="../media/image2189.png"/><Relationship Id="rId25" Type="http://schemas.openxmlformats.org/officeDocument/2006/relationships/image" Target="../media/image2197.png"/><Relationship Id="rId33" Type="http://schemas.openxmlformats.org/officeDocument/2006/relationships/image" Target="../media/image2205.png"/><Relationship Id="rId38" Type="http://schemas.openxmlformats.org/officeDocument/2006/relationships/image" Target="../media/image2210.png"/><Relationship Id="rId2" Type="http://schemas.openxmlformats.org/officeDocument/2006/relationships/image" Target="../media/image2174.png"/><Relationship Id="rId16" Type="http://schemas.openxmlformats.org/officeDocument/2006/relationships/image" Target="../media/image2188.png"/><Relationship Id="rId20" Type="http://schemas.openxmlformats.org/officeDocument/2006/relationships/image" Target="../media/image2192.png"/><Relationship Id="rId29" Type="http://schemas.openxmlformats.org/officeDocument/2006/relationships/image" Target="../media/image2201.png"/><Relationship Id="rId41" Type="http://schemas.openxmlformats.org/officeDocument/2006/relationships/image" Target="../media/image22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78.png"/><Relationship Id="rId11" Type="http://schemas.openxmlformats.org/officeDocument/2006/relationships/image" Target="../media/image2183.png"/><Relationship Id="rId24" Type="http://schemas.openxmlformats.org/officeDocument/2006/relationships/image" Target="../media/image2196.png"/><Relationship Id="rId32" Type="http://schemas.openxmlformats.org/officeDocument/2006/relationships/image" Target="../media/image2204.png"/><Relationship Id="rId37" Type="http://schemas.openxmlformats.org/officeDocument/2006/relationships/image" Target="../media/image2209.png"/><Relationship Id="rId40" Type="http://schemas.openxmlformats.org/officeDocument/2006/relationships/image" Target="../media/image2212.png"/><Relationship Id="rId5" Type="http://schemas.openxmlformats.org/officeDocument/2006/relationships/image" Target="../media/image2177.png"/><Relationship Id="rId15" Type="http://schemas.openxmlformats.org/officeDocument/2006/relationships/image" Target="../media/image2187.png"/><Relationship Id="rId23" Type="http://schemas.openxmlformats.org/officeDocument/2006/relationships/image" Target="../media/image2195.png"/><Relationship Id="rId28" Type="http://schemas.openxmlformats.org/officeDocument/2006/relationships/image" Target="../media/image2200.png"/><Relationship Id="rId36" Type="http://schemas.openxmlformats.org/officeDocument/2006/relationships/image" Target="../media/image2208.png"/><Relationship Id="rId10" Type="http://schemas.openxmlformats.org/officeDocument/2006/relationships/image" Target="../media/image2182.png"/><Relationship Id="rId19" Type="http://schemas.openxmlformats.org/officeDocument/2006/relationships/image" Target="../media/image2191.png"/><Relationship Id="rId31" Type="http://schemas.openxmlformats.org/officeDocument/2006/relationships/image" Target="../media/image2203.png"/><Relationship Id="rId4" Type="http://schemas.openxmlformats.org/officeDocument/2006/relationships/image" Target="../media/image2176.png"/><Relationship Id="rId9" Type="http://schemas.openxmlformats.org/officeDocument/2006/relationships/image" Target="../media/image2181.png"/><Relationship Id="rId14" Type="http://schemas.openxmlformats.org/officeDocument/2006/relationships/image" Target="../media/image2186.png"/><Relationship Id="rId22" Type="http://schemas.openxmlformats.org/officeDocument/2006/relationships/image" Target="../media/image2194.png"/><Relationship Id="rId27" Type="http://schemas.openxmlformats.org/officeDocument/2006/relationships/image" Target="../media/image2199.png"/><Relationship Id="rId30" Type="http://schemas.openxmlformats.org/officeDocument/2006/relationships/image" Target="../media/image2202.png"/><Relationship Id="rId35" Type="http://schemas.openxmlformats.org/officeDocument/2006/relationships/image" Target="../media/image2207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0.png"/><Relationship Id="rId13" Type="http://schemas.openxmlformats.org/officeDocument/2006/relationships/image" Target="../media/image2225.png"/><Relationship Id="rId18" Type="http://schemas.openxmlformats.org/officeDocument/2006/relationships/image" Target="../media/image2230.png"/><Relationship Id="rId26" Type="http://schemas.openxmlformats.org/officeDocument/2006/relationships/image" Target="../media/image2238.png"/><Relationship Id="rId39" Type="http://schemas.openxmlformats.org/officeDocument/2006/relationships/image" Target="../media/image2251.png"/><Relationship Id="rId3" Type="http://schemas.openxmlformats.org/officeDocument/2006/relationships/image" Target="../media/image2215.png"/><Relationship Id="rId21" Type="http://schemas.openxmlformats.org/officeDocument/2006/relationships/image" Target="../media/image2233.png"/><Relationship Id="rId34" Type="http://schemas.openxmlformats.org/officeDocument/2006/relationships/image" Target="../media/image2246.png"/><Relationship Id="rId7" Type="http://schemas.openxmlformats.org/officeDocument/2006/relationships/image" Target="../media/image2219.png"/><Relationship Id="rId12" Type="http://schemas.openxmlformats.org/officeDocument/2006/relationships/image" Target="../media/image2224.png"/><Relationship Id="rId17" Type="http://schemas.openxmlformats.org/officeDocument/2006/relationships/image" Target="../media/image2229.png"/><Relationship Id="rId25" Type="http://schemas.openxmlformats.org/officeDocument/2006/relationships/image" Target="../media/image2237.png"/><Relationship Id="rId33" Type="http://schemas.openxmlformats.org/officeDocument/2006/relationships/image" Target="../media/image2245.png"/><Relationship Id="rId38" Type="http://schemas.openxmlformats.org/officeDocument/2006/relationships/image" Target="../media/image2250.png"/><Relationship Id="rId2" Type="http://schemas.openxmlformats.org/officeDocument/2006/relationships/image" Target="../media/image2214.png"/><Relationship Id="rId16" Type="http://schemas.openxmlformats.org/officeDocument/2006/relationships/image" Target="../media/image2228.png"/><Relationship Id="rId20" Type="http://schemas.openxmlformats.org/officeDocument/2006/relationships/image" Target="../media/image2232.png"/><Relationship Id="rId29" Type="http://schemas.openxmlformats.org/officeDocument/2006/relationships/image" Target="../media/image2241.png"/><Relationship Id="rId41" Type="http://schemas.openxmlformats.org/officeDocument/2006/relationships/image" Target="../media/image225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18.png"/><Relationship Id="rId11" Type="http://schemas.openxmlformats.org/officeDocument/2006/relationships/image" Target="../media/image2223.png"/><Relationship Id="rId24" Type="http://schemas.openxmlformats.org/officeDocument/2006/relationships/image" Target="../media/image2236.png"/><Relationship Id="rId32" Type="http://schemas.openxmlformats.org/officeDocument/2006/relationships/image" Target="../media/image2244.png"/><Relationship Id="rId37" Type="http://schemas.openxmlformats.org/officeDocument/2006/relationships/image" Target="../media/image2249.png"/><Relationship Id="rId40" Type="http://schemas.openxmlformats.org/officeDocument/2006/relationships/image" Target="../media/image2252.png"/><Relationship Id="rId5" Type="http://schemas.openxmlformats.org/officeDocument/2006/relationships/image" Target="../media/image2217.png"/><Relationship Id="rId15" Type="http://schemas.openxmlformats.org/officeDocument/2006/relationships/image" Target="../media/image2227.png"/><Relationship Id="rId23" Type="http://schemas.openxmlformats.org/officeDocument/2006/relationships/image" Target="../media/image2235.png"/><Relationship Id="rId28" Type="http://schemas.openxmlformats.org/officeDocument/2006/relationships/image" Target="../media/image2240.png"/><Relationship Id="rId36" Type="http://schemas.openxmlformats.org/officeDocument/2006/relationships/image" Target="../media/image2248.png"/><Relationship Id="rId10" Type="http://schemas.openxmlformats.org/officeDocument/2006/relationships/image" Target="../media/image2222.png"/><Relationship Id="rId19" Type="http://schemas.openxmlformats.org/officeDocument/2006/relationships/image" Target="../media/image2231.png"/><Relationship Id="rId31" Type="http://schemas.openxmlformats.org/officeDocument/2006/relationships/image" Target="../media/image2243.png"/><Relationship Id="rId4" Type="http://schemas.openxmlformats.org/officeDocument/2006/relationships/image" Target="../media/image2216.png"/><Relationship Id="rId9" Type="http://schemas.openxmlformats.org/officeDocument/2006/relationships/image" Target="../media/image2221.png"/><Relationship Id="rId14" Type="http://schemas.openxmlformats.org/officeDocument/2006/relationships/image" Target="../media/image2226.png"/><Relationship Id="rId22" Type="http://schemas.openxmlformats.org/officeDocument/2006/relationships/image" Target="../media/image2234.png"/><Relationship Id="rId27" Type="http://schemas.openxmlformats.org/officeDocument/2006/relationships/image" Target="../media/image2239.png"/><Relationship Id="rId30" Type="http://schemas.openxmlformats.org/officeDocument/2006/relationships/image" Target="../media/image2242.png"/><Relationship Id="rId35" Type="http://schemas.openxmlformats.org/officeDocument/2006/relationships/image" Target="../media/image2247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5.png"/><Relationship Id="rId13" Type="http://schemas.openxmlformats.org/officeDocument/2006/relationships/image" Target="../media/image2244.png"/><Relationship Id="rId18" Type="http://schemas.openxmlformats.org/officeDocument/2006/relationships/image" Target="../media/image2237.png"/><Relationship Id="rId26" Type="http://schemas.openxmlformats.org/officeDocument/2006/relationships/image" Target="../media/image2227.png"/><Relationship Id="rId39" Type="http://schemas.openxmlformats.org/officeDocument/2006/relationships/image" Target="../media/image2221.png"/><Relationship Id="rId3" Type="http://schemas.openxmlformats.org/officeDocument/2006/relationships/image" Target="../media/image2252.png"/><Relationship Id="rId21" Type="http://schemas.openxmlformats.org/officeDocument/2006/relationships/image" Target="../media/image2234.png"/><Relationship Id="rId34" Type="http://schemas.openxmlformats.org/officeDocument/2006/relationships/image" Target="../media/image2216.png"/><Relationship Id="rId7" Type="http://schemas.openxmlformats.org/officeDocument/2006/relationships/image" Target="../media/image2250.png"/><Relationship Id="rId12" Type="http://schemas.openxmlformats.org/officeDocument/2006/relationships/image" Target="../media/image2243.png"/><Relationship Id="rId17" Type="http://schemas.openxmlformats.org/officeDocument/2006/relationships/image" Target="../media/image2236.png"/><Relationship Id="rId25" Type="http://schemas.openxmlformats.org/officeDocument/2006/relationships/image" Target="../media/image2232.png"/><Relationship Id="rId33" Type="http://schemas.openxmlformats.org/officeDocument/2006/relationships/image" Target="../media/image2215.png"/><Relationship Id="rId38" Type="http://schemas.openxmlformats.org/officeDocument/2006/relationships/image" Target="../media/image2220.png"/><Relationship Id="rId2" Type="http://schemas.openxmlformats.org/officeDocument/2006/relationships/image" Target="../media/image2251.png"/><Relationship Id="rId16" Type="http://schemas.openxmlformats.org/officeDocument/2006/relationships/image" Target="../media/image2241.png"/><Relationship Id="rId20" Type="http://schemas.openxmlformats.org/officeDocument/2006/relationships/image" Target="../media/image2233.png"/><Relationship Id="rId29" Type="http://schemas.openxmlformats.org/officeDocument/2006/relationships/image" Target="../media/image2224.png"/><Relationship Id="rId41" Type="http://schemas.openxmlformats.org/officeDocument/2006/relationships/image" Target="../media/image22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49.png"/><Relationship Id="rId11" Type="http://schemas.openxmlformats.org/officeDocument/2006/relationships/image" Target="../media/image2242.png"/><Relationship Id="rId24" Type="http://schemas.openxmlformats.org/officeDocument/2006/relationships/image" Target="../media/image2231.png"/><Relationship Id="rId32" Type="http://schemas.openxmlformats.org/officeDocument/2006/relationships/image" Target="../media/image2214.png"/><Relationship Id="rId37" Type="http://schemas.openxmlformats.org/officeDocument/2006/relationships/image" Target="../media/image2219.png"/><Relationship Id="rId40" Type="http://schemas.openxmlformats.org/officeDocument/2006/relationships/image" Target="../media/image2222.png"/><Relationship Id="rId5" Type="http://schemas.openxmlformats.org/officeDocument/2006/relationships/image" Target="../media/image2248.png"/><Relationship Id="rId15" Type="http://schemas.openxmlformats.org/officeDocument/2006/relationships/image" Target="../media/image2240.png"/><Relationship Id="rId23" Type="http://schemas.openxmlformats.org/officeDocument/2006/relationships/image" Target="../media/image2230.png"/><Relationship Id="rId28" Type="http://schemas.openxmlformats.org/officeDocument/2006/relationships/image" Target="../media/image2229.png"/><Relationship Id="rId36" Type="http://schemas.openxmlformats.org/officeDocument/2006/relationships/image" Target="../media/image2218.png"/><Relationship Id="rId10" Type="http://schemas.openxmlformats.org/officeDocument/2006/relationships/image" Target="../media/image2247.png"/><Relationship Id="rId19" Type="http://schemas.openxmlformats.org/officeDocument/2006/relationships/image" Target="../media/image2238.png"/><Relationship Id="rId31" Type="http://schemas.openxmlformats.org/officeDocument/2006/relationships/image" Target="../media/image2226.png"/><Relationship Id="rId4" Type="http://schemas.openxmlformats.org/officeDocument/2006/relationships/image" Target="../media/image2253.png"/><Relationship Id="rId9" Type="http://schemas.openxmlformats.org/officeDocument/2006/relationships/image" Target="../media/image2246.png"/><Relationship Id="rId14" Type="http://schemas.openxmlformats.org/officeDocument/2006/relationships/image" Target="../media/image2239.png"/><Relationship Id="rId22" Type="http://schemas.openxmlformats.org/officeDocument/2006/relationships/image" Target="../media/image2235.png"/><Relationship Id="rId27" Type="http://schemas.openxmlformats.org/officeDocument/2006/relationships/image" Target="../media/image2228.png"/><Relationship Id="rId30" Type="http://schemas.openxmlformats.org/officeDocument/2006/relationships/image" Target="../media/image2225.png"/><Relationship Id="rId35" Type="http://schemas.openxmlformats.org/officeDocument/2006/relationships/image" Target="../media/image2217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0.png"/><Relationship Id="rId13" Type="http://schemas.openxmlformats.org/officeDocument/2006/relationships/image" Target="../media/image2265.png"/><Relationship Id="rId18" Type="http://schemas.openxmlformats.org/officeDocument/2006/relationships/image" Target="../media/image2270.png"/><Relationship Id="rId26" Type="http://schemas.openxmlformats.org/officeDocument/2006/relationships/image" Target="../media/image2278.png"/><Relationship Id="rId39" Type="http://schemas.openxmlformats.org/officeDocument/2006/relationships/image" Target="../media/image2291.png"/><Relationship Id="rId3" Type="http://schemas.openxmlformats.org/officeDocument/2006/relationships/image" Target="../media/image2255.png"/><Relationship Id="rId21" Type="http://schemas.openxmlformats.org/officeDocument/2006/relationships/image" Target="../media/image2273.png"/><Relationship Id="rId34" Type="http://schemas.openxmlformats.org/officeDocument/2006/relationships/image" Target="../media/image2286.png"/><Relationship Id="rId7" Type="http://schemas.openxmlformats.org/officeDocument/2006/relationships/image" Target="../media/image2259.png"/><Relationship Id="rId12" Type="http://schemas.openxmlformats.org/officeDocument/2006/relationships/image" Target="../media/image2264.png"/><Relationship Id="rId17" Type="http://schemas.openxmlformats.org/officeDocument/2006/relationships/image" Target="../media/image2269.png"/><Relationship Id="rId25" Type="http://schemas.openxmlformats.org/officeDocument/2006/relationships/image" Target="../media/image2277.png"/><Relationship Id="rId33" Type="http://schemas.openxmlformats.org/officeDocument/2006/relationships/image" Target="../media/image2285.png"/><Relationship Id="rId38" Type="http://schemas.openxmlformats.org/officeDocument/2006/relationships/image" Target="../media/image2290.png"/><Relationship Id="rId2" Type="http://schemas.openxmlformats.org/officeDocument/2006/relationships/image" Target="../media/image2254.png"/><Relationship Id="rId16" Type="http://schemas.openxmlformats.org/officeDocument/2006/relationships/image" Target="../media/image2268.png"/><Relationship Id="rId20" Type="http://schemas.openxmlformats.org/officeDocument/2006/relationships/image" Target="../media/image2272.png"/><Relationship Id="rId29" Type="http://schemas.openxmlformats.org/officeDocument/2006/relationships/image" Target="../media/image2281.png"/><Relationship Id="rId41" Type="http://schemas.openxmlformats.org/officeDocument/2006/relationships/image" Target="../media/image229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58.png"/><Relationship Id="rId11" Type="http://schemas.openxmlformats.org/officeDocument/2006/relationships/image" Target="../media/image2263.png"/><Relationship Id="rId24" Type="http://schemas.openxmlformats.org/officeDocument/2006/relationships/image" Target="../media/image2276.png"/><Relationship Id="rId32" Type="http://schemas.openxmlformats.org/officeDocument/2006/relationships/image" Target="../media/image2284.png"/><Relationship Id="rId37" Type="http://schemas.openxmlformats.org/officeDocument/2006/relationships/image" Target="../media/image2289.png"/><Relationship Id="rId40" Type="http://schemas.openxmlformats.org/officeDocument/2006/relationships/image" Target="../media/image2292.png"/><Relationship Id="rId5" Type="http://schemas.openxmlformats.org/officeDocument/2006/relationships/image" Target="../media/image2257.png"/><Relationship Id="rId15" Type="http://schemas.openxmlformats.org/officeDocument/2006/relationships/image" Target="../media/image2267.png"/><Relationship Id="rId23" Type="http://schemas.openxmlformats.org/officeDocument/2006/relationships/image" Target="../media/image2275.png"/><Relationship Id="rId28" Type="http://schemas.openxmlformats.org/officeDocument/2006/relationships/image" Target="../media/image2280.png"/><Relationship Id="rId36" Type="http://schemas.openxmlformats.org/officeDocument/2006/relationships/image" Target="../media/image2288.png"/><Relationship Id="rId10" Type="http://schemas.openxmlformats.org/officeDocument/2006/relationships/image" Target="../media/image2262.png"/><Relationship Id="rId19" Type="http://schemas.openxmlformats.org/officeDocument/2006/relationships/image" Target="../media/image2271.png"/><Relationship Id="rId31" Type="http://schemas.openxmlformats.org/officeDocument/2006/relationships/image" Target="../media/image2283.png"/><Relationship Id="rId4" Type="http://schemas.openxmlformats.org/officeDocument/2006/relationships/image" Target="../media/image2256.png"/><Relationship Id="rId9" Type="http://schemas.openxmlformats.org/officeDocument/2006/relationships/image" Target="../media/image2261.png"/><Relationship Id="rId14" Type="http://schemas.openxmlformats.org/officeDocument/2006/relationships/image" Target="../media/image2266.png"/><Relationship Id="rId22" Type="http://schemas.openxmlformats.org/officeDocument/2006/relationships/image" Target="../media/image2274.png"/><Relationship Id="rId27" Type="http://schemas.openxmlformats.org/officeDocument/2006/relationships/image" Target="../media/image2279.png"/><Relationship Id="rId30" Type="http://schemas.openxmlformats.org/officeDocument/2006/relationships/image" Target="../media/image2282.png"/><Relationship Id="rId35" Type="http://schemas.openxmlformats.org/officeDocument/2006/relationships/image" Target="../media/image2287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0.png"/><Relationship Id="rId13" Type="http://schemas.openxmlformats.org/officeDocument/2006/relationships/image" Target="../media/image2305.png"/><Relationship Id="rId18" Type="http://schemas.openxmlformats.org/officeDocument/2006/relationships/image" Target="../media/image2310.png"/><Relationship Id="rId26" Type="http://schemas.openxmlformats.org/officeDocument/2006/relationships/image" Target="../media/image2318.png"/><Relationship Id="rId3" Type="http://schemas.openxmlformats.org/officeDocument/2006/relationships/image" Target="../media/image2295.png"/><Relationship Id="rId21" Type="http://schemas.openxmlformats.org/officeDocument/2006/relationships/image" Target="../media/image2313.png"/><Relationship Id="rId7" Type="http://schemas.openxmlformats.org/officeDocument/2006/relationships/image" Target="../media/image2299.png"/><Relationship Id="rId12" Type="http://schemas.openxmlformats.org/officeDocument/2006/relationships/image" Target="../media/image2304.png"/><Relationship Id="rId17" Type="http://schemas.openxmlformats.org/officeDocument/2006/relationships/image" Target="../media/image2309.png"/><Relationship Id="rId25" Type="http://schemas.openxmlformats.org/officeDocument/2006/relationships/image" Target="../media/image2317.png"/><Relationship Id="rId2" Type="http://schemas.openxmlformats.org/officeDocument/2006/relationships/image" Target="../media/image2294.png"/><Relationship Id="rId16" Type="http://schemas.openxmlformats.org/officeDocument/2006/relationships/image" Target="../media/image2308.png"/><Relationship Id="rId20" Type="http://schemas.openxmlformats.org/officeDocument/2006/relationships/image" Target="../media/image2312.png"/><Relationship Id="rId29" Type="http://schemas.openxmlformats.org/officeDocument/2006/relationships/image" Target="../media/image23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98.png"/><Relationship Id="rId11" Type="http://schemas.openxmlformats.org/officeDocument/2006/relationships/image" Target="../media/image2303.png"/><Relationship Id="rId24" Type="http://schemas.openxmlformats.org/officeDocument/2006/relationships/image" Target="../media/image2316.png"/><Relationship Id="rId5" Type="http://schemas.openxmlformats.org/officeDocument/2006/relationships/image" Target="../media/image2297.png"/><Relationship Id="rId15" Type="http://schemas.openxmlformats.org/officeDocument/2006/relationships/image" Target="../media/image2307.png"/><Relationship Id="rId23" Type="http://schemas.openxmlformats.org/officeDocument/2006/relationships/image" Target="../media/image2315.png"/><Relationship Id="rId28" Type="http://schemas.openxmlformats.org/officeDocument/2006/relationships/image" Target="../media/image2320.png"/><Relationship Id="rId10" Type="http://schemas.openxmlformats.org/officeDocument/2006/relationships/image" Target="../media/image2302.png"/><Relationship Id="rId19" Type="http://schemas.openxmlformats.org/officeDocument/2006/relationships/image" Target="../media/image2311.png"/><Relationship Id="rId4" Type="http://schemas.openxmlformats.org/officeDocument/2006/relationships/image" Target="../media/image2296.png"/><Relationship Id="rId9" Type="http://schemas.openxmlformats.org/officeDocument/2006/relationships/image" Target="../media/image2301.png"/><Relationship Id="rId14" Type="http://schemas.openxmlformats.org/officeDocument/2006/relationships/image" Target="../media/image2306.png"/><Relationship Id="rId22" Type="http://schemas.openxmlformats.org/officeDocument/2006/relationships/image" Target="../media/image2314.png"/><Relationship Id="rId27" Type="http://schemas.openxmlformats.org/officeDocument/2006/relationships/image" Target="../media/image2319.png"/><Relationship Id="rId30" Type="http://schemas.openxmlformats.org/officeDocument/2006/relationships/image" Target="../media/image232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9.png"/><Relationship Id="rId13" Type="http://schemas.openxmlformats.org/officeDocument/2006/relationships/image" Target="../media/image2334.png"/><Relationship Id="rId18" Type="http://schemas.openxmlformats.org/officeDocument/2006/relationships/image" Target="../media/image2339.png"/><Relationship Id="rId26" Type="http://schemas.openxmlformats.org/officeDocument/2006/relationships/image" Target="../media/image2347.png"/><Relationship Id="rId3" Type="http://schemas.openxmlformats.org/officeDocument/2006/relationships/image" Target="../media/image2324.png"/><Relationship Id="rId21" Type="http://schemas.openxmlformats.org/officeDocument/2006/relationships/image" Target="../media/image2342.png"/><Relationship Id="rId7" Type="http://schemas.openxmlformats.org/officeDocument/2006/relationships/image" Target="../media/image2328.png"/><Relationship Id="rId12" Type="http://schemas.openxmlformats.org/officeDocument/2006/relationships/image" Target="../media/image2333.png"/><Relationship Id="rId17" Type="http://schemas.openxmlformats.org/officeDocument/2006/relationships/image" Target="../media/image2338.png"/><Relationship Id="rId25" Type="http://schemas.openxmlformats.org/officeDocument/2006/relationships/image" Target="../media/image2346.png"/><Relationship Id="rId2" Type="http://schemas.openxmlformats.org/officeDocument/2006/relationships/image" Target="../media/image2323.png"/><Relationship Id="rId16" Type="http://schemas.openxmlformats.org/officeDocument/2006/relationships/image" Target="../media/image2337.png"/><Relationship Id="rId20" Type="http://schemas.openxmlformats.org/officeDocument/2006/relationships/image" Target="../media/image2341.png"/><Relationship Id="rId29" Type="http://schemas.openxmlformats.org/officeDocument/2006/relationships/image" Target="../media/image23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27.png"/><Relationship Id="rId11" Type="http://schemas.openxmlformats.org/officeDocument/2006/relationships/image" Target="../media/image2332.png"/><Relationship Id="rId24" Type="http://schemas.openxmlformats.org/officeDocument/2006/relationships/image" Target="../media/image2345.png"/><Relationship Id="rId5" Type="http://schemas.openxmlformats.org/officeDocument/2006/relationships/image" Target="../media/image2326.png"/><Relationship Id="rId15" Type="http://schemas.openxmlformats.org/officeDocument/2006/relationships/image" Target="../media/image2336.png"/><Relationship Id="rId23" Type="http://schemas.openxmlformats.org/officeDocument/2006/relationships/image" Target="../media/image2344.png"/><Relationship Id="rId28" Type="http://schemas.openxmlformats.org/officeDocument/2006/relationships/image" Target="../media/image2349.png"/><Relationship Id="rId10" Type="http://schemas.openxmlformats.org/officeDocument/2006/relationships/image" Target="../media/image2331.png"/><Relationship Id="rId19" Type="http://schemas.openxmlformats.org/officeDocument/2006/relationships/image" Target="../media/image2340.png"/><Relationship Id="rId4" Type="http://schemas.openxmlformats.org/officeDocument/2006/relationships/image" Target="../media/image2325.png"/><Relationship Id="rId9" Type="http://schemas.openxmlformats.org/officeDocument/2006/relationships/image" Target="../media/image2330.png"/><Relationship Id="rId14" Type="http://schemas.openxmlformats.org/officeDocument/2006/relationships/image" Target="../media/image2335.png"/><Relationship Id="rId22" Type="http://schemas.openxmlformats.org/officeDocument/2006/relationships/image" Target="../media/image2343.png"/><Relationship Id="rId27" Type="http://schemas.openxmlformats.org/officeDocument/2006/relationships/image" Target="../media/image2348.png"/><Relationship Id="rId30" Type="http://schemas.openxmlformats.org/officeDocument/2006/relationships/image" Target="../media/image235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8.png"/><Relationship Id="rId13" Type="http://schemas.openxmlformats.org/officeDocument/2006/relationships/image" Target="../media/image2363.png"/><Relationship Id="rId18" Type="http://schemas.openxmlformats.org/officeDocument/2006/relationships/image" Target="../media/image2368.png"/><Relationship Id="rId26" Type="http://schemas.openxmlformats.org/officeDocument/2006/relationships/image" Target="../media/image2376.png"/><Relationship Id="rId3" Type="http://schemas.openxmlformats.org/officeDocument/2006/relationships/image" Target="../media/image2353.png"/><Relationship Id="rId21" Type="http://schemas.openxmlformats.org/officeDocument/2006/relationships/image" Target="../media/image2371.png"/><Relationship Id="rId7" Type="http://schemas.openxmlformats.org/officeDocument/2006/relationships/image" Target="../media/image2357.png"/><Relationship Id="rId12" Type="http://schemas.openxmlformats.org/officeDocument/2006/relationships/image" Target="../media/image2362.png"/><Relationship Id="rId17" Type="http://schemas.openxmlformats.org/officeDocument/2006/relationships/image" Target="../media/image2367.png"/><Relationship Id="rId25" Type="http://schemas.openxmlformats.org/officeDocument/2006/relationships/image" Target="../media/image2375.png"/><Relationship Id="rId2" Type="http://schemas.openxmlformats.org/officeDocument/2006/relationships/image" Target="../media/image2352.png"/><Relationship Id="rId16" Type="http://schemas.openxmlformats.org/officeDocument/2006/relationships/image" Target="../media/image2366.png"/><Relationship Id="rId20" Type="http://schemas.openxmlformats.org/officeDocument/2006/relationships/image" Target="../media/image2370.png"/><Relationship Id="rId29" Type="http://schemas.openxmlformats.org/officeDocument/2006/relationships/image" Target="../media/image23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56.png"/><Relationship Id="rId11" Type="http://schemas.openxmlformats.org/officeDocument/2006/relationships/image" Target="../media/image2361.png"/><Relationship Id="rId24" Type="http://schemas.openxmlformats.org/officeDocument/2006/relationships/image" Target="../media/image2374.png"/><Relationship Id="rId5" Type="http://schemas.openxmlformats.org/officeDocument/2006/relationships/image" Target="../media/image2355.png"/><Relationship Id="rId15" Type="http://schemas.openxmlformats.org/officeDocument/2006/relationships/image" Target="../media/image2365.png"/><Relationship Id="rId23" Type="http://schemas.openxmlformats.org/officeDocument/2006/relationships/image" Target="../media/image2373.png"/><Relationship Id="rId28" Type="http://schemas.openxmlformats.org/officeDocument/2006/relationships/image" Target="../media/image2378.png"/><Relationship Id="rId10" Type="http://schemas.openxmlformats.org/officeDocument/2006/relationships/image" Target="../media/image2360.png"/><Relationship Id="rId19" Type="http://schemas.openxmlformats.org/officeDocument/2006/relationships/image" Target="../media/image2369.png"/><Relationship Id="rId4" Type="http://schemas.openxmlformats.org/officeDocument/2006/relationships/image" Target="../media/image2354.png"/><Relationship Id="rId9" Type="http://schemas.openxmlformats.org/officeDocument/2006/relationships/image" Target="../media/image2359.png"/><Relationship Id="rId14" Type="http://schemas.openxmlformats.org/officeDocument/2006/relationships/image" Target="../media/image2364.png"/><Relationship Id="rId22" Type="http://schemas.openxmlformats.org/officeDocument/2006/relationships/image" Target="../media/image2372.png"/><Relationship Id="rId27" Type="http://schemas.openxmlformats.org/officeDocument/2006/relationships/image" Target="../media/image2377.png"/><Relationship Id="rId30" Type="http://schemas.openxmlformats.org/officeDocument/2006/relationships/image" Target="../media/image238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13" Type="http://schemas.openxmlformats.org/officeDocument/2006/relationships/image" Target="../media/image197.png"/><Relationship Id="rId18" Type="http://schemas.openxmlformats.org/officeDocument/2006/relationships/image" Target="../media/image202.png"/><Relationship Id="rId26" Type="http://schemas.openxmlformats.org/officeDocument/2006/relationships/image" Target="../media/image210.png"/><Relationship Id="rId3" Type="http://schemas.openxmlformats.org/officeDocument/2006/relationships/image" Target="../media/image187.png"/><Relationship Id="rId21" Type="http://schemas.openxmlformats.org/officeDocument/2006/relationships/image" Target="../media/image205.png"/><Relationship Id="rId7" Type="http://schemas.openxmlformats.org/officeDocument/2006/relationships/image" Target="../media/image191.png"/><Relationship Id="rId12" Type="http://schemas.openxmlformats.org/officeDocument/2006/relationships/image" Target="../media/image196.png"/><Relationship Id="rId17" Type="http://schemas.openxmlformats.org/officeDocument/2006/relationships/image" Target="../media/image201.png"/><Relationship Id="rId25" Type="http://schemas.openxmlformats.org/officeDocument/2006/relationships/image" Target="../media/image209.png"/><Relationship Id="rId2" Type="http://schemas.openxmlformats.org/officeDocument/2006/relationships/image" Target="../media/image186.png"/><Relationship Id="rId16" Type="http://schemas.openxmlformats.org/officeDocument/2006/relationships/image" Target="../media/image200.png"/><Relationship Id="rId20" Type="http://schemas.openxmlformats.org/officeDocument/2006/relationships/image" Target="../media/image204.png"/><Relationship Id="rId29" Type="http://schemas.openxmlformats.org/officeDocument/2006/relationships/image" Target="../media/image2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0.png"/><Relationship Id="rId11" Type="http://schemas.openxmlformats.org/officeDocument/2006/relationships/image" Target="../media/image195.png"/><Relationship Id="rId24" Type="http://schemas.openxmlformats.org/officeDocument/2006/relationships/image" Target="../media/image208.png"/><Relationship Id="rId5" Type="http://schemas.openxmlformats.org/officeDocument/2006/relationships/image" Target="../media/image189.png"/><Relationship Id="rId15" Type="http://schemas.openxmlformats.org/officeDocument/2006/relationships/image" Target="../media/image199.png"/><Relationship Id="rId23" Type="http://schemas.openxmlformats.org/officeDocument/2006/relationships/image" Target="../media/image207.png"/><Relationship Id="rId28" Type="http://schemas.openxmlformats.org/officeDocument/2006/relationships/image" Target="../media/image212.png"/><Relationship Id="rId10" Type="http://schemas.openxmlformats.org/officeDocument/2006/relationships/image" Target="../media/image194.png"/><Relationship Id="rId19" Type="http://schemas.openxmlformats.org/officeDocument/2006/relationships/image" Target="../media/image203.png"/><Relationship Id="rId4" Type="http://schemas.openxmlformats.org/officeDocument/2006/relationships/image" Target="../media/image188.png"/><Relationship Id="rId9" Type="http://schemas.openxmlformats.org/officeDocument/2006/relationships/image" Target="../media/image193.png"/><Relationship Id="rId14" Type="http://schemas.openxmlformats.org/officeDocument/2006/relationships/image" Target="../media/image198.png"/><Relationship Id="rId22" Type="http://schemas.openxmlformats.org/officeDocument/2006/relationships/image" Target="../media/image206.png"/><Relationship Id="rId27" Type="http://schemas.openxmlformats.org/officeDocument/2006/relationships/image" Target="../media/image211.png"/><Relationship Id="rId30" Type="http://schemas.openxmlformats.org/officeDocument/2006/relationships/image" Target="../media/image214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7.png"/><Relationship Id="rId13" Type="http://schemas.openxmlformats.org/officeDocument/2006/relationships/image" Target="../media/image2392.png"/><Relationship Id="rId18" Type="http://schemas.openxmlformats.org/officeDocument/2006/relationships/image" Target="../media/image2397.png"/><Relationship Id="rId26" Type="http://schemas.openxmlformats.org/officeDocument/2006/relationships/image" Target="../media/image2405.png"/><Relationship Id="rId3" Type="http://schemas.openxmlformats.org/officeDocument/2006/relationships/image" Target="../media/image2382.png"/><Relationship Id="rId21" Type="http://schemas.openxmlformats.org/officeDocument/2006/relationships/image" Target="../media/image2400.png"/><Relationship Id="rId7" Type="http://schemas.openxmlformats.org/officeDocument/2006/relationships/image" Target="../media/image2386.png"/><Relationship Id="rId12" Type="http://schemas.openxmlformats.org/officeDocument/2006/relationships/image" Target="../media/image2391.png"/><Relationship Id="rId17" Type="http://schemas.openxmlformats.org/officeDocument/2006/relationships/image" Target="../media/image2396.png"/><Relationship Id="rId25" Type="http://schemas.openxmlformats.org/officeDocument/2006/relationships/image" Target="../media/image2404.png"/><Relationship Id="rId2" Type="http://schemas.openxmlformats.org/officeDocument/2006/relationships/image" Target="../media/image2381.png"/><Relationship Id="rId16" Type="http://schemas.openxmlformats.org/officeDocument/2006/relationships/image" Target="../media/image2395.png"/><Relationship Id="rId20" Type="http://schemas.openxmlformats.org/officeDocument/2006/relationships/image" Target="../media/image2399.png"/><Relationship Id="rId29" Type="http://schemas.openxmlformats.org/officeDocument/2006/relationships/image" Target="../media/image24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85.png"/><Relationship Id="rId11" Type="http://schemas.openxmlformats.org/officeDocument/2006/relationships/image" Target="../media/image2390.png"/><Relationship Id="rId24" Type="http://schemas.openxmlformats.org/officeDocument/2006/relationships/image" Target="../media/image2403.png"/><Relationship Id="rId5" Type="http://schemas.openxmlformats.org/officeDocument/2006/relationships/image" Target="../media/image2384.png"/><Relationship Id="rId15" Type="http://schemas.openxmlformats.org/officeDocument/2006/relationships/image" Target="../media/image2394.png"/><Relationship Id="rId23" Type="http://schemas.openxmlformats.org/officeDocument/2006/relationships/image" Target="../media/image2402.png"/><Relationship Id="rId28" Type="http://schemas.openxmlformats.org/officeDocument/2006/relationships/image" Target="../media/image2407.png"/><Relationship Id="rId10" Type="http://schemas.openxmlformats.org/officeDocument/2006/relationships/image" Target="../media/image2389.png"/><Relationship Id="rId19" Type="http://schemas.openxmlformats.org/officeDocument/2006/relationships/image" Target="../media/image2398.png"/><Relationship Id="rId4" Type="http://schemas.openxmlformats.org/officeDocument/2006/relationships/image" Target="../media/image2383.png"/><Relationship Id="rId9" Type="http://schemas.openxmlformats.org/officeDocument/2006/relationships/image" Target="../media/image2388.png"/><Relationship Id="rId14" Type="http://schemas.openxmlformats.org/officeDocument/2006/relationships/image" Target="../media/image2393.png"/><Relationship Id="rId22" Type="http://schemas.openxmlformats.org/officeDocument/2006/relationships/image" Target="../media/image2401.png"/><Relationship Id="rId27" Type="http://schemas.openxmlformats.org/officeDocument/2006/relationships/image" Target="../media/image2406.png"/><Relationship Id="rId30" Type="http://schemas.openxmlformats.org/officeDocument/2006/relationships/image" Target="../media/image2409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6.png"/><Relationship Id="rId13" Type="http://schemas.openxmlformats.org/officeDocument/2006/relationships/image" Target="../media/image2421.png"/><Relationship Id="rId18" Type="http://schemas.openxmlformats.org/officeDocument/2006/relationships/image" Target="../media/image2426.png"/><Relationship Id="rId26" Type="http://schemas.openxmlformats.org/officeDocument/2006/relationships/image" Target="../media/image2434.png"/><Relationship Id="rId3" Type="http://schemas.openxmlformats.org/officeDocument/2006/relationships/image" Target="../media/image2411.png"/><Relationship Id="rId21" Type="http://schemas.openxmlformats.org/officeDocument/2006/relationships/image" Target="../media/image2429.png"/><Relationship Id="rId34" Type="http://schemas.openxmlformats.org/officeDocument/2006/relationships/image" Target="../media/image2442.png"/><Relationship Id="rId7" Type="http://schemas.openxmlformats.org/officeDocument/2006/relationships/image" Target="../media/image2415.png"/><Relationship Id="rId12" Type="http://schemas.openxmlformats.org/officeDocument/2006/relationships/image" Target="../media/image2420.png"/><Relationship Id="rId17" Type="http://schemas.openxmlformats.org/officeDocument/2006/relationships/image" Target="../media/image2425.png"/><Relationship Id="rId25" Type="http://schemas.openxmlformats.org/officeDocument/2006/relationships/image" Target="../media/image2433.png"/><Relationship Id="rId33" Type="http://schemas.openxmlformats.org/officeDocument/2006/relationships/image" Target="../media/image2441.png"/><Relationship Id="rId2" Type="http://schemas.openxmlformats.org/officeDocument/2006/relationships/image" Target="../media/image2410.png"/><Relationship Id="rId16" Type="http://schemas.openxmlformats.org/officeDocument/2006/relationships/image" Target="../media/image2424.png"/><Relationship Id="rId20" Type="http://schemas.openxmlformats.org/officeDocument/2006/relationships/image" Target="../media/image2428.png"/><Relationship Id="rId29" Type="http://schemas.openxmlformats.org/officeDocument/2006/relationships/image" Target="../media/image24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14.png"/><Relationship Id="rId11" Type="http://schemas.openxmlformats.org/officeDocument/2006/relationships/image" Target="../media/image2419.png"/><Relationship Id="rId24" Type="http://schemas.openxmlformats.org/officeDocument/2006/relationships/image" Target="../media/image2432.png"/><Relationship Id="rId32" Type="http://schemas.openxmlformats.org/officeDocument/2006/relationships/image" Target="../media/image2440.png"/><Relationship Id="rId37" Type="http://schemas.openxmlformats.org/officeDocument/2006/relationships/image" Target="../media/image2445.png"/><Relationship Id="rId5" Type="http://schemas.openxmlformats.org/officeDocument/2006/relationships/image" Target="../media/image2413.png"/><Relationship Id="rId15" Type="http://schemas.openxmlformats.org/officeDocument/2006/relationships/image" Target="../media/image2423.png"/><Relationship Id="rId23" Type="http://schemas.openxmlformats.org/officeDocument/2006/relationships/image" Target="../media/image2431.png"/><Relationship Id="rId28" Type="http://schemas.openxmlformats.org/officeDocument/2006/relationships/image" Target="../media/image2436.png"/><Relationship Id="rId36" Type="http://schemas.openxmlformats.org/officeDocument/2006/relationships/image" Target="../media/image2444.png"/><Relationship Id="rId10" Type="http://schemas.openxmlformats.org/officeDocument/2006/relationships/image" Target="../media/image2418.png"/><Relationship Id="rId19" Type="http://schemas.openxmlformats.org/officeDocument/2006/relationships/image" Target="../media/image2427.png"/><Relationship Id="rId31" Type="http://schemas.openxmlformats.org/officeDocument/2006/relationships/image" Target="../media/image2439.png"/><Relationship Id="rId4" Type="http://schemas.openxmlformats.org/officeDocument/2006/relationships/image" Target="../media/image2412.png"/><Relationship Id="rId9" Type="http://schemas.openxmlformats.org/officeDocument/2006/relationships/image" Target="../media/image2417.png"/><Relationship Id="rId14" Type="http://schemas.openxmlformats.org/officeDocument/2006/relationships/image" Target="../media/image2422.png"/><Relationship Id="rId22" Type="http://schemas.openxmlformats.org/officeDocument/2006/relationships/image" Target="../media/image2430.png"/><Relationship Id="rId27" Type="http://schemas.openxmlformats.org/officeDocument/2006/relationships/image" Target="../media/image2435.png"/><Relationship Id="rId30" Type="http://schemas.openxmlformats.org/officeDocument/2006/relationships/image" Target="../media/image2438.png"/><Relationship Id="rId35" Type="http://schemas.openxmlformats.org/officeDocument/2006/relationships/image" Target="../media/image2443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2.png"/><Relationship Id="rId13" Type="http://schemas.openxmlformats.org/officeDocument/2006/relationships/image" Target="../media/image2457.png"/><Relationship Id="rId18" Type="http://schemas.openxmlformats.org/officeDocument/2006/relationships/image" Target="../media/image2462.png"/><Relationship Id="rId26" Type="http://schemas.openxmlformats.org/officeDocument/2006/relationships/image" Target="../media/image2470.png"/><Relationship Id="rId3" Type="http://schemas.openxmlformats.org/officeDocument/2006/relationships/image" Target="../media/image2447.png"/><Relationship Id="rId21" Type="http://schemas.openxmlformats.org/officeDocument/2006/relationships/image" Target="../media/image2465.png"/><Relationship Id="rId7" Type="http://schemas.openxmlformats.org/officeDocument/2006/relationships/image" Target="../media/image2451.png"/><Relationship Id="rId12" Type="http://schemas.openxmlformats.org/officeDocument/2006/relationships/image" Target="../media/image2456.png"/><Relationship Id="rId17" Type="http://schemas.openxmlformats.org/officeDocument/2006/relationships/image" Target="../media/image2461.png"/><Relationship Id="rId25" Type="http://schemas.openxmlformats.org/officeDocument/2006/relationships/image" Target="../media/image2469.png"/><Relationship Id="rId2" Type="http://schemas.openxmlformats.org/officeDocument/2006/relationships/image" Target="../media/image2446.png"/><Relationship Id="rId16" Type="http://schemas.openxmlformats.org/officeDocument/2006/relationships/image" Target="../media/image2460.png"/><Relationship Id="rId20" Type="http://schemas.openxmlformats.org/officeDocument/2006/relationships/image" Target="../media/image2464.png"/><Relationship Id="rId29" Type="http://schemas.openxmlformats.org/officeDocument/2006/relationships/image" Target="../media/image247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50.png"/><Relationship Id="rId11" Type="http://schemas.openxmlformats.org/officeDocument/2006/relationships/image" Target="../media/image2455.png"/><Relationship Id="rId24" Type="http://schemas.openxmlformats.org/officeDocument/2006/relationships/image" Target="../media/image2468.png"/><Relationship Id="rId5" Type="http://schemas.openxmlformats.org/officeDocument/2006/relationships/image" Target="../media/image2449.png"/><Relationship Id="rId15" Type="http://schemas.openxmlformats.org/officeDocument/2006/relationships/image" Target="../media/image2459.png"/><Relationship Id="rId23" Type="http://schemas.openxmlformats.org/officeDocument/2006/relationships/image" Target="../media/image2467.png"/><Relationship Id="rId28" Type="http://schemas.openxmlformats.org/officeDocument/2006/relationships/image" Target="../media/image2472.png"/><Relationship Id="rId10" Type="http://schemas.openxmlformats.org/officeDocument/2006/relationships/image" Target="../media/image2454.png"/><Relationship Id="rId19" Type="http://schemas.openxmlformats.org/officeDocument/2006/relationships/image" Target="../media/image2463.png"/><Relationship Id="rId4" Type="http://schemas.openxmlformats.org/officeDocument/2006/relationships/image" Target="../media/image2448.png"/><Relationship Id="rId9" Type="http://schemas.openxmlformats.org/officeDocument/2006/relationships/image" Target="../media/image2453.png"/><Relationship Id="rId14" Type="http://schemas.openxmlformats.org/officeDocument/2006/relationships/image" Target="../media/image2458.png"/><Relationship Id="rId22" Type="http://schemas.openxmlformats.org/officeDocument/2006/relationships/image" Target="../media/image2466.png"/><Relationship Id="rId27" Type="http://schemas.openxmlformats.org/officeDocument/2006/relationships/image" Target="../media/image2471.png"/><Relationship Id="rId30" Type="http://schemas.openxmlformats.org/officeDocument/2006/relationships/image" Target="../media/image2474.png"/></Relationships>
</file>

<file path=ppt/slides/_rels/slide8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476.png"/><Relationship Id="rId7" Type="http://schemas.openxmlformats.org/officeDocument/2006/relationships/image" Target="../media/image2478.png"/><Relationship Id="rId2" Type="http://schemas.openxmlformats.org/officeDocument/2006/relationships/image" Target="../media/image247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477.png"/><Relationship Id="rId4" Type="http://schemas.microsoft.com/office/2007/relationships/hdphoto" Target="../media/hdphoto1.wdp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5.png"/><Relationship Id="rId13" Type="http://schemas.openxmlformats.org/officeDocument/2006/relationships/image" Target="../media/image2490.png"/><Relationship Id="rId18" Type="http://schemas.openxmlformats.org/officeDocument/2006/relationships/image" Target="../media/image2495.png"/><Relationship Id="rId26" Type="http://schemas.openxmlformats.org/officeDocument/2006/relationships/image" Target="../media/image2503.png"/><Relationship Id="rId3" Type="http://schemas.openxmlformats.org/officeDocument/2006/relationships/image" Target="../media/image2480.png"/><Relationship Id="rId21" Type="http://schemas.openxmlformats.org/officeDocument/2006/relationships/image" Target="../media/image2498.png"/><Relationship Id="rId7" Type="http://schemas.openxmlformats.org/officeDocument/2006/relationships/image" Target="../media/image2484.png"/><Relationship Id="rId12" Type="http://schemas.openxmlformats.org/officeDocument/2006/relationships/image" Target="../media/image2489.png"/><Relationship Id="rId17" Type="http://schemas.openxmlformats.org/officeDocument/2006/relationships/image" Target="../media/image2494.png"/><Relationship Id="rId25" Type="http://schemas.openxmlformats.org/officeDocument/2006/relationships/image" Target="../media/image2502.png"/><Relationship Id="rId2" Type="http://schemas.openxmlformats.org/officeDocument/2006/relationships/image" Target="../media/image2479.png"/><Relationship Id="rId16" Type="http://schemas.openxmlformats.org/officeDocument/2006/relationships/image" Target="../media/image2493.png"/><Relationship Id="rId20" Type="http://schemas.openxmlformats.org/officeDocument/2006/relationships/image" Target="../media/image2497.png"/><Relationship Id="rId29" Type="http://schemas.openxmlformats.org/officeDocument/2006/relationships/image" Target="../media/image250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83.png"/><Relationship Id="rId11" Type="http://schemas.openxmlformats.org/officeDocument/2006/relationships/image" Target="../media/image2488.png"/><Relationship Id="rId24" Type="http://schemas.openxmlformats.org/officeDocument/2006/relationships/image" Target="../media/image2501.png"/><Relationship Id="rId5" Type="http://schemas.openxmlformats.org/officeDocument/2006/relationships/image" Target="../media/image2482.png"/><Relationship Id="rId15" Type="http://schemas.openxmlformats.org/officeDocument/2006/relationships/image" Target="../media/image2492.png"/><Relationship Id="rId23" Type="http://schemas.openxmlformats.org/officeDocument/2006/relationships/image" Target="../media/image2500.png"/><Relationship Id="rId28" Type="http://schemas.openxmlformats.org/officeDocument/2006/relationships/image" Target="../media/image2505.png"/><Relationship Id="rId10" Type="http://schemas.openxmlformats.org/officeDocument/2006/relationships/image" Target="../media/image2487.png"/><Relationship Id="rId19" Type="http://schemas.openxmlformats.org/officeDocument/2006/relationships/image" Target="../media/image2496.png"/><Relationship Id="rId4" Type="http://schemas.openxmlformats.org/officeDocument/2006/relationships/image" Target="../media/image2481.png"/><Relationship Id="rId9" Type="http://schemas.openxmlformats.org/officeDocument/2006/relationships/image" Target="../media/image2486.png"/><Relationship Id="rId14" Type="http://schemas.openxmlformats.org/officeDocument/2006/relationships/image" Target="../media/image2491.png"/><Relationship Id="rId22" Type="http://schemas.openxmlformats.org/officeDocument/2006/relationships/image" Target="../media/image2499.png"/><Relationship Id="rId27" Type="http://schemas.openxmlformats.org/officeDocument/2006/relationships/image" Target="../media/image2504.png"/><Relationship Id="rId30" Type="http://schemas.openxmlformats.org/officeDocument/2006/relationships/image" Target="../media/image2507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4.png"/><Relationship Id="rId13" Type="http://schemas.openxmlformats.org/officeDocument/2006/relationships/image" Target="../media/image2519.png"/><Relationship Id="rId18" Type="http://schemas.openxmlformats.org/officeDocument/2006/relationships/image" Target="../media/image2524.png"/><Relationship Id="rId26" Type="http://schemas.openxmlformats.org/officeDocument/2006/relationships/image" Target="../media/image2532.png"/><Relationship Id="rId3" Type="http://schemas.openxmlformats.org/officeDocument/2006/relationships/image" Target="../media/image2509.png"/><Relationship Id="rId21" Type="http://schemas.openxmlformats.org/officeDocument/2006/relationships/image" Target="../media/image2527.png"/><Relationship Id="rId7" Type="http://schemas.openxmlformats.org/officeDocument/2006/relationships/image" Target="../media/image2513.png"/><Relationship Id="rId12" Type="http://schemas.openxmlformats.org/officeDocument/2006/relationships/image" Target="../media/image2518.png"/><Relationship Id="rId17" Type="http://schemas.openxmlformats.org/officeDocument/2006/relationships/image" Target="../media/image2523.png"/><Relationship Id="rId25" Type="http://schemas.openxmlformats.org/officeDocument/2006/relationships/image" Target="../media/image2531.png"/><Relationship Id="rId2" Type="http://schemas.openxmlformats.org/officeDocument/2006/relationships/image" Target="../media/image2508.png"/><Relationship Id="rId16" Type="http://schemas.openxmlformats.org/officeDocument/2006/relationships/image" Target="../media/image2522.png"/><Relationship Id="rId20" Type="http://schemas.openxmlformats.org/officeDocument/2006/relationships/image" Target="../media/image2526.png"/><Relationship Id="rId29" Type="http://schemas.openxmlformats.org/officeDocument/2006/relationships/image" Target="../media/image25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12.png"/><Relationship Id="rId11" Type="http://schemas.openxmlformats.org/officeDocument/2006/relationships/image" Target="../media/image2517.png"/><Relationship Id="rId24" Type="http://schemas.openxmlformats.org/officeDocument/2006/relationships/image" Target="../media/image2530.png"/><Relationship Id="rId5" Type="http://schemas.openxmlformats.org/officeDocument/2006/relationships/image" Target="../media/image2511.png"/><Relationship Id="rId15" Type="http://schemas.openxmlformats.org/officeDocument/2006/relationships/image" Target="../media/image2521.png"/><Relationship Id="rId23" Type="http://schemas.openxmlformats.org/officeDocument/2006/relationships/image" Target="../media/image2529.png"/><Relationship Id="rId28" Type="http://schemas.openxmlformats.org/officeDocument/2006/relationships/image" Target="../media/image2534.png"/><Relationship Id="rId10" Type="http://schemas.openxmlformats.org/officeDocument/2006/relationships/image" Target="../media/image2516.png"/><Relationship Id="rId19" Type="http://schemas.openxmlformats.org/officeDocument/2006/relationships/image" Target="../media/image2525.png"/><Relationship Id="rId4" Type="http://schemas.openxmlformats.org/officeDocument/2006/relationships/image" Target="../media/image2510.png"/><Relationship Id="rId9" Type="http://schemas.openxmlformats.org/officeDocument/2006/relationships/image" Target="../media/image2515.png"/><Relationship Id="rId14" Type="http://schemas.openxmlformats.org/officeDocument/2006/relationships/image" Target="../media/image2520.png"/><Relationship Id="rId22" Type="http://schemas.openxmlformats.org/officeDocument/2006/relationships/image" Target="../media/image2528.png"/><Relationship Id="rId27" Type="http://schemas.openxmlformats.org/officeDocument/2006/relationships/image" Target="../media/image2533.png"/><Relationship Id="rId30" Type="http://schemas.openxmlformats.org/officeDocument/2006/relationships/image" Target="../media/image2536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3.png"/><Relationship Id="rId13" Type="http://schemas.openxmlformats.org/officeDocument/2006/relationships/image" Target="../media/image2548.png"/><Relationship Id="rId18" Type="http://schemas.openxmlformats.org/officeDocument/2006/relationships/image" Target="../media/image2553.png"/><Relationship Id="rId26" Type="http://schemas.openxmlformats.org/officeDocument/2006/relationships/image" Target="../media/image2561.png"/><Relationship Id="rId3" Type="http://schemas.openxmlformats.org/officeDocument/2006/relationships/image" Target="../media/image2538.png"/><Relationship Id="rId21" Type="http://schemas.openxmlformats.org/officeDocument/2006/relationships/image" Target="../media/image2556.png"/><Relationship Id="rId34" Type="http://schemas.openxmlformats.org/officeDocument/2006/relationships/image" Target="../media/image2569.png"/><Relationship Id="rId7" Type="http://schemas.openxmlformats.org/officeDocument/2006/relationships/image" Target="../media/image2542.png"/><Relationship Id="rId12" Type="http://schemas.openxmlformats.org/officeDocument/2006/relationships/image" Target="../media/image2547.png"/><Relationship Id="rId17" Type="http://schemas.openxmlformats.org/officeDocument/2006/relationships/image" Target="../media/image2552.png"/><Relationship Id="rId25" Type="http://schemas.openxmlformats.org/officeDocument/2006/relationships/image" Target="../media/image2560.png"/><Relationship Id="rId33" Type="http://schemas.openxmlformats.org/officeDocument/2006/relationships/image" Target="../media/image2568.png"/><Relationship Id="rId2" Type="http://schemas.openxmlformats.org/officeDocument/2006/relationships/image" Target="../media/image2537.png"/><Relationship Id="rId16" Type="http://schemas.openxmlformats.org/officeDocument/2006/relationships/image" Target="../media/image2551.png"/><Relationship Id="rId20" Type="http://schemas.openxmlformats.org/officeDocument/2006/relationships/image" Target="../media/image2555.png"/><Relationship Id="rId29" Type="http://schemas.openxmlformats.org/officeDocument/2006/relationships/image" Target="../media/image25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41.png"/><Relationship Id="rId11" Type="http://schemas.openxmlformats.org/officeDocument/2006/relationships/image" Target="../media/image2546.png"/><Relationship Id="rId24" Type="http://schemas.openxmlformats.org/officeDocument/2006/relationships/image" Target="../media/image2559.png"/><Relationship Id="rId32" Type="http://schemas.openxmlformats.org/officeDocument/2006/relationships/image" Target="../media/image2567.png"/><Relationship Id="rId37" Type="http://schemas.openxmlformats.org/officeDocument/2006/relationships/image" Target="../media/image2572.png"/><Relationship Id="rId5" Type="http://schemas.openxmlformats.org/officeDocument/2006/relationships/image" Target="../media/image2540.png"/><Relationship Id="rId15" Type="http://schemas.openxmlformats.org/officeDocument/2006/relationships/image" Target="../media/image2550.png"/><Relationship Id="rId23" Type="http://schemas.openxmlformats.org/officeDocument/2006/relationships/image" Target="../media/image2558.png"/><Relationship Id="rId28" Type="http://schemas.openxmlformats.org/officeDocument/2006/relationships/image" Target="../media/image2563.png"/><Relationship Id="rId36" Type="http://schemas.openxmlformats.org/officeDocument/2006/relationships/image" Target="../media/image2571.png"/><Relationship Id="rId10" Type="http://schemas.openxmlformats.org/officeDocument/2006/relationships/image" Target="../media/image2545.png"/><Relationship Id="rId19" Type="http://schemas.openxmlformats.org/officeDocument/2006/relationships/image" Target="../media/image2554.png"/><Relationship Id="rId31" Type="http://schemas.openxmlformats.org/officeDocument/2006/relationships/image" Target="../media/image2566.png"/><Relationship Id="rId4" Type="http://schemas.openxmlformats.org/officeDocument/2006/relationships/image" Target="../media/image2539.png"/><Relationship Id="rId9" Type="http://schemas.openxmlformats.org/officeDocument/2006/relationships/image" Target="../media/image2544.png"/><Relationship Id="rId14" Type="http://schemas.openxmlformats.org/officeDocument/2006/relationships/image" Target="../media/image2549.png"/><Relationship Id="rId22" Type="http://schemas.openxmlformats.org/officeDocument/2006/relationships/image" Target="../media/image2557.png"/><Relationship Id="rId27" Type="http://schemas.openxmlformats.org/officeDocument/2006/relationships/image" Target="../media/image2562.png"/><Relationship Id="rId30" Type="http://schemas.openxmlformats.org/officeDocument/2006/relationships/image" Target="../media/image2565.png"/><Relationship Id="rId35" Type="http://schemas.openxmlformats.org/officeDocument/2006/relationships/image" Target="../media/image2570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9.png"/><Relationship Id="rId13" Type="http://schemas.openxmlformats.org/officeDocument/2006/relationships/image" Target="../media/image2584.png"/><Relationship Id="rId18" Type="http://schemas.openxmlformats.org/officeDocument/2006/relationships/image" Target="../media/image2589.png"/><Relationship Id="rId26" Type="http://schemas.openxmlformats.org/officeDocument/2006/relationships/image" Target="../media/image2597.png"/><Relationship Id="rId3" Type="http://schemas.openxmlformats.org/officeDocument/2006/relationships/image" Target="../media/image2574.png"/><Relationship Id="rId21" Type="http://schemas.openxmlformats.org/officeDocument/2006/relationships/image" Target="../media/image2592.png"/><Relationship Id="rId34" Type="http://schemas.openxmlformats.org/officeDocument/2006/relationships/image" Target="../media/image2605.png"/><Relationship Id="rId7" Type="http://schemas.openxmlformats.org/officeDocument/2006/relationships/image" Target="../media/image2578.png"/><Relationship Id="rId12" Type="http://schemas.openxmlformats.org/officeDocument/2006/relationships/image" Target="../media/image2583.png"/><Relationship Id="rId17" Type="http://schemas.openxmlformats.org/officeDocument/2006/relationships/image" Target="../media/image2588.png"/><Relationship Id="rId25" Type="http://schemas.openxmlformats.org/officeDocument/2006/relationships/image" Target="../media/image2596.png"/><Relationship Id="rId33" Type="http://schemas.openxmlformats.org/officeDocument/2006/relationships/image" Target="../media/image2604.png"/><Relationship Id="rId2" Type="http://schemas.openxmlformats.org/officeDocument/2006/relationships/image" Target="../media/image2573.png"/><Relationship Id="rId16" Type="http://schemas.openxmlformats.org/officeDocument/2006/relationships/image" Target="../media/image2587.png"/><Relationship Id="rId20" Type="http://schemas.openxmlformats.org/officeDocument/2006/relationships/image" Target="../media/image2591.png"/><Relationship Id="rId29" Type="http://schemas.openxmlformats.org/officeDocument/2006/relationships/image" Target="../media/image26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77.png"/><Relationship Id="rId11" Type="http://schemas.openxmlformats.org/officeDocument/2006/relationships/image" Target="../media/image2582.png"/><Relationship Id="rId24" Type="http://schemas.openxmlformats.org/officeDocument/2006/relationships/image" Target="../media/image2595.png"/><Relationship Id="rId32" Type="http://schemas.openxmlformats.org/officeDocument/2006/relationships/image" Target="../media/image2603.png"/><Relationship Id="rId37" Type="http://schemas.openxmlformats.org/officeDocument/2006/relationships/image" Target="../media/image2608.png"/><Relationship Id="rId5" Type="http://schemas.openxmlformats.org/officeDocument/2006/relationships/image" Target="../media/image2576.png"/><Relationship Id="rId15" Type="http://schemas.openxmlformats.org/officeDocument/2006/relationships/image" Target="../media/image2586.png"/><Relationship Id="rId23" Type="http://schemas.openxmlformats.org/officeDocument/2006/relationships/image" Target="../media/image2594.png"/><Relationship Id="rId28" Type="http://schemas.openxmlformats.org/officeDocument/2006/relationships/image" Target="../media/image2599.png"/><Relationship Id="rId36" Type="http://schemas.openxmlformats.org/officeDocument/2006/relationships/image" Target="../media/image2607.png"/><Relationship Id="rId10" Type="http://schemas.openxmlformats.org/officeDocument/2006/relationships/image" Target="../media/image2581.png"/><Relationship Id="rId19" Type="http://schemas.openxmlformats.org/officeDocument/2006/relationships/image" Target="../media/image2590.png"/><Relationship Id="rId31" Type="http://schemas.openxmlformats.org/officeDocument/2006/relationships/image" Target="../media/image2602.png"/><Relationship Id="rId4" Type="http://schemas.openxmlformats.org/officeDocument/2006/relationships/image" Target="../media/image2575.png"/><Relationship Id="rId9" Type="http://schemas.openxmlformats.org/officeDocument/2006/relationships/image" Target="../media/image2580.png"/><Relationship Id="rId14" Type="http://schemas.openxmlformats.org/officeDocument/2006/relationships/image" Target="../media/image2585.png"/><Relationship Id="rId22" Type="http://schemas.openxmlformats.org/officeDocument/2006/relationships/image" Target="../media/image2593.png"/><Relationship Id="rId27" Type="http://schemas.openxmlformats.org/officeDocument/2006/relationships/image" Target="../media/image2598.png"/><Relationship Id="rId30" Type="http://schemas.openxmlformats.org/officeDocument/2006/relationships/image" Target="../media/image2601.png"/><Relationship Id="rId35" Type="http://schemas.openxmlformats.org/officeDocument/2006/relationships/image" Target="../media/image260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5.png"/><Relationship Id="rId13" Type="http://schemas.openxmlformats.org/officeDocument/2006/relationships/image" Target="../media/image2620.png"/><Relationship Id="rId18" Type="http://schemas.openxmlformats.org/officeDocument/2006/relationships/image" Target="../media/image2625.png"/><Relationship Id="rId26" Type="http://schemas.openxmlformats.org/officeDocument/2006/relationships/image" Target="../media/image2633.png"/><Relationship Id="rId3" Type="http://schemas.openxmlformats.org/officeDocument/2006/relationships/image" Target="../media/image2610.png"/><Relationship Id="rId21" Type="http://schemas.openxmlformats.org/officeDocument/2006/relationships/image" Target="../media/image2628.png"/><Relationship Id="rId34" Type="http://schemas.openxmlformats.org/officeDocument/2006/relationships/image" Target="../media/image2641.png"/><Relationship Id="rId7" Type="http://schemas.openxmlformats.org/officeDocument/2006/relationships/image" Target="../media/image2614.png"/><Relationship Id="rId12" Type="http://schemas.openxmlformats.org/officeDocument/2006/relationships/image" Target="../media/image2619.png"/><Relationship Id="rId17" Type="http://schemas.openxmlformats.org/officeDocument/2006/relationships/image" Target="../media/image2624.png"/><Relationship Id="rId25" Type="http://schemas.openxmlformats.org/officeDocument/2006/relationships/image" Target="../media/image2632.png"/><Relationship Id="rId33" Type="http://schemas.openxmlformats.org/officeDocument/2006/relationships/image" Target="../media/image2640.png"/><Relationship Id="rId2" Type="http://schemas.openxmlformats.org/officeDocument/2006/relationships/image" Target="../media/image2609.png"/><Relationship Id="rId16" Type="http://schemas.openxmlformats.org/officeDocument/2006/relationships/image" Target="../media/image2623.png"/><Relationship Id="rId20" Type="http://schemas.openxmlformats.org/officeDocument/2006/relationships/image" Target="../media/image2627.png"/><Relationship Id="rId29" Type="http://schemas.openxmlformats.org/officeDocument/2006/relationships/image" Target="../media/image26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13.png"/><Relationship Id="rId11" Type="http://schemas.openxmlformats.org/officeDocument/2006/relationships/image" Target="../media/image2618.png"/><Relationship Id="rId24" Type="http://schemas.openxmlformats.org/officeDocument/2006/relationships/image" Target="../media/image2631.png"/><Relationship Id="rId32" Type="http://schemas.openxmlformats.org/officeDocument/2006/relationships/image" Target="../media/image2639.png"/><Relationship Id="rId37" Type="http://schemas.openxmlformats.org/officeDocument/2006/relationships/image" Target="../media/image2644.png"/><Relationship Id="rId5" Type="http://schemas.openxmlformats.org/officeDocument/2006/relationships/image" Target="../media/image2612.png"/><Relationship Id="rId15" Type="http://schemas.openxmlformats.org/officeDocument/2006/relationships/image" Target="../media/image2622.png"/><Relationship Id="rId23" Type="http://schemas.openxmlformats.org/officeDocument/2006/relationships/image" Target="../media/image2630.png"/><Relationship Id="rId28" Type="http://schemas.openxmlformats.org/officeDocument/2006/relationships/image" Target="../media/image2635.png"/><Relationship Id="rId36" Type="http://schemas.openxmlformats.org/officeDocument/2006/relationships/image" Target="../media/image2643.png"/><Relationship Id="rId10" Type="http://schemas.openxmlformats.org/officeDocument/2006/relationships/image" Target="../media/image2617.png"/><Relationship Id="rId19" Type="http://schemas.openxmlformats.org/officeDocument/2006/relationships/image" Target="../media/image2626.png"/><Relationship Id="rId31" Type="http://schemas.openxmlformats.org/officeDocument/2006/relationships/image" Target="../media/image2638.png"/><Relationship Id="rId4" Type="http://schemas.openxmlformats.org/officeDocument/2006/relationships/image" Target="../media/image2611.png"/><Relationship Id="rId9" Type="http://schemas.openxmlformats.org/officeDocument/2006/relationships/image" Target="../media/image2616.png"/><Relationship Id="rId14" Type="http://schemas.openxmlformats.org/officeDocument/2006/relationships/image" Target="../media/image2621.png"/><Relationship Id="rId22" Type="http://schemas.openxmlformats.org/officeDocument/2006/relationships/image" Target="../media/image2629.png"/><Relationship Id="rId27" Type="http://schemas.openxmlformats.org/officeDocument/2006/relationships/image" Target="../media/image2634.png"/><Relationship Id="rId30" Type="http://schemas.openxmlformats.org/officeDocument/2006/relationships/image" Target="../media/image2637.png"/><Relationship Id="rId35" Type="http://schemas.openxmlformats.org/officeDocument/2006/relationships/image" Target="../media/image2642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1.png"/><Relationship Id="rId13" Type="http://schemas.openxmlformats.org/officeDocument/2006/relationships/image" Target="../media/image2656.png"/><Relationship Id="rId18" Type="http://schemas.openxmlformats.org/officeDocument/2006/relationships/image" Target="../media/image2661.png"/><Relationship Id="rId26" Type="http://schemas.openxmlformats.org/officeDocument/2006/relationships/image" Target="../media/image2669.png"/><Relationship Id="rId3" Type="http://schemas.openxmlformats.org/officeDocument/2006/relationships/image" Target="../media/image2646.png"/><Relationship Id="rId21" Type="http://schemas.openxmlformats.org/officeDocument/2006/relationships/image" Target="../media/image2664.png"/><Relationship Id="rId34" Type="http://schemas.openxmlformats.org/officeDocument/2006/relationships/image" Target="../media/image2677.png"/><Relationship Id="rId7" Type="http://schemas.openxmlformats.org/officeDocument/2006/relationships/image" Target="../media/image2650.png"/><Relationship Id="rId12" Type="http://schemas.openxmlformats.org/officeDocument/2006/relationships/image" Target="../media/image2655.png"/><Relationship Id="rId17" Type="http://schemas.openxmlformats.org/officeDocument/2006/relationships/image" Target="../media/image2660.png"/><Relationship Id="rId25" Type="http://schemas.openxmlformats.org/officeDocument/2006/relationships/image" Target="../media/image2668.png"/><Relationship Id="rId33" Type="http://schemas.openxmlformats.org/officeDocument/2006/relationships/image" Target="../media/image2676.png"/><Relationship Id="rId2" Type="http://schemas.openxmlformats.org/officeDocument/2006/relationships/image" Target="../media/image2645.png"/><Relationship Id="rId16" Type="http://schemas.openxmlformats.org/officeDocument/2006/relationships/image" Target="../media/image2659.png"/><Relationship Id="rId20" Type="http://schemas.openxmlformats.org/officeDocument/2006/relationships/image" Target="../media/image2663.png"/><Relationship Id="rId29" Type="http://schemas.openxmlformats.org/officeDocument/2006/relationships/image" Target="../media/image26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49.png"/><Relationship Id="rId11" Type="http://schemas.openxmlformats.org/officeDocument/2006/relationships/image" Target="../media/image2654.png"/><Relationship Id="rId24" Type="http://schemas.openxmlformats.org/officeDocument/2006/relationships/image" Target="../media/image2667.png"/><Relationship Id="rId32" Type="http://schemas.openxmlformats.org/officeDocument/2006/relationships/image" Target="../media/image2675.png"/><Relationship Id="rId37" Type="http://schemas.openxmlformats.org/officeDocument/2006/relationships/image" Target="../media/image2680.png"/><Relationship Id="rId5" Type="http://schemas.openxmlformats.org/officeDocument/2006/relationships/image" Target="../media/image2648.png"/><Relationship Id="rId15" Type="http://schemas.openxmlformats.org/officeDocument/2006/relationships/image" Target="../media/image2658.png"/><Relationship Id="rId23" Type="http://schemas.openxmlformats.org/officeDocument/2006/relationships/image" Target="../media/image2666.png"/><Relationship Id="rId28" Type="http://schemas.openxmlformats.org/officeDocument/2006/relationships/image" Target="../media/image2671.png"/><Relationship Id="rId36" Type="http://schemas.openxmlformats.org/officeDocument/2006/relationships/image" Target="../media/image2679.png"/><Relationship Id="rId10" Type="http://schemas.openxmlformats.org/officeDocument/2006/relationships/image" Target="../media/image2653.png"/><Relationship Id="rId19" Type="http://schemas.openxmlformats.org/officeDocument/2006/relationships/image" Target="../media/image2662.png"/><Relationship Id="rId31" Type="http://schemas.openxmlformats.org/officeDocument/2006/relationships/image" Target="../media/image2674.png"/><Relationship Id="rId4" Type="http://schemas.openxmlformats.org/officeDocument/2006/relationships/image" Target="../media/image2647.png"/><Relationship Id="rId9" Type="http://schemas.openxmlformats.org/officeDocument/2006/relationships/image" Target="../media/image2652.png"/><Relationship Id="rId14" Type="http://schemas.openxmlformats.org/officeDocument/2006/relationships/image" Target="../media/image2657.png"/><Relationship Id="rId22" Type="http://schemas.openxmlformats.org/officeDocument/2006/relationships/image" Target="../media/image2665.png"/><Relationship Id="rId27" Type="http://schemas.openxmlformats.org/officeDocument/2006/relationships/image" Target="../media/image2670.png"/><Relationship Id="rId30" Type="http://schemas.openxmlformats.org/officeDocument/2006/relationships/image" Target="../media/image2673.png"/><Relationship Id="rId35" Type="http://schemas.openxmlformats.org/officeDocument/2006/relationships/image" Target="../media/image26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13" Type="http://schemas.openxmlformats.org/officeDocument/2006/relationships/image" Target="../media/image226.png"/><Relationship Id="rId18" Type="http://schemas.openxmlformats.org/officeDocument/2006/relationships/image" Target="../media/image231.png"/><Relationship Id="rId26" Type="http://schemas.openxmlformats.org/officeDocument/2006/relationships/image" Target="../media/image239.png"/><Relationship Id="rId39" Type="http://schemas.openxmlformats.org/officeDocument/2006/relationships/image" Target="../media/image252.png"/><Relationship Id="rId3" Type="http://schemas.openxmlformats.org/officeDocument/2006/relationships/image" Target="../media/image216.png"/><Relationship Id="rId21" Type="http://schemas.openxmlformats.org/officeDocument/2006/relationships/image" Target="../media/image234.png"/><Relationship Id="rId34" Type="http://schemas.openxmlformats.org/officeDocument/2006/relationships/image" Target="../media/image247.png"/><Relationship Id="rId7" Type="http://schemas.openxmlformats.org/officeDocument/2006/relationships/image" Target="../media/image220.png"/><Relationship Id="rId12" Type="http://schemas.openxmlformats.org/officeDocument/2006/relationships/image" Target="../media/image225.png"/><Relationship Id="rId17" Type="http://schemas.openxmlformats.org/officeDocument/2006/relationships/image" Target="../media/image230.png"/><Relationship Id="rId25" Type="http://schemas.openxmlformats.org/officeDocument/2006/relationships/image" Target="../media/image238.png"/><Relationship Id="rId33" Type="http://schemas.openxmlformats.org/officeDocument/2006/relationships/image" Target="../media/image246.png"/><Relationship Id="rId38" Type="http://schemas.openxmlformats.org/officeDocument/2006/relationships/image" Target="../media/image251.png"/><Relationship Id="rId2" Type="http://schemas.openxmlformats.org/officeDocument/2006/relationships/image" Target="../media/image215.png"/><Relationship Id="rId16" Type="http://schemas.openxmlformats.org/officeDocument/2006/relationships/image" Target="../media/image229.png"/><Relationship Id="rId20" Type="http://schemas.openxmlformats.org/officeDocument/2006/relationships/image" Target="../media/image233.png"/><Relationship Id="rId29" Type="http://schemas.openxmlformats.org/officeDocument/2006/relationships/image" Target="../media/image242.png"/><Relationship Id="rId41" Type="http://schemas.openxmlformats.org/officeDocument/2006/relationships/image" Target="../media/image2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9.png"/><Relationship Id="rId11" Type="http://schemas.openxmlformats.org/officeDocument/2006/relationships/image" Target="../media/image224.png"/><Relationship Id="rId24" Type="http://schemas.openxmlformats.org/officeDocument/2006/relationships/image" Target="../media/image237.png"/><Relationship Id="rId32" Type="http://schemas.openxmlformats.org/officeDocument/2006/relationships/image" Target="../media/image245.png"/><Relationship Id="rId37" Type="http://schemas.openxmlformats.org/officeDocument/2006/relationships/image" Target="../media/image250.png"/><Relationship Id="rId40" Type="http://schemas.openxmlformats.org/officeDocument/2006/relationships/image" Target="../media/image253.png"/><Relationship Id="rId5" Type="http://schemas.openxmlformats.org/officeDocument/2006/relationships/image" Target="../media/image218.png"/><Relationship Id="rId15" Type="http://schemas.openxmlformats.org/officeDocument/2006/relationships/image" Target="../media/image228.png"/><Relationship Id="rId23" Type="http://schemas.openxmlformats.org/officeDocument/2006/relationships/image" Target="../media/image236.png"/><Relationship Id="rId28" Type="http://schemas.openxmlformats.org/officeDocument/2006/relationships/image" Target="../media/image241.png"/><Relationship Id="rId36" Type="http://schemas.openxmlformats.org/officeDocument/2006/relationships/image" Target="../media/image249.png"/><Relationship Id="rId10" Type="http://schemas.openxmlformats.org/officeDocument/2006/relationships/image" Target="../media/image223.png"/><Relationship Id="rId19" Type="http://schemas.openxmlformats.org/officeDocument/2006/relationships/image" Target="../media/image232.png"/><Relationship Id="rId31" Type="http://schemas.openxmlformats.org/officeDocument/2006/relationships/image" Target="../media/image244.png"/><Relationship Id="rId4" Type="http://schemas.openxmlformats.org/officeDocument/2006/relationships/image" Target="../media/image217.png"/><Relationship Id="rId9" Type="http://schemas.openxmlformats.org/officeDocument/2006/relationships/image" Target="../media/image222.png"/><Relationship Id="rId14" Type="http://schemas.openxmlformats.org/officeDocument/2006/relationships/image" Target="../media/image227.png"/><Relationship Id="rId22" Type="http://schemas.openxmlformats.org/officeDocument/2006/relationships/image" Target="../media/image235.png"/><Relationship Id="rId27" Type="http://schemas.openxmlformats.org/officeDocument/2006/relationships/image" Target="../media/image240.png"/><Relationship Id="rId30" Type="http://schemas.openxmlformats.org/officeDocument/2006/relationships/image" Target="../media/image243.png"/><Relationship Id="rId35" Type="http://schemas.openxmlformats.org/officeDocument/2006/relationships/image" Target="../media/image248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7.png"/><Relationship Id="rId13" Type="http://schemas.openxmlformats.org/officeDocument/2006/relationships/image" Target="../media/image2692.png"/><Relationship Id="rId18" Type="http://schemas.openxmlformats.org/officeDocument/2006/relationships/image" Target="../media/image2697.png"/><Relationship Id="rId26" Type="http://schemas.openxmlformats.org/officeDocument/2006/relationships/image" Target="../media/image2705.png"/><Relationship Id="rId3" Type="http://schemas.openxmlformats.org/officeDocument/2006/relationships/image" Target="../media/image2682.png"/><Relationship Id="rId21" Type="http://schemas.openxmlformats.org/officeDocument/2006/relationships/image" Target="../media/image2700.png"/><Relationship Id="rId7" Type="http://schemas.openxmlformats.org/officeDocument/2006/relationships/image" Target="../media/image2686.png"/><Relationship Id="rId12" Type="http://schemas.openxmlformats.org/officeDocument/2006/relationships/image" Target="../media/image2691.png"/><Relationship Id="rId17" Type="http://schemas.openxmlformats.org/officeDocument/2006/relationships/image" Target="../media/image2696.png"/><Relationship Id="rId25" Type="http://schemas.openxmlformats.org/officeDocument/2006/relationships/image" Target="../media/image2704.png"/><Relationship Id="rId2" Type="http://schemas.openxmlformats.org/officeDocument/2006/relationships/image" Target="../media/image2681.png"/><Relationship Id="rId16" Type="http://schemas.openxmlformats.org/officeDocument/2006/relationships/image" Target="../media/image2695.png"/><Relationship Id="rId20" Type="http://schemas.openxmlformats.org/officeDocument/2006/relationships/image" Target="../media/image2699.png"/><Relationship Id="rId29" Type="http://schemas.openxmlformats.org/officeDocument/2006/relationships/image" Target="../media/image27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85.png"/><Relationship Id="rId11" Type="http://schemas.openxmlformats.org/officeDocument/2006/relationships/image" Target="../media/image2690.png"/><Relationship Id="rId24" Type="http://schemas.openxmlformats.org/officeDocument/2006/relationships/image" Target="../media/image2703.png"/><Relationship Id="rId5" Type="http://schemas.openxmlformats.org/officeDocument/2006/relationships/image" Target="../media/image2684.png"/><Relationship Id="rId15" Type="http://schemas.openxmlformats.org/officeDocument/2006/relationships/image" Target="../media/image2694.png"/><Relationship Id="rId23" Type="http://schemas.openxmlformats.org/officeDocument/2006/relationships/image" Target="../media/image2702.png"/><Relationship Id="rId28" Type="http://schemas.openxmlformats.org/officeDocument/2006/relationships/image" Target="../media/image2707.png"/><Relationship Id="rId10" Type="http://schemas.openxmlformats.org/officeDocument/2006/relationships/image" Target="../media/image2689.png"/><Relationship Id="rId19" Type="http://schemas.openxmlformats.org/officeDocument/2006/relationships/image" Target="../media/image2698.png"/><Relationship Id="rId4" Type="http://schemas.openxmlformats.org/officeDocument/2006/relationships/image" Target="../media/image2683.png"/><Relationship Id="rId9" Type="http://schemas.openxmlformats.org/officeDocument/2006/relationships/image" Target="../media/image2688.png"/><Relationship Id="rId14" Type="http://schemas.openxmlformats.org/officeDocument/2006/relationships/image" Target="../media/image2693.png"/><Relationship Id="rId22" Type="http://schemas.openxmlformats.org/officeDocument/2006/relationships/image" Target="../media/image2701.png"/><Relationship Id="rId27" Type="http://schemas.openxmlformats.org/officeDocument/2006/relationships/image" Target="../media/image2706.png"/><Relationship Id="rId30" Type="http://schemas.openxmlformats.org/officeDocument/2006/relationships/image" Target="../media/image2709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6.png"/><Relationship Id="rId13" Type="http://schemas.openxmlformats.org/officeDocument/2006/relationships/image" Target="../media/image2721.png"/><Relationship Id="rId18" Type="http://schemas.openxmlformats.org/officeDocument/2006/relationships/image" Target="../media/image2726.png"/><Relationship Id="rId26" Type="http://schemas.openxmlformats.org/officeDocument/2006/relationships/image" Target="../media/image2734.png"/><Relationship Id="rId3" Type="http://schemas.openxmlformats.org/officeDocument/2006/relationships/image" Target="../media/image2711.png"/><Relationship Id="rId21" Type="http://schemas.openxmlformats.org/officeDocument/2006/relationships/image" Target="../media/image2729.png"/><Relationship Id="rId7" Type="http://schemas.openxmlformats.org/officeDocument/2006/relationships/image" Target="../media/image2715.png"/><Relationship Id="rId12" Type="http://schemas.openxmlformats.org/officeDocument/2006/relationships/image" Target="../media/image2720.png"/><Relationship Id="rId17" Type="http://schemas.openxmlformats.org/officeDocument/2006/relationships/image" Target="../media/image2725.png"/><Relationship Id="rId25" Type="http://schemas.openxmlformats.org/officeDocument/2006/relationships/image" Target="../media/image2733.png"/><Relationship Id="rId2" Type="http://schemas.openxmlformats.org/officeDocument/2006/relationships/image" Target="../media/image2710.png"/><Relationship Id="rId16" Type="http://schemas.openxmlformats.org/officeDocument/2006/relationships/image" Target="../media/image2724.png"/><Relationship Id="rId20" Type="http://schemas.openxmlformats.org/officeDocument/2006/relationships/image" Target="../media/image2728.png"/><Relationship Id="rId29" Type="http://schemas.openxmlformats.org/officeDocument/2006/relationships/image" Target="../media/image27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14.png"/><Relationship Id="rId11" Type="http://schemas.openxmlformats.org/officeDocument/2006/relationships/image" Target="../media/image2719.png"/><Relationship Id="rId24" Type="http://schemas.openxmlformats.org/officeDocument/2006/relationships/image" Target="../media/image2732.png"/><Relationship Id="rId5" Type="http://schemas.openxmlformats.org/officeDocument/2006/relationships/image" Target="../media/image2713.png"/><Relationship Id="rId15" Type="http://schemas.openxmlformats.org/officeDocument/2006/relationships/image" Target="../media/image2723.png"/><Relationship Id="rId23" Type="http://schemas.openxmlformats.org/officeDocument/2006/relationships/image" Target="../media/image2731.png"/><Relationship Id="rId28" Type="http://schemas.openxmlformats.org/officeDocument/2006/relationships/image" Target="../media/image2736.png"/><Relationship Id="rId10" Type="http://schemas.openxmlformats.org/officeDocument/2006/relationships/image" Target="../media/image2718.png"/><Relationship Id="rId19" Type="http://schemas.openxmlformats.org/officeDocument/2006/relationships/image" Target="../media/image2727.png"/><Relationship Id="rId4" Type="http://schemas.openxmlformats.org/officeDocument/2006/relationships/image" Target="../media/image2712.png"/><Relationship Id="rId9" Type="http://schemas.openxmlformats.org/officeDocument/2006/relationships/image" Target="../media/image2717.png"/><Relationship Id="rId14" Type="http://schemas.openxmlformats.org/officeDocument/2006/relationships/image" Target="../media/image2722.png"/><Relationship Id="rId22" Type="http://schemas.openxmlformats.org/officeDocument/2006/relationships/image" Target="../media/image2730.png"/><Relationship Id="rId27" Type="http://schemas.openxmlformats.org/officeDocument/2006/relationships/image" Target="../media/image2735.png"/><Relationship Id="rId30" Type="http://schemas.openxmlformats.org/officeDocument/2006/relationships/image" Target="../media/image2738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5.png"/><Relationship Id="rId13" Type="http://schemas.openxmlformats.org/officeDocument/2006/relationships/image" Target="../media/image2750.png"/><Relationship Id="rId18" Type="http://schemas.openxmlformats.org/officeDocument/2006/relationships/image" Target="../media/image2755.png"/><Relationship Id="rId26" Type="http://schemas.openxmlformats.org/officeDocument/2006/relationships/image" Target="../media/image2763.png"/><Relationship Id="rId3" Type="http://schemas.openxmlformats.org/officeDocument/2006/relationships/image" Target="../media/image2740.png"/><Relationship Id="rId21" Type="http://schemas.openxmlformats.org/officeDocument/2006/relationships/image" Target="../media/image2758.png"/><Relationship Id="rId7" Type="http://schemas.openxmlformats.org/officeDocument/2006/relationships/image" Target="../media/image2744.png"/><Relationship Id="rId12" Type="http://schemas.openxmlformats.org/officeDocument/2006/relationships/image" Target="../media/image2749.png"/><Relationship Id="rId17" Type="http://schemas.openxmlformats.org/officeDocument/2006/relationships/image" Target="../media/image2754.png"/><Relationship Id="rId25" Type="http://schemas.openxmlformats.org/officeDocument/2006/relationships/image" Target="../media/image2762.png"/><Relationship Id="rId2" Type="http://schemas.openxmlformats.org/officeDocument/2006/relationships/image" Target="../media/image2739.png"/><Relationship Id="rId16" Type="http://schemas.openxmlformats.org/officeDocument/2006/relationships/image" Target="../media/image2753.png"/><Relationship Id="rId20" Type="http://schemas.openxmlformats.org/officeDocument/2006/relationships/image" Target="../media/image2757.png"/><Relationship Id="rId29" Type="http://schemas.openxmlformats.org/officeDocument/2006/relationships/image" Target="../media/image27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43.png"/><Relationship Id="rId11" Type="http://schemas.openxmlformats.org/officeDocument/2006/relationships/image" Target="../media/image2748.png"/><Relationship Id="rId24" Type="http://schemas.openxmlformats.org/officeDocument/2006/relationships/image" Target="../media/image2761.png"/><Relationship Id="rId5" Type="http://schemas.openxmlformats.org/officeDocument/2006/relationships/image" Target="../media/image2742.png"/><Relationship Id="rId15" Type="http://schemas.openxmlformats.org/officeDocument/2006/relationships/image" Target="../media/image2752.png"/><Relationship Id="rId23" Type="http://schemas.openxmlformats.org/officeDocument/2006/relationships/image" Target="../media/image2760.png"/><Relationship Id="rId28" Type="http://schemas.openxmlformats.org/officeDocument/2006/relationships/image" Target="../media/image2765.png"/><Relationship Id="rId10" Type="http://schemas.openxmlformats.org/officeDocument/2006/relationships/image" Target="../media/image2747.png"/><Relationship Id="rId19" Type="http://schemas.openxmlformats.org/officeDocument/2006/relationships/image" Target="../media/image2756.png"/><Relationship Id="rId4" Type="http://schemas.openxmlformats.org/officeDocument/2006/relationships/image" Target="../media/image2741.png"/><Relationship Id="rId9" Type="http://schemas.openxmlformats.org/officeDocument/2006/relationships/image" Target="../media/image2746.png"/><Relationship Id="rId14" Type="http://schemas.openxmlformats.org/officeDocument/2006/relationships/image" Target="../media/image2751.png"/><Relationship Id="rId22" Type="http://schemas.openxmlformats.org/officeDocument/2006/relationships/image" Target="../media/image2759.png"/><Relationship Id="rId27" Type="http://schemas.openxmlformats.org/officeDocument/2006/relationships/image" Target="../media/image2764.png"/><Relationship Id="rId30" Type="http://schemas.openxmlformats.org/officeDocument/2006/relationships/image" Target="../media/image2767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4.png"/><Relationship Id="rId13" Type="http://schemas.openxmlformats.org/officeDocument/2006/relationships/image" Target="../media/image2779.png"/><Relationship Id="rId18" Type="http://schemas.openxmlformats.org/officeDocument/2006/relationships/image" Target="../media/image2784.png"/><Relationship Id="rId26" Type="http://schemas.openxmlformats.org/officeDocument/2006/relationships/image" Target="../media/image2792.png"/><Relationship Id="rId3" Type="http://schemas.openxmlformats.org/officeDocument/2006/relationships/image" Target="../media/image2769.png"/><Relationship Id="rId21" Type="http://schemas.openxmlformats.org/officeDocument/2006/relationships/image" Target="../media/image2787.png"/><Relationship Id="rId34" Type="http://schemas.openxmlformats.org/officeDocument/2006/relationships/image" Target="../media/image2800.png"/><Relationship Id="rId7" Type="http://schemas.openxmlformats.org/officeDocument/2006/relationships/image" Target="../media/image2773.png"/><Relationship Id="rId12" Type="http://schemas.openxmlformats.org/officeDocument/2006/relationships/image" Target="../media/image2778.png"/><Relationship Id="rId17" Type="http://schemas.openxmlformats.org/officeDocument/2006/relationships/image" Target="../media/image2783.png"/><Relationship Id="rId25" Type="http://schemas.openxmlformats.org/officeDocument/2006/relationships/image" Target="../media/image2791.png"/><Relationship Id="rId33" Type="http://schemas.openxmlformats.org/officeDocument/2006/relationships/image" Target="../media/image2799.png"/><Relationship Id="rId2" Type="http://schemas.openxmlformats.org/officeDocument/2006/relationships/image" Target="../media/image2768.png"/><Relationship Id="rId16" Type="http://schemas.openxmlformats.org/officeDocument/2006/relationships/image" Target="../media/image2782.png"/><Relationship Id="rId20" Type="http://schemas.openxmlformats.org/officeDocument/2006/relationships/image" Target="../media/image2786.png"/><Relationship Id="rId29" Type="http://schemas.openxmlformats.org/officeDocument/2006/relationships/image" Target="../media/image279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72.png"/><Relationship Id="rId11" Type="http://schemas.openxmlformats.org/officeDocument/2006/relationships/image" Target="../media/image2777.png"/><Relationship Id="rId24" Type="http://schemas.openxmlformats.org/officeDocument/2006/relationships/image" Target="../media/image2790.png"/><Relationship Id="rId32" Type="http://schemas.openxmlformats.org/officeDocument/2006/relationships/image" Target="../media/image2798.png"/><Relationship Id="rId37" Type="http://schemas.openxmlformats.org/officeDocument/2006/relationships/image" Target="../media/image2803.png"/><Relationship Id="rId5" Type="http://schemas.openxmlformats.org/officeDocument/2006/relationships/image" Target="../media/image2771.png"/><Relationship Id="rId15" Type="http://schemas.openxmlformats.org/officeDocument/2006/relationships/image" Target="../media/image2781.png"/><Relationship Id="rId23" Type="http://schemas.openxmlformats.org/officeDocument/2006/relationships/image" Target="../media/image2789.png"/><Relationship Id="rId28" Type="http://schemas.openxmlformats.org/officeDocument/2006/relationships/image" Target="../media/image2794.png"/><Relationship Id="rId36" Type="http://schemas.openxmlformats.org/officeDocument/2006/relationships/image" Target="../media/image2802.png"/><Relationship Id="rId10" Type="http://schemas.openxmlformats.org/officeDocument/2006/relationships/image" Target="../media/image2776.png"/><Relationship Id="rId19" Type="http://schemas.openxmlformats.org/officeDocument/2006/relationships/image" Target="../media/image2785.png"/><Relationship Id="rId31" Type="http://schemas.openxmlformats.org/officeDocument/2006/relationships/image" Target="../media/image2797.png"/><Relationship Id="rId4" Type="http://schemas.openxmlformats.org/officeDocument/2006/relationships/image" Target="../media/image2770.png"/><Relationship Id="rId9" Type="http://schemas.openxmlformats.org/officeDocument/2006/relationships/image" Target="../media/image2775.png"/><Relationship Id="rId14" Type="http://schemas.openxmlformats.org/officeDocument/2006/relationships/image" Target="../media/image2780.png"/><Relationship Id="rId22" Type="http://schemas.openxmlformats.org/officeDocument/2006/relationships/image" Target="../media/image2788.png"/><Relationship Id="rId27" Type="http://schemas.openxmlformats.org/officeDocument/2006/relationships/image" Target="../media/image2793.png"/><Relationship Id="rId30" Type="http://schemas.openxmlformats.org/officeDocument/2006/relationships/image" Target="../media/image2796.png"/><Relationship Id="rId35" Type="http://schemas.openxmlformats.org/officeDocument/2006/relationships/image" Target="../media/image2801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0.png"/><Relationship Id="rId13" Type="http://schemas.openxmlformats.org/officeDocument/2006/relationships/image" Target="../media/image2815.png"/><Relationship Id="rId18" Type="http://schemas.openxmlformats.org/officeDocument/2006/relationships/image" Target="../media/image2820.png"/><Relationship Id="rId26" Type="http://schemas.openxmlformats.org/officeDocument/2006/relationships/image" Target="../media/image2828.png"/><Relationship Id="rId3" Type="http://schemas.openxmlformats.org/officeDocument/2006/relationships/image" Target="../media/image2805.png"/><Relationship Id="rId21" Type="http://schemas.openxmlformats.org/officeDocument/2006/relationships/image" Target="../media/image2823.png"/><Relationship Id="rId7" Type="http://schemas.openxmlformats.org/officeDocument/2006/relationships/image" Target="../media/image2809.png"/><Relationship Id="rId12" Type="http://schemas.openxmlformats.org/officeDocument/2006/relationships/image" Target="../media/image2814.png"/><Relationship Id="rId17" Type="http://schemas.openxmlformats.org/officeDocument/2006/relationships/image" Target="../media/image2819.png"/><Relationship Id="rId25" Type="http://schemas.openxmlformats.org/officeDocument/2006/relationships/image" Target="../media/image2827.png"/><Relationship Id="rId2" Type="http://schemas.openxmlformats.org/officeDocument/2006/relationships/image" Target="../media/image2804.png"/><Relationship Id="rId16" Type="http://schemas.openxmlformats.org/officeDocument/2006/relationships/image" Target="../media/image2818.png"/><Relationship Id="rId20" Type="http://schemas.openxmlformats.org/officeDocument/2006/relationships/image" Target="../media/image2822.png"/><Relationship Id="rId29" Type="http://schemas.openxmlformats.org/officeDocument/2006/relationships/image" Target="../media/image28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08.png"/><Relationship Id="rId11" Type="http://schemas.openxmlformats.org/officeDocument/2006/relationships/image" Target="../media/image2813.png"/><Relationship Id="rId24" Type="http://schemas.openxmlformats.org/officeDocument/2006/relationships/image" Target="../media/image2826.png"/><Relationship Id="rId5" Type="http://schemas.openxmlformats.org/officeDocument/2006/relationships/image" Target="../media/image2807.png"/><Relationship Id="rId15" Type="http://schemas.openxmlformats.org/officeDocument/2006/relationships/image" Target="../media/image2817.png"/><Relationship Id="rId23" Type="http://schemas.openxmlformats.org/officeDocument/2006/relationships/image" Target="../media/image2825.png"/><Relationship Id="rId28" Type="http://schemas.openxmlformats.org/officeDocument/2006/relationships/image" Target="../media/image2830.png"/><Relationship Id="rId10" Type="http://schemas.openxmlformats.org/officeDocument/2006/relationships/image" Target="../media/image2812.png"/><Relationship Id="rId19" Type="http://schemas.openxmlformats.org/officeDocument/2006/relationships/image" Target="../media/image2821.png"/><Relationship Id="rId4" Type="http://schemas.openxmlformats.org/officeDocument/2006/relationships/image" Target="../media/image2806.png"/><Relationship Id="rId9" Type="http://schemas.openxmlformats.org/officeDocument/2006/relationships/image" Target="../media/image2811.png"/><Relationship Id="rId14" Type="http://schemas.openxmlformats.org/officeDocument/2006/relationships/image" Target="../media/image2816.png"/><Relationship Id="rId22" Type="http://schemas.openxmlformats.org/officeDocument/2006/relationships/image" Target="../media/image2824.png"/><Relationship Id="rId27" Type="http://schemas.openxmlformats.org/officeDocument/2006/relationships/image" Target="../media/image2829.png"/><Relationship Id="rId30" Type="http://schemas.openxmlformats.org/officeDocument/2006/relationships/image" Target="../media/image2832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9.png"/><Relationship Id="rId13" Type="http://schemas.openxmlformats.org/officeDocument/2006/relationships/image" Target="../media/image2844.png"/><Relationship Id="rId18" Type="http://schemas.openxmlformats.org/officeDocument/2006/relationships/image" Target="../media/image2849.png"/><Relationship Id="rId26" Type="http://schemas.openxmlformats.org/officeDocument/2006/relationships/image" Target="../media/image2857.png"/><Relationship Id="rId3" Type="http://schemas.openxmlformats.org/officeDocument/2006/relationships/image" Target="../media/image2834.png"/><Relationship Id="rId21" Type="http://schemas.openxmlformats.org/officeDocument/2006/relationships/image" Target="../media/image2852.png"/><Relationship Id="rId7" Type="http://schemas.openxmlformats.org/officeDocument/2006/relationships/image" Target="../media/image2838.png"/><Relationship Id="rId12" Type="http://schemas.openxmlformats.org/officeDocument/2006/relationships/image" Target="../media/image2843.png"/><Relationship Id="rId17" Type="http://schemas.openxmlformats.org/officeDocument/2006/relationships/image" Target="../media/image2848.png"/><Relationship Id="rId25" Type="http://schemas.openxmlformats.org/officeDocument/2006/relationships/image" Target="../media/image2856.png"/><Relationship Id="rId2" Type="http://schemas.openxmlformats.org/officeDocument/2006/relationships/image" Target="../media/image2833.png"/><Relationship Id="rId16" Type="http://schemas.openxmlformats.org/officeDocument/2006/relationships/image" Target="../media/image2847.png"/><Relationship Id="rId20" Type="http://schemas.openxmlformats.org/officeDocument/2006/relationships/image" Target="../media/image2851.png"/><Relationship Id="rId29" Type="http://schemas.openxmlformats.org/officeDocument/2006/relationships/image" Target="../media/image28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37.png"/><Relationship Id="rId11" Type="http://schemas.openxmlformats.org/officeDocument/2006/relationships/image" Target="../media/image2842.png"/><Relationship Id="rId24" Type="http://schemas.openxmlformats.org/officeDocument/2006/relationships/image" Target="../media/image2855.png"/><Relationship Id="rId5" Type="http://schemas.openxmlformats.org/officeDocument/2006/relationships/image" Target="../media/image2836.png"/><Relationship Id="rId15" Type="http://schemas.openxmlformats.org/officeDocument/2006/relationships/image" Target="../media/image2846.png"/><Relationship Id="rId23" Type="http://schemas.openxmlformats.org/officeDocument/2006/relationships/image" Target="../media/image2854.png"/><Relationship Id="rId28" Type="http://schemas.openxmlformats.org/officeDocument/2006/relationships/image" Target="../media/image2859.png"/><Relationship Id="rId10" Type="http://schemas.openxmlformats.org/officeDocument/2006/relationships/image" Target="../media/image2841.png"/><Relationship Id="rId19" Type="http://schemas.openxmlformats.org/officeDocument/2006/relationships/image" Target="../media/image2850.png"/><Relationship Id="rId4" Type="http://schemas.openxmlformats.org/officeDocument/2006/relationships/image" Target="../media/image2835.png"/><Relationship Id="rId9" Type="http://schemas.openxmlformats.org/officeDocument/2006/relationships/image" Target="../media/image2840.png"/><Relationship Id="rId14" Type="http://schemas.openxmlformats.org/officeDocument/2006/relationships/image" Target="../media/image2845.png"/><Relationship Id="rId22" Type="http://schemas.openxmlformats.org/officeDocument/2006/relationships/image" Target="../media/image2853.png"/><Relationship Id="rId27" Type="http://schemas.openxmlformats.org/officeDocument/2006/relationships/image" Target="../media/image2858.png"/><Relationship Id="rId30" Type="http://schemas.openxmlformats.org/officeDocument/2006/relationships/image" Target="../media/image2861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8.png"/><Relationship Id="rId13" Type="http://schemas.openxmlformats.org/officeDocument/2006/relationships/image" Target="../media/image2873.png"/><Relationship Id="rId18" Type="http://schemas.openxmlformats.org/officeDocument/2006/relationships/image" Target="../media/image2878.png"/><Relationship Id="rId26" Type="http://schemas.openxmlformats.org/officeDocument/2006/relationships/image" Target="../media/image2886.png"/><Relationship Id="rId3" Type="http://schemas.openxmlformats.org/officeDocument/2006/relationships/image" Target="../media/image2863.png"/><Relationship Id="rId21" Type="http://schemas.openxmlformats.org/officeDocument/2006/relationships/image" Target="../media/image2881.png"/><Relationship Id="rId7" Type="http://schemas.openxmlformats.org/officeDocument/2006/relationships/image" Target="../media/image2867.png"/><Relationship Id="rId12" Type="http://schemas.openxmlformats.org/officeDocument/2006/relationships/image" Target="../media/image2872.png"/><Relationship Id="rId17" Type="http://schemas.openxmlformats.org/officeDocument/2006/relationships/image" Target="../media/image2877.png"/><Relationship Id="rId25" Type="http://schemas.openxmlformats.org/officeDocument/2006/relationships/image" Target="../media/image2885.png"/><Relationship Id="rId2" Type="http://schemas.openxmlformats.org/officeDocument/2006/relationships/image" Target="../media/image2862.png"/><Relationship Id="rId16" Type="http://schemas.openxmlformats.org/officeDocument/2006/relationships/image" Target="../media/image2876.png"/><Relationship Id="rId20" Type="http://schemas.openxmlformats.org/officeDocument/2006/relationships/image" Target="../media/image2880.png"/><Relationship Id="rId29" Type="http://schemas.openxmlformats.org/officeDocument/2006/relationships/image" Target="../media/image28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66.png"/><Relationship Id="rId11" Type="http://schemas.openxmlformats.org/officeDocument/2006/relationships/image" Target="../media/image2871.png"/><Relationship Id="rId24" Type="http://schemas.openxmlformats.org/officeDocument/2006/relationships/image" Target="../media/image2884.png"/><Relationship Id="rId5" Type="http://schemas.openxmlformats.org/officeDocument/2006/relationships/image" Target="../media/image2865.png"/><Relationship Id="rId15" Type="http://schemas.openxmlformats.org/officeDocument/2006/relationships/image" Target="../media/image2875.png"/><Relationship Id="rId23" Type="http://schemas.openxmlformats.org/officeDocument/2006/relationships/image" Target="../media/image2883.png"/><Relationship Id="rId28" Type="http://schemas.openxmlformats.org/officeDocument/2006/relationships/image" Target="../media/image2888.png"/><Relationship Id="rId10" Type="http://schemas.openxmlformats.org/officeDocument/2006/relationships/image" Target="../media/image2870.png"/><Relationship Id="rId19" Type="http://schemas.openxmlformats.org/officeDocument/2006/relationships/image" Target="../media/image2879.png"/><Relationship Id="rId4" Type="http://schemas.openxmlformats.org/officeDocument/2006/relationships/image" Target="../media/image2864.png"/><Relationship Id="rId9" Type="http://schemas.openxmlformats.org/officeDocument/2006/relationships/image" Target="../media/image2869.png"/><Relationship Id="rId14" Type="http://schemas.openxmlformats.org/officeDocument/2006/relationships/image" Target="../media/image2874.png"/><Relationship Id="rId22" Type="http://schemas.openxmlformats.org/officeDocument/2006/relationships/image" Target="../media/image2882.png"/><Relationship Id="rId27" Type="http://schemas.openxmlformats.org/officeDocument/2006/relationships/image" Target="../media/image2887.png"/><Relationship Id="rId30" Type="http://schemas.openxmlformats.org/officeDocument/2006/relationships/image" Target="../media/image2890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7.png"/><Relationship Id="rId13" Type="http://schemas.openxmlformats.org/officeDocument/2006/relationships/image" Target="../media/image2902.png"/><Relationship Id="rId18" Type="http://schemas.openxmlformats.org/officeDocument/2006/relationships/image" Target="../media/image2907.png"/><Relationship Id="rId26" Type="http://schemas.openxmlformats.org/officeDocument/2006/relationships/image" Target="../media/image2915.png"/><Relationship Id="rId3" Type="http://schemas.openxmlformats.org/officeDocument/2006/relationships/image" Target="../media/image2892.png"/><Relationship Id="rId21" Type="http://schemas.openxmlformats.org/officeDocument/2006/relationships/image" Target="../media/image2910.png"/><Relationship Id="rId34" Type="http://schemas.openxmlformats.org/officeDocument/2006/relationships/image" Target="../media/image2923.png"/><Relationship Id="rId7" Type="http://schemas.openxmlformats.org/officeDocument/2006/relationships/image" Target="../media/image2896.png"/><Relationship Id="rId12" Type="http://schemas.openxmlformats.org/officeDocument/2006/relationships/image" Target="../media/image2901.png"/><Relationship Id="rId17" Type="http://schemas.openxmlformats.org/officeDocument/2006/relationships/image" Target="../media/image2906.png"/><Relationship Id="rId25" Type="http://schemas.openxmlformats.org/officeDocument/2006/relationships/image" Target="../media/image2914.png"/><Relationship Id="rId33" Type="http://schemas.openxmlformats.org/officeDocument/2006/relationships/image" Target="../media/image2922.png"/><Relationship Id="rId2" Type="http://schemas.openxmlformats.org/officeDocument/2006/relationships/image" Target="../media/image2891.png"/><Relationship Id="rId16" Type="http://schemas.openxmlformats.org/officeDocument/2006/relationships/image" Target="../media/image2905.png"/><Relationship Id="rId20" Type="http://schemas.openxmlformats.org/officeDocument/2006/relationships/image" Target="../media/image2909.png"/><Relationship Id="rId29" Type="http://schemas.openxmlformats.org/officeDocument/2006/relationships/image" Target="../media/image29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95.png"/><Relationship Id="rId11" Type="http://schemas.openxmlformats.org/officeDocument/2006/relationships/image" Target="../media/image2900.png"/><Relationship Id="rId24" Type="http://schemas.openxmlformats.org/officeDocument/2006/relationships/image" Target="../media/image2913.png"/><Relationship Id="rId32" Type="http://schemas.openxmlformats.org/officeDocument/2006/relationships/image" Target="../media/image2921.png"/><Relationship Id="rId37" Type="http://schemas.openxmlformats.org/officeDocument/2006/relationships/image" Target="../media/image2926.png"/><Relationship Id="rId5" Type="http://schemas.openxmlformats.org/officeDocument/2006/relationships/image" Target="../media/image2894.png"/><Relationship Id="rId15" Type="http://schemas.openxmlformats.org/officeDocument/2006/relationships/image" Target="../media/image2904.png"/><Relationship Id="rId23" Type="http://schemas.openxmlformats.org/officeDocument/2006/relationships/image" Target="../media/image2912.png"/><Relationship Id="rId28" Type="http://schemas.openxmlformats.org/officeDocument/2006/relationships/image" Target="../media/image2917.png"/><Relationship Id="rId36" Type="http://schemas.openxmlformats.org/officeDocument/2006/relationships/image" Target="../media/image2925.png"/><Relationship Id="rId10" Type="http://schemas.openxmlformats.org/officeDocument/2006/relationships/image" Target="../media/image2899.png"/><Relationship Id="rId19" Type="http://schemas.openxmlformats.org/officeDocument/2006/relationships/image" Target="../media/image2908.png"/><Relationship Id="rId31" Type="http://schemas.openxmlformats.org/officeDocument/2006/relationships/image" Target="../media/image2920.png"/><Relationship Id="rId4" Type="http://schemas.openxmlformats.org/officeDocument/2006/relationships/image" Target="../media/image2893.png"/><Relationship Id="rId9" Type="http://schemas.openxmlformats.org/officeDocument/2006/relationships/image" Target="../media/image2898.png"/><Relationship Id="rId14" Type="http://schemas.openxmlformats.org/officeDocument/2006/relationships/image" Target="../media/image2903.png"/><Relationship Id="rId22" Type="http://schemas.openxmlformats.org/officeDocument/2006/relationships/image" Target="../media/image2911.png"/><Relationship Id="rId27" Type="http://schemas.openxmlformats.org/officeDocument/2006/relationships/image" Target="../media/image2916.png"/><Relationship Id="rId30" Type="http://schemas.openxmlformats.org/officeDocument/2006/relationships/image" Target="../media/image2919.png"/><Relationship Id="rId35" Type="http://schemas.openxmlformats.org/officeDocument/2006/relationships/image" Target="../media/image2924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3.png"/><Relationship Id="rId13" Type="http://schemas.openxmlformats.org/officeDocument/2006/relationships/image" Target="../media/image2938.png"/><Relationship Id="rId18" Type="http://schemas.openxmlformats.org/officeDocument/2006/relationships/image" Target="../media/image2943.png"/><Relationship Id="rId26" Type="http://schemas.openxmlformats.org/officeDocument/2006/relationships/image" Target="../media/image2951.png"/><Relationship Id="rId3" Type="http://schemas.openxmlformats.org/officeDocument/2006/relationships/image" Target="../media/image2928.png"/><Relationship Id="rId21" Type="http://schemas.openxmlformats.org/officeDocument/2006/relationships/image" Target="../media/image2946.png"/><Relationship Id="rId7" Type="http://schemas.openxmlformats.org/officeDocument/2006/relationships/image" Target="../media/image2932.png"/><Relationship Id="rId12" Type="http://schemas.openxmlformats.org/officeDocument/2006/relationships/image" Target="../media/image2937.png"/><Relationship Id="rId17" Type="http://schemas.openxmlformats.org/officeDocument/2006/relationships/image" Target="../media/image2942.png"/><Relationship Id="rId25" Type="http://schemas.openxmlformats.org/officeDocument/2006/relationships/image" Target="../media/image2950.png"/><Relationship Id="rId2" Type="http://schemas.openxmlformats.org/officeDocument/2006/relationships/image" Target="../media/image2927.png"/><Relationship Id="rId16" Type="http://schemas.openxmlformats.org/officeDocument/2006/relationships/image" Target="../media/image2941.png"/><Relationship Id="rId20" Type="http://schemas.openxmlformats.org/officeDocument/2006/relationships/image" Target="../media/image2945.png"/><Relationship Id="rId29" Type="http://schemas.openxmlformats.org/officeDocument/2006/relationships/image" Target="../media/image29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31.png"/><Relationship Id="rId11" Type="http://schemas.openxmlformats.org/officeDocument/2006/relationships/image" Target="../media/image2936.png"/><Relationship Id="rId24" Type="http://schemas.openxmlformats.org/officeDocument/2006/relationships/image" Target="../media/image2949.png"/><Relationship Id="rId5" Type="http://schemas.openxmlformats.org/officeDocument/2006/relationships/image" Target="../media/image2930.png"/><Relationship Id="rId15" Type="http://schemas.openxmlformats.org/officeDocument/2006/relationships/image" Target="../media/image2940.png"/><Relationship Id="rId23" Type="http://schemas.openxmlformats.org/officeDocument/2006/relationships/image" Target="../media/image2948.png"/><Relationship Id="rId28" Type="http://schemas.openxmlformats.org/officeDocument/2006/relationships/image" Target="../media/image2953.png"/><Relationship Id="rId10" Type="http://schemas.openxmlformats.org/officeDocument/2006/relationships/image" Target="../media/image2935.png"/><Relationship Id="rId19" Type="http://schemas.openxmlformats.org/officeDocument/2006/relationships/image" Target="../media/image2944.png"/><Relationship Id="rId4" Type="http://schemas.openxmlformats.org/officeDocument/2006/relationships/image" Target="../media/image2929.png"/><Relationship Id="rId9" Type="http://schemas.openxmlformats.org/officeDocument/2006/relationships/image" Target="../media/image2934.png"/><Relationship Id="rId14" Type="http://schemas.openxmlformats.org/officeDocument/2006/relationships/image" Target="../media/image2939.png"/><Relationship Id="rId22" Type="http://schemas.openxmlformats.org/officeDocument/2006/relationships/image" Target="../media/image2947.png"/><Relationship Id="rId27" Type="http://schemas.openxmlformats.org/officeDocument/2006/relationships/image" Target="../media/image2952.png"/><Relationship Id="rId30" Type="http://schemas.openxmlformats.org/officeDocument/2006/relationships/image" Target="../media/image2955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62.png"/><Relationship Id="rId13" Type="http://schemas.openxmlformats.org/officeDocument/2006/relationships/image" Target="../media/image2967.png"/><Relationship Id="rId18" Type="http://schemas.openxmlformats.org/officeDocument/2006/relationships/image" Target="../media/image2972.png"/><Relationship Id="rId26" Type="http://schemas.openxmlformats.org/officeDocument/2006/relationships/image" Target="../media/image2980.png"/><Relationship Id="rId3" Type="http://schemas.openxmlformats.org/officeDocument/2006/relationships/image" Target="../media/image2957.png"/><Relationship Id="rId21" Type="http://schemas.openxmlformats.org/officeDocument/2006/relationships/image" Target="../media/image2975.png"/><Relationship Id="rId7" Type="http://schemas.openxmlformats.org/officeDocument/2006/relationships/image" Target="../media/image2961.png"/><Relationship Id="rId12" Type="http://schemas.openxmlformats.org/officeDocument/2006/relationships/image" Target="../media/image2966.png"/><Relationship Id="rId17" Type="http://schemas.openxmlformats.org/officeDocument/2006/relationships/image" Target="../media/image2971.png"/><Relationship Id="rId25" Type="http://schemas.openxmlformats.org/officeDocument/2006/relationships/image" Target="../media/image2979.png"/><Relationship Id="rId2" Type="http://schemas.openxmlformats.org/officeDocument/2006/relationships/image" Target="../media/image2956.png"/><Relationship Id="rId16" Type="http://schemas.openxmlformats.org/officeDocument/2006/relationships/image" Target="../media/image2970.png"/><Relationship Id="rId20" Type="http://schemas.openxmlformats.org/officeDocument/2006/relationships/image" Target="../media/image2974.png"/><Relationship Id="rId29" Type="http://schemas.openxmlformats.org/officeDocument/2006/relationships/image" Target="../media/image298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60.png"/><Relationship Id="rId11" Type="http://schemas.openxmlformats.org/officeDocument/2006/relationships/image" Target="../media/image2965.png"/><Relationship Id="rId24" Type="http://schemas.openxmlformats.org/officeDocument/2006/relationships/image" Target="../media/image2978.png"/><Relationship Id="rId5" Type="http://schemas.openxmlformats.org/officeDocument/2006/relationships/image" Target="../media/image2959.png"/><Relationship Id="rId15" Type="http://schemas.openxmlformats.org/officeDocument/2006/relationships/image" Target="../media/image2969.png"/><Relationship Id="rId23" Type="http://schemas.openxmlformats.org/officeDocument/2006/relationships/image" Target="../media/image2977.png"/><Relationship Id="rId28" Type="http://schemas.openxmlformats.org/officeDocument/2006/relationships/image" Target="../media/image2982.png"/><Relationship Id="rId10" Type="http://schemas.openxmlformats.org/officeDocument/2006/relationships/image" Target="../media/image2964.png"/><Relationship Id="rId19" Type="http://schemas.openxmlformats.org/officeDocument/2006/relationships/image" Target="../media/image2973.png"/><Relationship Id="rId4" Type="http://schemas.openxmlformats.org/officeDocument/2006/relationships/image" Target="../media/image2958.png"/><Relationship Id="rId9" Type="http://schemas.openxmlformats.org/officeDocument/2006/relationships/image" Target="../media/image2963.png"/><Relationship Id="rId14" Type="http://schemas.openxmlformats.org/officeDocument/2006/relationships/image" Target="../media/image2968.png"/><Relationship Id="rId22" Type="http://schemas.openxmlformats.org/officeDocument/2006/relationships/image" Target="../media/image2976.png"/><Relationship Id="rId27" Type="http://schemas.openxmlformats.org/officeDocument/2006/relationships/image" Target="../media/image2981.png"/><Relationship Id="rId30" Type="http://schemas.openxmlformats.org/officeDocument/2006/relationships/image" Target="../media/image29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47631" y="3242286"/>
            <a:ext cx="8296421" cy="288131"/>
          </a:xfrm>
        </p:spPr>
        <p:txBody>
          <a:bodyPr/>
          <a:lstStyle/>
          <a:p>
            <a:r>
              <a:rPr lang="en-US" smtClean="0"/>
              <a:t>Brand team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47631" y="2923332"/>
            <a:ext cx="8296421" cy="288131"/>
          </a:xfrm>
        </p:spPr>
        <p:txBody>
          <a:bodyPr/>
          <a:lstStyle/>
          <a:p>
            <a:r>
              <a:rPr lang="en-US" dirty="0" smtClean="0"/>
              <a:t>askbrand@cisco.com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47631" y="3579862"/>
            <a:ext cx="8296421" cy="288131"/>
          </a:xfrm>
        </p:spPr>
        <p:txBody>
          <a:bodyPr/>
          <a:lstStyle/>
          <a:p>
            <a:r>
              <a:rPr lang="en-US" dirty="0" smtClean="0"/>
              <a:t>Released: </a:t>
            </a:r>
            <a:r>
              <a:rPr lang="en-US" dirty="0" smtClean="0"/>
              <a:t>March </a:t>
            </a:r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44529" y="2101600"/>
            <a:ext cx="8302625" cy="299001"/>
          </a:xfrm>
        </p:spPr>
        <p:txBody>
          <a:bodyPr/>
          <a:lstStyle/>
          <a:p>
            <a:r>
              <a:rPr lang="en-US" dirty="0" smtClean="0"/>
              <a:t>All of our device icons, in one convenient file.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25765" y="1530114"/>
            <a:ext cx="8340152" cy="644730"/>
          </a:xfrm>
        </p:spPr>
        <p:txBody>
          <a:bodyPr/>
          <a:lstStyle/>
          <a:p>
            <a:r>
              <a:rPr lang="en-US" dirty="0" smtClean="0"/>
              <a:t>Icon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03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</a:t>
            </a:r>
            <a:r>
              <a:rPr lang="en-US" dirty="0" err="1" smtClean="0"/>
              <a:t>MediaSense</a:t>
            </a:r>
            <a:endParaRPr lang="en-US" dirty="0"/>
          </a:p>
        </p:txBody>
      </p:sp>
      <p:pic>
        <p:nvPicPr>
          <p:cNvPr id="89090" name="Picture 2" descr="C:\Users\ecoffey\AppData\Local\Temp\Rar$DRa0.169\New Icon for Cisco MediaSense\Png_64_24_16\ Major\Cisco-MediaSense_major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1" name="Picture 3" descr="C:\Users\ecoffey\AppData\Local\Temp\Rar$DRa0.169\New Icon for Cisco MediaSense\Png_64_24_16\ Major\Cisco-MediaSense_major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2" name="Picture 4" descr="C:\Users\ecoffey\AppData\Local\Temp\Rar$DRa0.169\New Icon for Cisco MediaSense\Png_64_24_16\ Major\Cisco-MediaSense_major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3" name="Picture 5" descr="C:\Users\ecoffey\AppData\Local\Temp\Rar$DRa0.883\New Icon for Cisco MediaSense\Png_64_24_16\Admindown\Cisco-MediaSense_admindown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4" name="Picture 6" descr="C:\Users\ecoffey\AppData\Local\Temp\Rar$DRa0.883\New Icon for Cisco MediaSense\Png_64_24_16\Admindown\Cisco-MediaSense_admindown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5" name="Picture 7" descr="C:\Users\ecoffey\AppData\Local\Temp\Rar$DRa0.883\New Icon for Cisco MediaSense\Png_64_24_16\Admindown\Cisco-MediaSense_admind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6" name="Picture 8" descr="C:\Users\ecoffey\AppData\Local\Temp\Rar$DRa0.026\New Icon for Cisco MediaSense\Png_64_24_16\Critical\Cisco-MediaSense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7" name="Picture 9" descr="C:\Users\ecoffey\AppData\Local\Temp\Rar$DRa0.026\New Icon for Cisco MediaSense\Png_64_24_16\Critical\Cisco-MediaSense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8" name="Picture 10" descr="C:\Users\ecoffey\AppData\Local\Temp\Rar$DRa0.026\New Icon for Cisco MediaSense\Png_64_24_16\Critical\Cisco-MediaSense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7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9" name="Picture 11" descr="C:\Users\ecoffey\AppData\Local\Temp\Rar$DRa0.355\New Icon for Cisco MediaSense\Png_64_24_16\Default\Cisco-MediaSense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13442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0" name="Picture 12" descr="C:\Users\ecoffey\AppData\Local\Temp\Rar$DRa0.355\New Icon for Cisco MediaSense\Png_64_24_16\Default\Cisco-MediaSense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14855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1" name="Picture 13" descr="C:\Users\ecoffey\AppData\Local\Temp\Rar$DRa0.355\New Icon for Cisco MediaSense\Png_64_24_16\Default\Cisco-MediaSense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2" name="Picture 14" descr="C:\Users\ecoffey\AppData\Local\Temp\Rar$DRa0.010\New Icon for Cisco MediaSense\Png_64_24_16\Minor\Cisco-MediaSense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31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3" name="Picture 15" descr="C:\Users\ecoffey\AppData\Local\Temp\Rar$DRa0.010\New Icon for Cisco MediaSense\Png_64_24_16\Minor\Cisco-MediaSense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6" y="28754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4" name="Picture 16" descr="C:\Users\ecoffey\AppData\Local\Temp\Rar$DRa0.010\New Icon for Cisco MediaSense\Png_64_24_16\Minor\Cisco-MediaSense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87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5" name="Picture 17" descr="C:\Users\ecoffey\AppData\Local\Temp\Rar$DRa0.665\New Icon for Cisco MediaSense\Png_64_24_16\Normal\Cisco-MediaSense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7" y="27207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6" name="Picture 18" descr="C:\Users\ecoffey\AppData\Local\Temp\Rar$DRa0.665\New Icon for Cisco MediaSense\Png_64_24_16\Normal\Cisco-MediaSense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27" y="28666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7" name="Picture 19" descr="C:\Users\ecoffey\AppData\Local\Temp\Rar$DRa0.665\New Icon for Cisco MediaSense\Png_64_24_16\Normal\Cisco-MediaSense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8" name="Picture 20" descr="C:\Users\ecoffey\AppData\Local\Temp\Rar$DRa0.906\New Icon for Cisco MediaSense\Png_64_24_16\Unknown\Cisco-MediaSense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848" y="2676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9" name="Picture 21" descr="C:\Users\ecoffey\AppData\Local\Temp\Rar$DRa0.906\New Icon for Cisco MediaSense\Png_64_24_16\Unknown\Cisco-MediaSense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48" y="28490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0" name="Picture 22" descr="C:\Users\ecoffey\AppData\Local\Temp\Rar$DRa0.906\New Icon for Cisco MediaSense\Png_64_24_16\Unknown\Cisco-MediaSense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1" name="Picture 23" descr="C:\Users\ecoffey\AppData\Local\Temp\Rar$DRa0.019\New Icon for Cisco MediaSense\Png_64_24_16\Unmanaged\Cisco-MediaSense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2676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2" name="Picture 24" descr="C:\Users\ecoffey\AppData\Local\Temp\Rar$DRa0.019\New Icon for Cisco MediaSense\Png_64_24_16\Unmanaged\Cisco-MediaSense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33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3" name="Picture 25" descr="C:\Users\ecoffey\AppData\Local\Temp\Rar$DRa0.019\New Icon for Cisco MediaSense\Png_64_24_16\Unmanaged\Cisco-MediaSense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4" name="Picture 26" descr="C:\Users\ecoffey\AppData\Local\Temp\Rar$DRa0.795\New Icon for Cisco MediaSense\Png_64_24_16\Unreachable\Cisco-MediaSense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68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5" name="Picture 27" descr="C:\Users\ecoffey\AppData\Local\Temp\Rar$DRa0.795\New Icon for Cisco MediaSense\Png_64_24_16\Unreachable\Cisco-MediaSense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8536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6" name="Picture 28" descr="C:\Users\ecoffey\AppData\Local\Temp\Rar$DRa0.795\New Icon for Cisco MediaSense\Png_64_24_16\Unreachable\Cisco-MediaSense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7" name="Picture 29" descr="C:\Users\ecoffey\AppData\Local\Temp\Rar$DRa1.796\New Icon for Cisco MediaSense\Png_64_24_16\Warning\Cisco-MediaSense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12879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8" name="Picture 30" descr="C:\Users\ecoffey\AppData\Local\Temp\Rar$DRa1.796\New Icon for Cisco MediaSense\Png_64_24_16\Warning\Cisco-MediaSense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14661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9" name="Picture 31" descr="C:\Users\ecoffey\AppData\Local\Temp\Rar$DRa1.796\New Icon for Cisco MediaSense\Png_64_24_16\Warning\Cisco-MediaSense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0" name="Picture 32" descr="C:\Users\ecoffey\AppData\Local\Temp\Rar$DRa1.182\New Icon for Cisco MediaSense\Png_256\Cisco MediaSense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736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1" name="Picture 33" descr="C:\Users\ecoffey\AppData\Local\Temp\Rar$DRa1.182\New Icon for Cisco MediaSense\Png_256\Cisco MediaSense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694" y="63095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2" name="Picture 34" descr="C:\Users\ecoffey\AppData\Local\Temp\Rar$DRa1.182\New Icon for Cisco MediaSense\Png_256\Cisco MediaSense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268" y="77454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3" name="Picture 35" descr="C:\Users\ecoffey\AppData\Local\Temp\Rar$DRa1.182\New Icon for Cisco MediaSense\Png_256\Cisco MediaSense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42" y="918130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4" name="Picture 36" descr="C:\Users\ecoffey\AppData\Local\Temp\Rar$DRa1.182\New Icon for Cisco MediaSense\Png_256\Cisco MediaSense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416" y="1061719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5" name="Picture 37" descr="C:\Users\ecoffey\AppData\Local\Temp\Rar$DRa1.182\New Icon for Cisco MediaSense\Png_256\Cisco MediaSense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88" y="1205308"/>
            <a:ext cx="2857143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6" name="Picture 38" descr="C:\Users\ecoffey\AppData\Local\Temp\Rar$DRa1.182\New Icon for Cisco MediaSense\Png_256\Cisco MediaSense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62" y="1348897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7" name="Picture 39" descr="C:\Users\ecoffey\AppData\Local\Temp\Rar$DRa1.182\New Icon for Cisco MediaSense\Png_256\Cisco MediaSense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836" y="1492486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8" name="Picture 40" descr="C:\Users\ecoffey\AppData\Local\Temp\Rar$DRa1.182\New Icon for Cisco MediaSense\Png_256\Cisco MediaSense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0" y="1636075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9" name="Picture 41" descr="C:\Users\ecoffey\AppData\Local\Temp\Rar$DRa1.182\New Icon for Cisco MediaSense\Png_256\Cisco MediaSense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69504"/>
      </p:ext>
    </p:extLst>
  </p:cSld>
  <p:clrMapOvr>
    <a:masterClrMapping/>
  </p:clrMapOvr>
  <p:transition spd="med"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Router</a:t>
            </a:r>
            <a:endParaRPr lang="en-US" dirty="0"/>
          </a:p>
        </p:txBody>
      </p:sp>
      <p:pic>
        <p:nvPicPr>
          <p:cNvPr id="54274" name="Picture 2" descr="C:\Users\ecoffey\AppData\Local\Temp\Rar$DRa0.506\30079__Device_storag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13089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C:\Users\ecoffey\AppData\Local\Temp\Rar$DRa0.506\30079__Device_storag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4536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C:\Users\ecoffey\AppData\Local\Temp\Rar$DRa0.506\30079__Device_storag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764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7" name="Picture 5" descr="C:\Users\ecoffey\AppData\Local\Temp\Rar$DRa0.506\30079__Device_storag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180" y="1288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C:\Users\ecoffey\AppData\Local\Temp\Rar$DRa0.506\30079__Device_storag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482" y="14306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9" name="Picture 7" descr="C:\Users\ecoffey\AppData\Local\Temp\Rar$DRa0.506\30079__Device_storag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54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0" name="Picture 8" descr="C:\Users\ecoffey\AppData\Local\Temp\Rar$DRa0.506\30079__Device_storag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1349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1" name="Picture 9" descr="C:\Users\ecoffey\AppData\Local\Temp\Rar$DRa0.506\30079__Device_storag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32" y="14851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2" name="Picture 10" descr="C:\Users\ecoffey\AppData\Local\Temp\Rar$DRa0.506\30079__Device_storag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4313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3" name="Picture 11" descr="C:\Users\ecoffey\AppData\Local\Temp\Rar$DRa0.506\30079__Device_storag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20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4" name="Picture 12" descr="C:\Users\ecoffey\AppData\Local\Temp\Rar$DRa0.506\30079__Device_storag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9" y="13087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5" name="Picture 13" descr="C:\Users\ecoffey\AppData\Local\Temp\Rar$DRa0.506\30079__Device_storag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91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6" name="Picture 14" descr="C:\Users\ecoffey\AppData\Local\Temp\Rar$DRa0.506\30079__Device_storag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80" y="1703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7" name="Picture 15" descr="C:\Users\ecoffey\AppData\Local\Temp\Rar$DRa0.506\30079__Device_storag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9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8" name="Picture 16" descr="C:\Users\ecoffey\AppData\Local\Temp\Rar$DRa0.506\30079__Device_storag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29" y="285210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9" name="Picture 17" descr="C:\Users\ecoffey\AppData\Local\Temp\Rar$DRa0.506\30079__Device_storag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0" name="Picture 18" descr="C:\Users\ecoffey\AppData\Local\Temp\Rar$DRa0.506\30079__Device_storag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22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1" name="Picture 19" descr="C:\Users\ecoffey\AppData\Local\Temp\Rar$DRa0.506\30079__Device_storag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260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2" name="Picture 20" descr="C:\Users\ecoffey\AppData\Local\Temp\Rar$DRa0.506\30079__Device_storag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3" name="Picture 21" descr="C:\Users\ecoffey\AppData\Local\Temp\Rar$DRa0.506\30079__Device_storag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4" name="Picture 22" descr="C:\Users\ecoffey\AppData\Local\Temp\Rar$DRa0.506\30079__Device_storag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22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5" name="Picture 23" descr="C:\Users\ecoffey\AppData\Local\Temp\Rar$DRa0.506\30079__Device_storag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6" name="Picture 24" descr="C:\Users\ecoffey\AppData\Local\Temp\Rar$DRa0.506\30079__Device_storag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7" name="Picture 25" descr="C:\Users\ecoffey\AppData\Local\Temp\Rar$DRa0.506\30079__Device_storag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055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8" name="Picture 26" descr="C:\Users\ecoffey\AppData\Local\Temp\Rar$DRa0.506\30079__Device_storag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7722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9" name="Picture 27" descr="C:\Users\ecoffey\AppData\Local\Temp\Rar$DRa0.506\30079__Device_storag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0" name="Picture 28" descr="C:\Users\ecoffey\AppData\Local\Temp\Rar$DRa0.506\30079__Device_storag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1" name="Picture 29" descr="C:\Users\ecoffey\AppData\Local\Temp\Rar$DRa0.506\30079__Device_storag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2" name="Picture 30" descr="C:\Users\ecoffey\AppData\Local\Temp\Rar$DRa0.506\30079__Device_storag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06\30079__Device_storag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06\30079__Device_storag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55" y="2849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06\30079__Device_storag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607479"/>
      </p:ext>
    </p:extLst>
  </p:cSld>
  <p:clrMapOvr>
    <a:masterClrMapping/>
  </p:clrMapOvr>
  <p:transition spd="med"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</a:t>
            </a:r>
            <a:endParaRPr lang="en-US" dirty="0"/>
          </a:p>
        </p:txBody>
      </p:sp>
      <p:pic>
        <p:nvPicPr>
          <p:cNvPr id="55298" name="Picture 2" descr="C:\Users\ecoffey\AppData\Local\Temp\Rar$DRa0.608\30080_Dev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1476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C:\Users\ecoffey\AppData\Local\Temp\Rar$DRa0.608\30080_Dev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94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C:\Users\ecoffey\AppData\Local\Temp\Rar$DRa0.608\30080_Dev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3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1" name="Picture 5" descr="C:\Users\ecoffey\AppData\Local\Temp\Rar$DRa0.608\30080_Dev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2" name="Picture 6" descr="C:\Users\ecoffey\AppData\Local\Temp\Rar$DRa0.608\30080_Dev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16394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3" name="Picture 7" descr="C:\Users\ecoffey\AppData\Local\Temp\Rar$DRa0.608\30080_Dev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28" y="1773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4" name="Picture 8" descr="C:\Users\ecoffey\AppData\Local\Temp\Rar$DRa0.608\30080_Dev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5" name="Picture 9" descr="C:\Users\ecoffey\AppData\Local\Temp\Rar$DRa0.608\30080_Dev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613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6" name="Picture 10" descr="C:\Users\ecoffey\AppData\Local\Temp\Rar$DRa0.608\30080_Device_switch_default_256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4" b="26465"/>
          <a:stretch/>
        </p:blipFill>
        <p:spPr bwMode="auto">
          <a:xfrm>
            <a:off x="5508104" y="1535429"/>
            <a:ext cx="3174856" cy="147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7" name="Picture 11" descr="C:\Users\ecoffey\AppData\Local\Temp\Rar$DRa0.608\30080_Dev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8" name="Picture 12" descr="C:\Users\ecoffey\AppData\Local\Temp\Rar$DRa0.608\30080_Dev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9" name="Picture 13" descr="C:\Users\ecoffey\AppData\Local\Temp\Rar$DRa0.608\30080_Dev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1657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0" name="Picture 14" descr="C:\Users\ecoffey\AppData\Local\Temp\Rar$DRa0.608\30080_Dev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1" name="Picture 15" descr="C:\Users\ecoffey\AppData\Local\Temp\Rar$DRa0.608\30080_Dev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2750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2" name="Picture 16" descr="C:\Users\ecoffey\AppData\Local\Temp\Rar$DRa0.608\30080_Dev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29329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3" name="Picture 17" descr="C:\Users\ecoffey\AppData\Local\Temp\Rar$DRa0.608\30080_Dev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4" name="Picture 18" descr="C:\Users\ecoffey\AppData\Local\Temp\Rar$DRa0.608\30080_Dev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5" name="Picture 19" descr="C:\Users\ecoffey\AppData\Local\Temp\Rar$DRa0.608\30080_Dev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30079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6" name="Picture 20" descr="C:\Users\ecoffey\AppData\Local\Temp\Rar$DRa0.608\30080_Dev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7" name="Picture 21" descr="C:\Users\ecoffey\AppData\Local\Temp\Rar$DRa0.608\30080_Dev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8" name="Picture 22" descr="C:\Users\ecoffey\AppData\Local\Temp\Rar$DRa0.608\30080_Dev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9" name="Picture 23" descr="C:\Users\ecoffey\AppData\Local\Temp\Rar$DRa0.608\30080_Dev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0" name="Picture 24" descr="C:\Users\ecoffey\AppData\Local\Temp\Rar$DRa0.608\30080_Dev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1" name="Picture 25" descr="C:\Users\ecoffey\AppData\Local\Temp\Rar$DRa0.608\30080_Dev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69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2" name="Picture 26" descr="C:\Users\ecoffey\AppData\Local\Temp\Rar$DRa0.608\30080_Device_switch_unreachable_256.pn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9" b="28161"/>
          <a:stretch/>
        </p:blipFill>
        <p:spPr bwMode="auto">
          <a:xfrm>
            <a:off x="5305429" y="1613107"/>
            <a:ext cx="3174856" cy="15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3" name="Picture 27" descr="C:\Users\ecoffey\AppData\Local\Temp\Rar$DRa0.608\30080_Dev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6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4" name="Picture 28" descr="C:\Users\ecoffey\AppData\Local\Temp\Rar$DRa0.608\30080_Dev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340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5" name="Picture 29" descr="C:\Users\ecoffey\AppData\Local\Temp\Rar$DRa0.608\30080_Dev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29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6" name="Picture 30" descr="C:\Users\ecoffey\AppData\Local\Temp\Rar$DRa0.608\30080_Dev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08\30080_Dev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06" y="281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08\30080_Dev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684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08\30080_Dev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12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ecoffey\AppData\Local\Temp\Rar$DRa0.200\Cisco Icons November\30080_Device_switch_3062\Png_256\30080_Device_switch_3062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860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200\Cisco Icons November\30080_Device_switch_3062\Png_256\30080_Device_switch_3062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85302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200\Cisco Icons November\30080_Device_switch_3062\Png_256\30080_Device_switch_3062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261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200\Cisco Icons November\30080_Device_switch_3062\Png_256\30080_Device_switch_3062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716219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200\Cisco Icons November\30080_Device_switch_3062\Png_256\30080_Device_switch_3062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10" y="2856529"/>
            <a:ext cx="2882540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200\Cisco Icons November\30080_Device_switch_3062\Png_256\30080_Device_switch_3062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3988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200\Cisco Icons November\30080_Device_switch_3062\Png_256\30080_Device_switch_3062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63838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628556"/>
      </p:ext>
    </p:extLst>
  </p:cSld>
  <p:clrMapOvr>
    <a:masterClrMapping/>
  </p:clrMapOvr>
  <p:transition spd="med"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 Array</a:t>
            </a:r>
            <a:endParaRPr lang="en-US" dirty="0"/>
          </a:p>
        </p:txBody>
      </p:sp>
      <p:pic>
        <p:nvPicPr>
          <p:cNvPr id="56322" name="Picture 2" descr="C:\Users\ecoffey\AppData\Local\Temp\Rar$DRa0.127\30081_Device_tape_arr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24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C:\Users\ecoffey\AppData\Local\Temp\Rar$DRa0.127\30081_Device_tape_arr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51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C:\Users\ecoffey\AppData\Local\Temp\Rar$DRa0.127\30081_Device_tape_arr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11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5" descr="C:\Users\ecoffey\AppData\Local\Temp\Rar$DRa0.127\30081_Device_tape_arr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76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C:\Users\ecoffey\AppData\Local\Temp\Rar$DRa0.127\30081_Device_tape_arr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450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7" descr="C:\Users\ecoffey\AppData\Local\Temp\Rar$DRa0.127\30081_Device_tape_arr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56" y="16811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8" descr="C:\Users\ecoffey\AppData\Local\Temp\Rar$DRa0.127\30081_Device_tape_arr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3432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9" name="Picture 9" descr="C:\Users\ecoffey\AppData\Local\Temp\Rar$DRa0.127\30081_Device_tape_arr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0" name="Picture 10" descr="C:\Users\ecoffey\AppData\Local\Temp\Rar$DRa0.127\30081_Device_tape_arr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4" y="26165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1" name="Picture 11" descr="C:\Users\ecoffey\AppData\Local\Temp\Rar$DRa0.127\30081_Device_tape_arr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2" name="Picture 12" descr="C:\Users\ecoffey\AppData\Local\Temp\Rar$DRa0.127\30081_Device_tape_arr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12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3" name="Picture 13" descr="C:\Users\ecoffey\AppData\Local\Temp\Rar$DRa0.127\30081_Device_tape_arr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50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4" name="Picture 14" descr="C:\Users\ecoffey\AppData\Local\Temp\Rar$DRa0.127\30081_Device_tape_arr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5" name="Picture 15" descr="C:\Users\ecoffey\AppData\Local\Temp\Rar$DRa0.127\30081_Device_tape_arr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50" y="26899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6" name="Picture 16" descr="C:\Users\ecoffey\AppData\Local\Temp\Rar$DRa0.127\30081_Device_tape_arr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7" name="Picture 17" descr="C:\Users\ecoffey\AppData\Local\Temp\Rar$DRa0.127\30081_Device_tape_arr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8" name="Picture 18" descr="C:\Users\ecoffey\AppData\Local\Temp\Rar$DRa0.127\30081_Device_tape_arr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76" y="2672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9" name="Picture 19" descr="C:\Users\ecoffey\AppData\Local\Temp\Rar$DRa0.127\30081_Device_tape_arr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0" name="Picture 20" descr="C:\Users\ecoffey\AppData\Local\Temp\Rar$DRa0.127\30081_Device_tape_arr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1" name="Picture 21" descr="C:\Users\ecoffey\AppData\Local\Temp\Rar$DRa0.127\30081_Device_tape_arr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2672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2" name="Picture 22" descr="C:\Users\ecoffey\AppData\Local\Temp\Rar$DRa0.127\30081_Device_tape_arr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3" name="Picture 23" descr="C:\Users\ecoffey\AppData\Local\Temp\Rar$DRa0.127\30081_Device_tape_arr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4" name="Picture 24" descr="C:\Users\ecoffey\AppData\Local\Temp\Rar$DRa0.127\30081_Device_tape_arr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71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5" name="Picture 25" descr="C:\Users\ecoffey\AppData\Local\Temp\Rar$DRa0.127\30081_Device_tape_arr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125" y="28118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6" name="Picture 26" descr="C:\Users\ecoffey\AppData\Local\Temp\Rar$DRa0.127\30081_Device_tape_arr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4361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7" name="Picture 27" descr="C:\Users\ecoffey\AppData\Local\Temp\Rar$DRa0.127\30081_Device_tape_arr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4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8" name="Picture 28" descr="C:\Users\ecoffey\AppData\Local\Temp\Rar$DRa0.127\30081_Device_tape_arr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8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9" name="Picture 29" descr="C:\Users\ecoffey\AppData\Local\Temp\Rar$DRa0.127\30081_Device_tape_arr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50" name="Picture 30" descr="C:\Users\ecoffey\AppData\Local\Temp\Rar$DRa0.127\30081_Device_tape_arr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27\30081_Device_tape_arr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27\30081_Device_tape_arr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2822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27\30081_Device_tape_arr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434011"/>
      </p:ext>
    </p:extLst>
  </p:cSld>
  <p:clrMapOvr>
    <a:masterClrMapping/>
  </p:clrMapOvr>
  <p:transition spd="med">
    <p:fad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Telephony Router</a:t>
            </a:r>
            <a:endParaRPr lang="en-US" dirty="0"/>
          </a:p>
        </p:txBody>
      </p:sp>
      <p:pic>
        <p:nvPicPr>
          <p:cNvPr id="57346" name="Picture 2" descr="C:\Users\ecoffey\AppData\Local\Temp\Rar$DRa0.467\30082_Device_telephony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67" y="13129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7" name="Picture 3" descr="C:\Users\ecoffey\AppData\Local\Temp\Rar$DRa0.467\30082_Device_telephony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67" y="14937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C:\Users\ecoffey\AppData\Local\Temp\Rar$DRa0.467\30082_Device_telephony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5" descr="C:\Users\ecoffey\AppData\Local\Temp\Rar$DRa0.467\30082_Device_telephony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56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C:\Users\ecoffey\AppData\Local\Temp\Rar$DRa0.467\30082_Device_telephony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6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7" descr="C:\Users\ecoffey\AppData\Local\Temp\Rar$DRa0.467\30082_Device_telephony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7193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2" name="Picture 8" descr="C:\Users\ecoffey\AppData\Local\Temp\Rar$DRa0.467\30082_Device_telephony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3" name="Picture 9" descr="C:\Users\ecoffey\AppData\Local\Temp\Rar$DRa0.467\30082_Device_telephony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4" name="Picture 10" descr="C:\Users\ecoffey\AppData\Local\Temp\Rar$DRa0.467\30082_Device_telephony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63" y="235284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5" name="Picture 11" descr="C:\Users\ecoffey\AppData\Local\Temp\Rar$DRa0.467\30082_Device_telephony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6" name="Picture 12" descr="C:\Users\ecoffey\AppData\Local\Temp\Rar$DRa0.467\30082_Device_telephony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7" name="Picture 13" descr="C:\Users\ecoffey\AppData\Local\Temp\Rar$DRa0.467\30082_Device_telephony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8" name="Picture 14" descr="C:\Users\ecoffey\AppData\Local\Temp\Rar$DRa0.467\30082_Device_telephony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9" name="Picture 15" descr="C:\Users\ecoffey\AppData\Local\Temp\Rar$DRa0.467\30082_Device_telephony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5" y="2651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0" name="Picture 16" descr="C:\Users\ecoffey\AppData\Local\Temp\Rar$DRa0.467\30082_Device_telephony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1" name="Picture 17" descr="C:\Users\ecoffey\AppData\Local\Temp\Rar$DRa0.467\30082_Device_telephony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2" name="Picture 18" descr="C:\Users\ecoffey\AppData\Local\Temp\Rar$DRa0.467\30082_Device_telephony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3" name="Picture 19" descr="C:\Users\ecoffey\AppData\Local\Temp\Rar$DRa0.467\30082_Device_telephony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40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4" name="Picture 20" descr="C:\Users\ecoffey\AppData\Local\Temp\Rar$DRa0.467\30082_Device_telephony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5" name="Picture 21" descr="C:\Users\ecoffey\AppData\Local\Temp\Rar$DRa0.467\30082_Device_telephony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355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6" name="Picture 22" descr="C:\Users\ecoffey\AppData\Local\Temp\Rar$DRa0.467\30082_Device_telephony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7" name="Picture 23" descr="C:\Users\ecoffey\AppData\Local\Temp\Rar$DRa0.467\30082_Device_telephony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8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8" name="Picture 24" descr="C:\Users\ecoffey\AppData\Local\Temp\Rar$DRa0.467\30082_Device_telephony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9" name="Picture 25" descr="C:\Users\ecoffey\AppData\Local\Temp\Rar$DRa0.467\30082_Device_telephony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0" name="Picture 26" descr="C:\Users\ecoffey\AppData\Local\Temp\Rar$DRa0.467\30082_Device_telephony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506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1" name="Picture 27" descr="C:\Users\ecoffey\AppData\Local\Temp\Rar$DRa0.467\30082_Device_telephony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9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2" name="Picture 28" descr="C:\Users\ecoffey\AppData\Local\Temp\Rar$DRa0.467\30082_Device_telephony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93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3" name="Picture 29" descr="C:\Users\ecoffey\AppData\Local\Temp\Rar$DRa0.467\30082_Device_telephony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4" name="Picture 30" descr="C:\Users\ecoffey\AppData\Local\Temp\Rar$DRa0.467\30082_Device_telephony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67\30082_Device_telephony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0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67\30082_Device_telephony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84" y="28458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67\30082_Device_telephony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083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328867"/>
      </p:ext>
    </p:extLst>
  </p:cSld>
  <p:clrMapOvr>
    <a:masterClrMapping/>
  </p:clrMapOvr>
  <p:transition spd="med">
    <p:fad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Manager</a:t>
            </a:r>
            <a:endParaRPr lang="en-US" dirty="0"/>
          </a:p>
        </p:txBody>
      </p:sp>
      <p:pic>
        <p:nvPicPr>
          <p:cNvPr id="58370" name="Picture 2" descr="C:\Users\ecoffey\AppData\Local\Temp\Rar$DRa0.714\30083_Device_telepresence_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1" name="Picture 3" descr="C:\Users\ecoffey\AppData\Local\Temp\Rar$DRa0.714\30083_Device_telepresence_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C:\Users\ecoffey\AppData\Local\Temp\Rar$DRa0.714\30083_Device_telepresence_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3" name="Picture 5" descr="C:\Users\ecoffey\AppData\Local\Temp\Rar$DRa0.714\30083_Device_telepresence_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4" name="Picture 6" descr="C:\Users\ecoffey\AppData\Local\Temp\Rar$DRa0.714\30083_Device_telepresence_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2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5" name="Picture 7" descr="C:\Users\ecoffey\AppData\Local\Temp\Rar$DRa0.714\30083_Device_telepresence_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29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6" name="Picture 8" descr="C:\Users\ecoffey\AppData\Local\Temp\Rar$DRa0.714\30083_Device_telepresence_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7" name="Picture 9" descr="C:\Users\ecoffey\AppData\Local\Temp\Rar$DRa0.714\30083_Device_telepresence_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513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8" name="Picture 10" descr="C:\Users\ecoffey\AppData\Local\Temp\Rar$DRa0.714\30083_Device_telepresence_mana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749" y="479919"/>
            <a:ext cx="3175550" cy="317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9" name="Picture 11" descr="C:\Users\ecoffey\AppData\Local\Temp\Rar$DRa0.714\30083_Device_telepresence_mana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0" name="Picture 12" descr="C:\Users\ecoffey\AppData\Local\Temp\Rar$DRa0.714\30083_Device_telepresence_mana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3603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1" name="Picture 13" descr="C:\Users\ecoffey\AppData\Local\Temp\Rar$DRa0.714\30083_Device_telepresence_mana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2" name="Picture 14" descr="C:\Users\ecoffey\AppData\Local\Temp\Rar$DRa0.714\30083_Device_telepresence_mana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8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3" name="Picture 15" descr="C:\Users\ecoffey\AppData\Local\Temp\Rar$DRa0.714\30083_Device_telepresence_mana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4" name="Picture 16" descr="C:\Users\ecoffey\AppData\Local\Temp\Rar$DRa0.714\30083_Device_telepresence_mana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5" name="Picture 17" descr="C:\Users\ecoffey\AppData\Local\Temp\Rar$DRa0.714\30083_Device_telepresence_mana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42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6" name="Picture 18" descr="C:\Users\ecoffey\AppData\Local\Temp\Rar$DRa0.714\30083_Device_telepresence_mana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7" name="Picture 19" descr="C:\Users\ecoffey\AppData\Local\Temp\Rar$DRa0.714\30083_Device_telepresence_mana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8" name="Picture 20" descr="C:\Users\ecoffey\AppData\Local\Temp\Rar$DRa0.714\30083_Device_telepresence_mana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45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9" name="Picture 21" descr="C:\Users\ecoffey\AppData\Local\Temp\Rar$DRa0.714\30083_Device_telepresence_mana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72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0" name="Picture 22" descr="C:\Users\ecoffey\AppData\Local\Temp\Rar$DRa0.714\30083_Device_telepresence_mana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1" name="Picture 23" descr="C:\Users\ecoffey\AppData\Local\Temp\Rar$DRa0.714\30083_Device_telepresence_mana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242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2" name="Picture 24" descr="C:\Users\ecoffey\AppData\Local\Temp\Rar$DRa0.714\30083_Device_telepresence_mana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3" name="Picture 25" descr="C:\Users\ecoffey\AppData\Local\Temp\Rar$DRa0.714\30083_Device_telepresence_mana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4" name="Picture 26" descr="C:\Users\ecoffey\AppData\Local\Temp\Rar$DRa0.714\30083_Device_telepresence_mana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17705"/>
            <a:ext cx="3274680" cy="327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5" name="Picture 27" descr="C:\Users\ecoffey\AppData\Local\Temp\Rar$DRa0.714\30083_Device_telepresence_mana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6" name="Picture 28" descr="C:\Users\ecoffey\AppData\Local\Temp\Rar$DRa0.714\30083_Device_telepresence_mana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7" name="Picture 29" descr="C:\Users\ecoffey\AppData\Local\Temp\Rar$DRa0.714\30083_Device_telepresence_mana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8" name="Picture 30" descr="C:\Users\ecoffey\AppData\Local\Temp\Rar$DRa0.714\30083_Device_telepresence_mana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14\30083_Device_telepresence_manag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14\30083_Device_telepresence_manag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978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14\30083_Device_telepresence_manag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007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ecoffey\AppData\Local\Temp\Rar$DRa0.704\Cisco Icons November\30083_Device_telepresence_manager_3068\Png_256\30083_Device_telepresence_manager_3068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74429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ecoffey\AppData\Local\Temp\Rar$DRa0.704\Cisco Icons November\30083_Device_telepresence_manager_3068\Png_256\30083_Device_telepresence_manager_3068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38417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ecoffey\AppData\Local\Temp\Rar$DRa0.704\Cisco Icons November\30083_Device_telepresence_manager_3068\Png_256\30083_Device_telepresence_manager_3068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0305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ecoffey\AppData\Local\Temp\Rar$DRa0.704\Cisco Icons November\30083_Device_telepresence_manager_3068\Png_256\30083_Device_telepresence_manager_3068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55" y="1504950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ecoffey\AppData\Local\Temp\Rar$DRa0.704\Cisco Icons November\30083_Device_telepresence_manager_3068\Png_256\30083_Device_telepresence_manager_3068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38795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ecoffey\AppData\Local\Temp\Rar$DRa0.704\Cisco Icons November\30083_Device_telepresence_manager_3068\Png_256\30083_Device_telepresence_manager_3068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61" y="1923678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ecoffey\AppData\Local\Temp\Rar$DRa0.704\Cisco Icons November\30083_Device_telepresence_manager_3068\Png_256\30083_Device_telepresence_manager_3068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67694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21626"/>
      </p:ext>
    </p:extLst>
  </p:cSld>
  <p:clrMapOvr>
    <a:masterClrMapping/>
  </p:clrMapOvr>
  <p:transition spd="med">
    <p:fad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500</a:t>
            </a:r>
            <a:endParaRPr lang="en-US" dirty="0"/>
          </a:p>
        </p:txBody>
      </p:sp>
      <p:pic>
        <p:nvPicPr>
          <p:cNvPr id="59394" name="Picture 2" descr="C:\Users\ecoffey\AppData\Local\Temp\Rar$DRa0.235\30084_Device_telepresence5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5" name="Picture 3" descr="C:\Users\ecoffey\AppData\Local\Temp\Rar$DRa0.235\30084_Device_telepresence5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C:\Users\ecoffey\AppData\Local\Temp\Rar$DRa0.235\30084_Device_telepresence5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5" descr="C:\Users\ecoffey\AppData\Local\Temp\Rar$DRa0.235\30084_Device_telepresence5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615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C:\Users\ecoffey\AppData\Local\Temp\Rar$DRa0.235\30084_Device_telepresence5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9" name="Picture 7" descr="C:\Users\ecoffey\AppData\Local\Temp\Rar$DRa0.235\30084_Device_telepresence5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 descr="C:\Users\ecoffey\AppData\Local\Temp\Rar$DRa0.235\30084_Device_telepresence5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943" y="13660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1" name="Picture 9" descr="C:\Users\ecoffey\AppData\Local\Temp\Rar$DRa0.235\30084_Device_telepresence5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 descr="C:\Users\ecoffey\AppData\Local\Temp\Rar$DRa0.235\30084_Device_telepresence5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1313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3" name="Picture 11" descr="C:\Users\ecoffey\AppData\Local\Temp\Rar$DRa0.235\30084_Device_telepresence5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3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4" name="Picture 12" descr="C:\Users\ecoffey\AppData\Local\Temp\Rar$DRa0.235\30084_Device_telepresence5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5" name="Picture 13" descr="C:\Users\ecoffey\AppData\Local\Temp\Rar$DRa0.235\30084_Device_telepresence5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8" y="1533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6" name="Picture 14" descr="C:\Users\ecoffey\AppData\Local\Temp\Rar$DRa0.235\30084_Device_telepresence5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7" name="Picture 15" descr="C:\Users\ecoffey\AppData\Local\Temp\Rar$DRa0.235\30084_Device_telepresence5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8" name="Picture 16" descr="C:\Users\ecoffey\AppData\Local\Temp\Rar$DRa0.235\30084_Device_telepresence5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67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9" name="Picture 17" descr="C:\Users\ecoffey\AppData\Local\Temp\Rar$DRa0.235\30084_Device_telepresence5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0" name="Picture 18" descr="C:\Users\ecoffey\AppData\Local\Temp\Rar$DRa0.235\30084_Device_telepresence5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7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1" name="Picture 19" descr="C:\Users\ecoffey\AppData\Local\Temp\Rar$DRa0.235\30084_Device_telepresence5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2" name="Picture 20" descr="C:\Users\ecoffey\AppData\Local\Temp\Rar$DRa0.235\30084_Device_telepresence5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70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3" name="Picture 21" descr="C:\Users\ecoffey\AppData\Local\Temp\Rar$DRa0.235\30084_Device_telepresence5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4" name="Picture 22" descr="C:\Users\ecoffey\AppData\Local\Temp\Rar$DRa0.235\30084_Device_telepresence5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5" name="Picture 23" descr="C:\Users\ecoffey\AppData\Local\Temp\Rar$DRa0.235\30084_Device_telepresence5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6" name="Picture 24" descr="C:\Users\ecoffey\AppData\Local\Temp\Rar$DRa0.235\30084_Device_telepresence5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00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7" name="Picture 25" descr="C:\Users\ecoffey\AppData\Local\Temp\Rar$DRa0.235\30084_Device_telepresence5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0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8" name="Picture 26" descr="C:\Users\ecoffey\AppData\Local\Temp\Rar$DRa0.235\30084_Device_telepresence5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83976"/>
            <a:ext cx="3240236" cy="324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9" name="Picture 27" descr="C:\Users\ecoffey\AppData\Local\Temp\Rar$DRa0.235\30084_Device_telepresence5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0" name="Picture 28" descr="C:\Users\ecoffey\AppData\Local\Temp\Rar$DRa0.235\30084_Device_telepresence5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1" name="Picture 29" descr="C:\Users\ecoffey\AppData\Local\Temp\Rar$DRa0.235\30084_Device_telepresence5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2" name="Picture 30" descr="C:\Users\ecoffey\AppData\Local\Temp\Rar$DRa0.235\30084_Device_telepresence5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35\30084_Device_telepresence5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9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35\30084_Device_telepresence5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28975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35\30084_Device_telepresence5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03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ecoffey\AppData\Local\Temp\Rar$DRa0.023\Cisco Icons November\30084_Device_telepresence500_3064\Png_256\30084_Device_telepresence500_3064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73150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ecoffey\AppData\Local\Temp\Rar$DRa0.023\Cisco Icons November\30084_Device_telepresence500_3064\Png_256\30084_Device_telepresence500_3064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7995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ecoffey\AppData\Local\Temp\Rar$DRa0.023\Cisco Icons November\30084_Device_telepresence500_3064\Png_256\30084_Device_telepresence500_3064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42229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ecoffey\AppData\Local\Temp\Rar$DRa0.023\Cisco Icons November\30084_Device_telepresence500_3064\Png_256\30084_Device_telepresence500_3064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71" y="1650156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ecoffey\AppData\Local\Temp\Rar$DRa0.023\Cisco Icons November\30084_Device_telepresence500_3064\Png_256\30084_Device_telepresence500_3064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1814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ecoffey\AppData\Local\Temp\Rar$DRa0.023\Cisco Icons November\30084_Device_telepresence500_3064\Png_256\30084_Device_telepresence500_3064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923678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ecoffey\AppData\Local\Temp\Rar$DRa0.023\Cisco Icons November\30084_Device_telepresence500_3064\Png_256\30084_Device_telepresence500_3064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970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78208"/>
      </p:ext>
    </p:extLst>
  </p:cSld>
  <p:clrMapOvr>
    <a:masterClrMapping/>
  </p:clrMapOvr>
  <p:transition spd="med">
    <p:fad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1000</a:t>
            </a:r>
            <a:endParaRPr lang="en-US" dirty="0"/>
          </a:p>
        </p:txBody>
      </p:sp>
      <p:pic>
        <p:nvPicPr>
          <p:cNvPr id="60418" name="Picture 2" descr="C:\Users\ecoffey\AppData\Local\Temp\Rar$DRa0.248\30085_Device_telepresence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30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C:\Users\ecoffey\AppData\Local\Temp\Rar$DRa0.248\30085_Device_telepresence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345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C:\Users\ecoffey\AppData\Local\Temp\Rar$DRa0.248\30085_Device_telepresence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73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C:\Users\ecoffey\AppData\Local\Temp\Rar$DRa0.248\30085_Device_telepresence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 descr="C:\Users\ecoffey\AppData\Local\Temp\Rar$DRa0.248\30085_Device_telepresence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925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3" name="Picture 7" descr="C:\Users\ecoffey\AppData\Local\Temp\Rar$DRa0.248\30085_Device_telepresence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4" name="Picture 8" descr="C:\Users\ecoffey\AppData\Local\Temp\Rar$DRa0.248\30085_Device_telepresence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706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5" name="Picture 9" descr="C:\Users\ecoffey\AppData\Local\Temp\Rar$DRa0.248\30085_Device_telepresence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6" name="Picture 10" descr="C:\Users\ecoffey\AppData\Local\Temp\Rar$DRa0.248\30085_Device_telepresence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637" y="222010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7" name="Picture 11" descr="C:\Users\ecoffey\AppData\Local\Temp\Rar$DRa0.248\30085_Device_telepresence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8" name="Picture 12" descr="C:\Users\ecoffey\AppData\Local\Temp\Rar$DRa0.248\30085_Device_telepresence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9" name="Picture 13" descr="C:\Users\ecoffey\AppData\Local\Temp\Rar$DRa0.248\30085_Device_telepresence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3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0" name="Picture 14" descr="C:\Users\ecoffey\AppData\Local\Temp\Rar$DRa0.248\30085_Device_telepresence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5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1" name="Picture 15" descr="C:\Users\ecoffey\AppData\Local\Temp\Rar$DRa0.248\30085_Device_telepresence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2719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2" name="Picture 16" descr="C:\Users\ecoffey\AppData\Local\Temp\Rar$DRa0.248\30085_Device_telepresence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00" y="28711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3" name="Picture 17" descr="C:\Users\ecoffey\AppData\Local\Temp\Rar$DRa0.248\30085_Device_telepresence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309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4" name="Picture 18" descr="C:\Users\ecoffey\AppData\Local\Temp\Rar$DRa0.248\30085_Device_telepresence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3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C:\Users\ecoffey\AppData\Local\Temp\Rar$DRa0.248\30085_Device_telepresence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11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6" name="Picture 20" descr="C:\Users\ecoffey\AppData\Local\Temp\Rar$DRa0.248\30085_Device_telepresence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7" name="Picture 21" descr="C:\Users\ecoffey\AppData\Local\Temp\Rar$DRa0.248\30085_Device_telepresence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8" name="Picture 22" descr="C:\Users\ecoffey\AppData\Local\Temp\Rar$DRa0.248\30085_Device_telepresence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06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9" name="Picture 23" descr="C:\Users\ecoffey\AppData\Local\Temp\Rar$DRa0.248\30085_Device_telepresence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0" name="Picture 24" descr="C:\Users\ecoffey\AppData\Local\Temp\Rar$DRa0.248\30085_Device_telepresence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1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1" name="Picture 25" descr="C:\Users\ecoffey\AppData\Local\Temp\Rar$DRa0.248\30085_Device_telepresence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1" y="2906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2" name="Picture 26" descr="C:\Users\ecoffey\AppData\Local\Temp\Rar$DRa0.248\30085_Device_telepresence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8686"/>
            <a:ext cx="3174856" cy="317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3" name="Picture 27" descr="C:\Users\ecoffey\AppData\Local\Temp\Rar$DRa0.248\30085_Device_telepresence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4" name="Picture 28" descr="C:\Users\ecoffey\AppData\Local\Temp\Rar$DRa0.248\30085_Device_telepresence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5" name="Picture 29" descr="C:\Users\ecoffey\AppData\Local\Temp\Rar$DRa0.248\30085_Device_telepresence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6" name="Picture 30" descr="C:\Users\ecoffey\AppData\Local\Temp\Rar$DRa0.248\30085_Device_telepresence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48\30085_Device_telepresence1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48\30085_Device_telepresence1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224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48\30085_Device_telepresence1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53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ecoffey\AppData\Local\Temp\Rar$DRa0.458\Cisco Icons November\30085_Device_telepresence1000_3065\Png_256\30085_Device_telepresence1000_306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06445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ecoffey\AppData\Local\Temp\Rar$DRa0.458\Cisco Icons November\30085_Device_telepresence1000_3065\Png_256\30085_Device_telepresence1000_306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73150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ecoffey\AppData\Local\Temp\Rar$DRa0.458\Cisco Icons November\30085_Device_telepresence1000_3065\Png_256\30085_Device_telepresence1000_306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9149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ecoffey\AppData\Local\Temp\Rar$DRa0.458\Cisco Icons November\30085_Device_telepresence1000_3065\Png_256\30085_Device_telepresence1000_306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3924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:\Users\ecoffey\AppData\Local\Temp\Rar$DRa0.458\Cisco Icons November\30085_Device_telepresence1000_3065\Png_256\30085_Device_telepresence1000_306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54" y="1800215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C:\Users\ecoffey\AppData\Local\Temp\Rar$DRa0.458\Cisco Icons November\30085_Device_telepresence1000_3065\Png_256\30085_Device_telepresence1000_306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98" y="1923678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C:\Users\ecoffey\AppData\Local\Temp\Rar$DRa0.458\Cisco Icons November\30085_Device_telepresence1000_3065\Png_256\30085_Device_telepresence1000_306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970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022689"/>
      </p:ext>
    </p:extLst>
  </p:cSld>
  <p:clrMapOvr>
    <a:masterClrMapping/>
  </p:clrMapOvr>
  <p:transition spd="med"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3000</a:t>
            </a:r>
            <a:endParaRPr lang="en-US" dirty="0"/>
          </a:p>
        </p:txBody>
      </p:sp>
      <p:pic>
        <p:nvPicPr>
          <p:cNvPr id="61444" name="Picture 4" descr="C:\Users\ecoffey\AppData\Local\Temp\Rar$DRa0.151\30086_Device_telepresence3000_major_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3" y="18404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7" name="Picture 7" descr="C:\Users\ecoffey\AppData\Local\Temp\Rar$DRa0.151\30086_Device_telepresence3000_minor_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3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0" name="Picture 10" descr="C:\Users\ecoffey\AppData\Local\Temp\Rar$DRa0.151\30086_Device_telepresence3000_unkn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3" name="Picture 13" descr="C:\Users\ecoffey\AppData\Local\Temp\Rar$DRa0.151\30086_Device_telepresence3000_unmanaged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6" name="Picture 16" descr="C:\Users\ecoffey\AppData\Local\Temp\Rar$DRa0.151\30086_Device_telepresence3000_unreachable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7202"/>
            <a:ext cx="3304919" cy="330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7" name="Picture 17" descr="C:\Users\ecoffey\AppData\Local\Temp\Rar$DRa0.151\30086_Device_telepresence3000_unreachable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0" name="Picture 20" descr="C:\Users\ecoffey\AppData\Local\Temp\Rar$DRa0.151\30086_Device_telepresence3000_warning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ecoffey\AppData\Local\Temp\Rar$DRa0.974\Cisco Icons November\30086_Device_telepresence3000_3066\Png 64 24 16\admindown\Device_telepresence3000_3066_admindown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ecoffey\AppData\Local\Temp\Rar$DRa0.545\Cisco Icons November\30086_Device_telepresence3000_3066\Png 64 24 16\critical\Device_telepresence3000_3066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692" y="18404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C:\Users\ecoffey\AppData\Local\Temp\Rar$DRa0.848\30086_Device_telepresence3000_default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8922"/>
            <a:ext cx="3282493" cy="32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C:\Users\ecoffey\AppData\Local\Temp\Rar$DRa0.848\30086_Device_telepresence3000_default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3" name="Picture 17" descr="C:\Users\ecoffey\AppData\Local\Temp\Rar$DRa0.348\Cisco Icons November\30086_Device_telepresence3000_3066\Png_256\30086_Device_telepresence3000_3066_admindown_25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38463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4" name="Picture 18" descr="C:\Users\ecoffey\AppData\Local\Temp\Rar$DRa0.348\Cisco Icons November\30086_Device_telepresence3000_3066\Png_256\30086_Device_telepresence3000_3066_critical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87068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5" name="Picture 19" descr="C:\Users\ecoffey\AppData\Local\Temp\Rar$DRa0.348\Cisco Icons November\30086_Device_telepresence3000_3066\Png_256\30086_Device_telepresence3000_3066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54524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6" name="Picture 20" descr="C:\Users\ecoffey\AppData\Local\Temp\Rar$DRa0.348\Cisco Icons November\30086_Device_telepresence3000_3066\Png_256\30086_Device_telepresence3000_3066_minor_25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571" y="2859782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7" name="Picture 21" descr="C:\Users\ecoffey\AppData\Local\Temp\Rar$DRa0.348\Cisco Icons November\30086_Device_telepresence3000_3066\Png_256\30086_Device_telepresence3000_3066_unknown_25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06905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C:\Users\ecoffey\AppData\Local\Temp\Rar$DRa0.348\Cisco Icons November\30086_Device_telepresence3000_3066\Png_256\30086_Device_telepresence3000_3066_unmanaged_25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91830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Picture 23" descr="C:\Users\ecoffey\AppData\Local\Temp\Rar$DRa0.348\Cisco Icons November\30086_Device_telepresence3000_3066\Png_256\30086_Device_telepresence3000_3066_warning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36804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7" descr="C:\Users\ecoffey\AppData\Local\Temp\Rar$DRa0.151\30086_Device_telepresence3000_unreachable_64.png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003113"/>
      </p:ext>
    </p:extLst>
  </p:cSld>
  <p:clrMapOvr>
    <a:masterClrMapping/>
  </p:clrMapOvr>
  <p:transition spd="med">
    <p:fad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Television</a:t>
            </a:r>
            <a:endParaRPr lang="en-US" dirty="0"/>
          </a:p>
        </p:txBody>
      </p:sp>
      <p:pic>
        <p:nvPicPr>
          <p:cNvPr id="62466" name="Picture 2" descr="C:\Users\ecoffey\AppData\Local\Temp\Rar$DRa0.500\30087_Device_television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6512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C:\Users\ecoffey\AppData\Local\Temp\Rar$DRa0.500\30087_Device_television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C:\Users\ecoffey\AppData\Local\Temp\Rar$DRa0.500\30087_Device_television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83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9" name="Picture 5" descr="C:\Users\ecoffey\AppData\Local\Temp\Rar$DRa0.500\30087_Device_television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159196"/>
      </p:ext>
    </p:extLst>
  </p:cSld>
  <p:clrMapOvr>
    <a:masterClrMapping/>
  </p:clrMapOvr>
  <p:transition spd="med"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Terminal</a:t>
            </a:r>
            <a:endParaRPr lang="en-US" dirty="0"/>
          </a:p>
        </p:txBody>
      </p:sp>
      <p:pic>
        <p:nvPicPr>
          <p:cNvPr id="63490" name="Picture 2" descr="C:\Users\ecoffey\AppData\Local\Temp\Rar$DRa0.175\30088_Device_termina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30" y="1307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C:\Users\ecoffey\AppData\Local\Temp\Rar$DRa0.175\30088_Device_termina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72" y="14857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C:\Users\ecoffey\AppData\Local\Temp\Rar$DRa0.175\30088_Device_termina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78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3" name="Picture 5" descr="C:\Users\ecoffey\AppData\Local\Temp\Rar$DRa0.175\30088_Device_termina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426" y="1376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4" name="Picture 6" descr="C:\Users\ecoffey\AppData\Local\Temp\Rar$DRa0.175\30088_Device_termina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5374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5" name="Picture 7" descr="C:\Users\ecoffey\AppData\Local\Temp\Rar$DRa0.175\30088_Device_termina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68" y="1730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6" name="Picture 8" descr="C:\Users\ecoffey\AppData\Local\Temp\Rar$DRa0.175\30088_Device_termina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097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7" name="Picture 9" descr="C:\Users\ecoffey\AppData\Local\Temp\Rar$DRa0.175\30088_Device_termina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164" y="1577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8" name="Picture 10" descr="C:\Users\ecoffey\AppData\Local\Temp\Rar$DRa0.175\30088_Device_termina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762" y="51470"/>
            <a:ext cx="3537549" cy="353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9" name="Picture 11" descr="C:\Users\ecoffey\AppData\Local\Temp\Rar$DRa0.175\30088_Device_termina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164" y="17202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0" name="Picture 12" descr="C:\Users\ecoffey\AppData\Local\Temp\Rar$DRa0.175\30088_Device_termina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3052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1" name="Picture 13" descr="C:\Users\ecoffey\AppData\Local\Temp\Rar$DRa0.175\30088_Device_termina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4857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2" name="Picture 14" descr="C:\Users\ecoffey\AppData\Local\Temp\Rar$DRa0.175\30088_Device_termina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3" name="Picture 15" descr="C:\Users\ecoffey\AppData\Local\Temp\Rar$DRa0.175\30088_Device_termina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7424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4" name="Picture 16" descr="C:\Users\ecoffey\AppData\Local\Temp\Rar$DRa0.175\30088_Device_termina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892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5" name="Picture 17" descr="C:\Users\ecoffey\AppData\Local\Temp\Rar$DRa0.175\30088_Device_termina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6" name="Picture 18" descr="C:\Users\ecoffey\AppData\Local\Temp\Rar$DRa0.175\30088_Device_termina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7" name="Picture 19" descr="C:\Users\ecoffey\AppData\Local\Temp\Rar$DRa0.175\30088_Device_termina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90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8" name="Picture 20" descr="C:\Users\ecoffey\AppData\Local\Temp\Rar$DRa0.175\30088_Device_termina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83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9" name="Picture 21" descr="C:\Users\ecoffey\AppData\Local\Temp\Rar$DRa0.175\30088_Device_termina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0" name="Picture 22" descr="C:\Users\ecoffey\AppData\Local\Temp\Rar$DRa0.175\30088_Device_termina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1" name="Picture 23" descr="C:\Users\ecoffey\AppData\Local\Temp\Rar$DRa0.175\30088_Device_termina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83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2" name="Picture 24" descr="C:\Users\ecoffey\AppData\Local\Temp\Rar$DRa0.175\30088_Device_termina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3" name="Picture 25" descr="C:\Users\ecoffey\AppData\Local\Temp\Rar$DRa0.175\30088_Device_termina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9016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4" name="Picture 26" descr="C:\Users\ecoffey\AppData\Local\Temp\Rar$DRa0.175\30088_Device_termina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2671"/>
            <a:ext cx="3503017" cy="35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5" name="Picture 27" descr="C:\Users\ecoffey\AppData\Local\Temp\Rar$DRa0.175\30088_Device_termina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6" name="Picture 28" descr="C:\Users\ecoffey\AppData\Local\Temp\Rar$DRa0.175\30088_Device_termina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7" name="Picture 29" descr="C:\Users\ecoffey\AppData\Local\Temp\Rar$DRa0.175\30088_Device_termina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8" name="Picture 30" descr="C:\Users\ecoffey\AppData\Local\Temp\Rar$DRa0.175\30088_Device_termina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ecoffey\AppData\Local\Temp\Rar$DRa0.449\Cisco Icons November\30088_Device_terminal_3046\Png_256\30088_Device_terminal_304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91554"/>
            <a:ext cx="3263492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ecoffey\AppData\Local\Temp\Rar$DRa0.449\Cisco Icons November\30088_Device_terminal_3046\Png_256\30088_Device_terminal_304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5013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ecoffey\AppData\Local\Temp\Rar$DRa0.449\Cisco Icons November\30088_Device_terminal_3046\Png_256\30088_Device_terminal_304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73150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ecoffey\AppData\Local\Temp\Rar$DRa0.449\Cisco Icons November\30088_Device_terminal_3046\Png_256\30088_Device_terminal_304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5493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ecoffey\AppData\Local\Temp\Rar$DRa0.449\Cisco Icons November\30088_Device_terminal_3046\Png_256\30088_Device_terminal_304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28" y="143781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ecoffey\AppData\Local\Temp\Rar$DRa0.449\Cisco Icons November\30088_Device_terminal_3046\Png_256\30088_Device_terminal_304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49" y="1679394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C:\Users\ecoffey\AppData\Local\Temp\Rar$DRa0.449\Cisco Icons November\30088_Device_terminal_3046\Png_256\30088_Device_terminal_304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239" y="1923678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175\30088_Device_termina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30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175\30088_Device_termina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50" y="29237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175\30088_Device_termina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178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41220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1000</a:t>
            </a:r>
            <a:endParaRPr lang="en-US" dirty="0"/>
          </a:p>
        </p:txBody>
      </p:sp>
      <p:pic>
        <p:nvPicPr>
          <p:cNvPr id="4098" name="Picture 2" descr="C:\Users\ecoffey\AppData\Local\Temp\Rar$DRa0.702\30055_Device_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702\30055_Device_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702\30055_Device_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60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702\30055_Device_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702\30055_Device_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57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702\30055_Device_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14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702\30055_Device_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702\30055_Device_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697" y="1507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702\30055_Device_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097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702\30055_Device_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702\30055_Device_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702\30055_Device_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702\30055_Device_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0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702\30055_Device_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0" y="2715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702\30055_Device_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702\30055_Device_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702\30055_Device_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5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702\30055_Device_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702\30055_Device_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702\30055_Device_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702\30055_Device_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702\30055_Device_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702\30055_Device_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702\30055_Device_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40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702\30055_Device_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253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702\30055_Device_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935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702\30055_Device_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702\30055_Device_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00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702\30055_Device_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02\30055_Device_10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02\30055_Device_10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68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02\30055_Device_10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60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668645"/>
      </p:ext>
    </p:extLst>
  </p:cSld>
  <p:clrMapOvr>
    <a:masterClrMapping/>
  </p:clrMapOvr>
  <p:transition spd="med">
    <p:fad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UBR 910</a:t>
            </a:r>
            <a:endParaRPr lang="en-US" dirty="0"/>
          </a:p>
        </p:txBody>
      </p:sp>
      <p:pic>
        <p:nvPicPr>
          <p:cNvPr id="64514" name="Picture 2" descr="C:\Users\ecoffey\AppData\Local\Temp\Rar$DRa0.734\30089_Device_UBR91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13793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C:\Users\ecoffey\AppData\Local\Temp\Rar$DRa0.734\30089_Device_UBR91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15689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C:\Users\ecoffey\AppData\Local\Temp\Rar$DRa0.734\30089_Device_UBR91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2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7" name="Picture 5" descr="C:\Users\ecoffey\AppData\Local\Temp\Rar$DRa0.734\30089_Device_UBR91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28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8" name="Picture 6" descr="C:\Users\ecoffey\AppData\Local\Temp\Rar$DRa0.734\30089_Device_UBR91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4946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9" name="Picture 7" descr="C:\Users\ecoffey\AppData\Local\Temp\Rar$DRa0.734\30089_Device_UBR91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954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0" name="Picture 8" descr="C:\Users\ecoffey\AppData\Local\Temp\Rar$DRa0.734\30089_Device_UBR91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1" name="Picture 9" descr="C:\Users\ecoffey\AppData\Local\Temp\Rar$DRa0.734\30089_Device_UBR91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15393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2" name="Picture 10" descr="C:\Users\ecoffey\AppData\Local\Temp\Rar$DRa0.734\30089_Device_UBR91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7534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3" name="Picture 11" descr="C:\Users\ecoffey\AppData\Local\Temp\Rar$DRa0.734\30089_Device_UBR91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2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4" name="Picture 12" descr="C:\Users\ecoffey\AppData\Local\Temp\Rar$DRa0.734\30089_Device_UBR91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8" y="1343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5" name="Picture 13" descr="C:\Users\ecoffey\AppData\Local\Temp\Rar$DRa0.734\30089_Device_UBR91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15125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6" name="Picture 14" descr="C:\Users\ecoffey\AppData\Local\Temp\Rar$DRa0.734\30089_Device_UBR91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7" name="Picture 15" descr="C:\Users\ecoffey\AppData\Local\Temp\Rar$DRa0.734\30089_Device_UBR91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28281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8" name="Picture 16" descr="C:\Users\ecoffey\AppData\Local\Temp\Rar$DRa0.734\30089_Device_UBR91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29891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9" name="Picture 17" descr="C:\Users\ecoffey\AppData\Local\Temp\Rar$DRa0.734\30089_Device_UBR91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0" name="Picture 18" descr="C:\Users\ecoffey\AppData\Local\Temp\Rar$DRa0.734\30089_Device_UBR91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1" name="Picture 19" descr="C:\Users\ecoffey\AppData\Local\Temp\Rar$DRa0.734\30089_Device_UBR91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2" name="Picture 20" descr="C:\Users\ecoffey\AppData\Local\Temp\Rar$DRa0.734\30089_Device_UBR91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06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3" name="Picture 21" descr="C:\Users\ecoffey\AppData\Local\Temp\Rar$DRa0.734\30089_Device_UBR91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4" name="Picture 22" descr="C:\Users\ecoffey\AppData\Local\Temp\Rar$DRa0.734\30089_Device_UBR91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132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5" name="Picture 23" descr="C:\Users\ecoffey\AppData\Local\Temp\Rar$DRa0.734\30089_Device_UBR91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4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6" name="Picture 24" descr="C:\Users\ecoffey\AppData\Local\Temp\Rar$DRa0.734\30089_Device_UBR91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82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7" name="Picture 25" descr="C:\Users\ecoffey\AppData\Local\Temp\Rar$DRa0.734\30089_Device_UBR91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421" y="290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8" name="Picture 26" descr="C:\Users\ecoffey\AppData\Local\Temp\Rar$DRa0.734\30089_Device_UBR91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487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9" name="Picture 27" descr="C:\Users\ecoffey\AppData\Local\Temp\Rar$DRa0.734\30089_Device_UBR91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479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0" name="Picture 28" descr="C:\Users\ecoffey\AppData\Local\Temp\Rar$DRa0.734\30089_Device_UBR91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1" name="Picture 29" descr="C:\Users\ecoffey\AppData\Local\Temp\Rar$DRa0.734\30089_Device_UBR91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2" name="Picture 30" descr="C:\Users\ecoffey\AppData\Local\Temp\Rar$DRa0.734\30089_Device_UBR91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34\30089_Device_UBR91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34\30089_Device_UBR91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29110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34\30089_Device_UBR91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575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478491"/>
      </p:ext>
    </p:extLst>
  </p:cSld>
  <p:clrMapOvr>
    <a:masterClrMapping/>
  </p:clrMapOvr>
  <p:transition spd="med"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UCS Switch</a:t>
            </a:r>
            <a:endParaRPr lang="en-US" dirty="0"/>
          </a:p>
        </p:txBody>
      </p:sp>
      <p:pic>
        <p:nvPicPr>
          <p:cNvPr id="65538" name="Picture 2" descr="C:\Users\ecoffey\AppData\Local\Temp\Rar$DRa0.403\30090_Device_UCS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1441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C:\Users\ecoffey\AppData\Local\Temp\Rar$DRa0.403\30090_Device_UCS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C:\Users\ecoffey\AppData\Local\Temp\Rar$DRa0.403\30090_Device_UCS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1" name="Picture 5" descr="C:\Users\ecoffey\AppData\Local\Temp\Rar$DRa0.403\30090_Device_UCS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4638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2" name="Picture 6" descr="C:\Users\ecoffey\AppData\Local\Temp\Rar$DRa0.403\30090_Device_UCS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3" name="Picture 7" descr="C:\Users\ecoffey\AppData\Local\Temp\Rar$DRa0.403\30090_Device_UCS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3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4" name="Picture 8" descr="C:\Users\ecoffey\AppData\Local\Temp\Rar$DRa0.403\30090_Device_UCS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5" name="Picture 9" descr="C:\Users\ecoffey\AppData\Local\Temp\Rar$DRa0.403\30090_Device_UCS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6" name="Picture 10" descr="C:\Users\ecoffey\AppData\Local\Temp\Rar$DRa0.403\30090_Device_UCS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56" y="25717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7" name="Picture 11" descr="C:\Users\ecoffey\AppData\Local\Temp\Rar$DRa0.403\30090_Device_UCS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465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C:\Users\ecoffey\AppData\Local\Temp\Rar$DRa0.403\30090_Device_UCS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00" y="1357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9" name="Picture 13" descr="C:\Users\ecoffey\AppData\Local\Temp\Rar$DRa0.403\30090_Device_UCS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C:\Users\ecoffey\AppData\Local\Temp\Rar$DRa0.403\30090_Device_UCS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1" name="Picture 15" descr="C:\Users\ecoffey\AppData\Local\Temp\Rar$DRa0.403\30090_Device_UCS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28511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C:\Users\ecoffey\AppData\Local\Temp\Rar$DRa0.403\30090_Device_UCS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3" name="Picture 17" descr="C:\Users\ecoffey\AppData\Local\Temp\Rar$DRa0.403\30090_Device_UCS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3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4" name="Picture 18" descr="C:\Users\ecoffey\AppData\Local\Temp\Rar$DRa0.403\30090_Device_UCS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5" name="Picture 19" descr="C:\Users\ecoffey\AppData\Local\Temp\Rar$DRa0.403\30090_Device_UCS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6" name="Picture 20" descr="C:\Users\ecoffey\AppData\Local\Temp\Rar$DRa0.403\30090_Device_UCS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7" name="Picture 21" descr="C:\Users\ecoffey\AppData\Local\Temp\Rar$DRa0.403\30090_Device_UCS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8" name="Picture 22" descr="C:\Users\ecoffey\AppData\Local\Temp\Rar$DRa0.403\30090_Device_UCS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9" name="Picture 23" descr="C:\Users\ecoffey\AppData\Local\Temp\Rar$DRa0.403\30090_Device_UCS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0" name="Picture 24" descr="C:\Users\ecoffey\AppData\Local\Temp\Rar$DRa0.403\30090_Device_UCS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8050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1" name="Picture 25" descr="C:\Users\ecoffey\AppData\Local\Temp\Rar$DRa0.403\30090_Device_UCS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9900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2" name="Picture 26" descr="C:\Users\ecoffey\AppData\Local\Temp\Rar$DRa0.403\30090_Device_UCS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62" y="319842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3" name="Picture 27" descr="C:\Users\ecoffey\AppData\Local\Temp\Rar$DRa0.403\30090_Device_UCS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4" name="Picture 28" descr="C:\Users\ecoffey\AppData\Local\Temp\Rar$DRa0.403\30090_Device_UCS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5" name="Picture 29" descr="C:\Users\ecoffey\AppData\Local\Temp\Rar$DRa0.403\30090_Device_UCS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7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6" name="Picture 30" descr="C:\Users\ecoffey\AppData\Local\Temp\Rar$DRa0.403\30090_Device_UCS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03\30090_Device_UCS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0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03\30090_Device_UCS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91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03\30090_Device_UCS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72" y="31632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401651"/>
      </p:ext>
    </p:extLst>
  </p:cSld>
  <p:clrMapOvr>
    <a:masterClrMapping/>
  </p:clrMapOvr>
  <p:transition spd="med"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Border Element</a:t>
            </a:r>
            <a:endParaRPr lang="en-US" dirty="0"/>
          </a:p>
        </p:txBody>
      </p:sp>
      <p:pic>
        <p:nvPicPr>
          <p:cNvPr id="66562" name="Picture 2" descr="C:\Users\ecoffey\AppData\Local\Temp\Rar$DRa0.993\30091_Device_unified_border_eleme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09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C:\Users\ecoffey\AppData\Local\Temp\Rar$DRa0.993\30091_Device_unified_border_eleme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117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C:\Users\ecoffey\AppData\Local\Temp\Rar$DRa0.993\30091_Device_unified_border_eleme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5" name="Picture 5" descr="C:\Users\ecoffey\AppData\Local\Temp\Rar$DRa0.993\30091_Device_unified_border_eleme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128" y="14679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6" name="Picture 6" descr="C:\Users\ecoffey\AppData\Local\Temp\Rar$DRa0.993\30091_Device_unified_border_eleme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404" y="16030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7" name="Picture 7" descr="C:\Users\ecoffey\AppData\Local\Temp\Rar$DRa0.993\30091_Device_unified_border_eleme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 descr="C:\Users\ecoffey\AppData\Local\Temp\Rar$DRa0.993\30091_Device_unified_border_eleme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9" name="Picture 9" descr="C:\Users\ecoffey\AppData\Local\Temp\Rar$DRa0.993\30091_Device_unified_border_eleme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689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C:\Users\ecoffey\AppData\Local\Temp\Rar$DRa0.993\30091_Device_unified_border_elemen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568" y="461990"/>
            <a:ext cx="3189880" cy="318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C:\Users\ecoffey\AppData\Local\Temp\Rar$DRa0.993\30091_Device_unified_border_elemen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2" name="Picture 12" descr="C:\Users\ecoffey\AppData\Local\Temp\Rar$DRa0.993\30091_Device_unified_border_elemen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15289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3" name="Picture 13" descr="C:\Users\ecoffey\AppData\Local\Temp\Rar$DRa0.993\30091_Device_unified_border_elemen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16508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4" name="Picture 14" descr="C:\Users\ecoffey\AppData\Local\Temp\Rar$DRa0.993\30091_Device_unified_border_elemen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38" y="17755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5" name="Picture 15" descr="C:\Users\ecoffey\AppData\Local\Temp\Rar$DRa0.993\30091_Device_unified_border_elemen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38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6" name="Picture 16" descr="C:\Users\ecoffey\AppData\Local\Temp\Rar$DRa0.993\30091_Device_unified_border_elemen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3006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7" name="Picture 17" descr="C:\Users\ecoffey\AppData\Local\Temp\Rar$DRa0.993\30091_Device_unified_border_elemen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8" name="Picture 18" descr="C:\Users\ecoffey\AppData\Local\Temp\Rar$DRa0.993\30091_Device_unified_border_elemen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404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9" name="Picture 19" descr="C:\Users\ecoffey\AppData\Local\Temp\Rar$DRa0.993\30091_Device_unified_border_elemen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6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0" name="Picture 20" descr="C:\Users\ecoffey\AppData\Local\Temp\Rar$DRa0.993\30091_Device_unified_border_elemen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1" name="Picture 21" descr="C:\Users\ecoffey\AppData\Local\Temp\Rar$DRa0.993\30091_Device_unified_border_elemen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03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2" name="Picture 22" descr="C:\Users\ecoffey\AppData\Local\Temp\Rar$DRa0.993\30091_Device_unified_border_elemen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7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3" name="Picture 23" descr="C:\Users\ecoffey\AppData\Local\Temp\Rar$DRa0.993\30091_Device_unified_border_elemen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4" name="Picture 24" descr="C:\Users\ecoffey\AppData\Local\Temp\Rar$DRa0.993\30091_Device_unified_border_elemen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858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5" name="Picture 25" descr="C:\Users\ecoffey\AppData\Local\Temp\Rar$DRa0.993\30091_Device_unified_border_elemen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55" y="2981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6" name="Picture 26" descr="C:\Users\ecoffey\AppData\Local\Temp\Rar$DRa0.993\30091_Device_unified_border_elemen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3189880" cy="318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7" name="Picture 27" descr="C:\Users\ecoffey\AppData\Local\Temp\Rar$DRa0.993\30091_Device_unified_border_elemen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515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8" name="Picture 28" descr="C:\Users\ecoffey\AppData\Local\Temp\Rar$DRa0.993\30091_Device_unified_border_elemen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375" y="14264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9" name="Picture 29" descr="C:\Users\ecoffey\AppData\Local\Temp\Rar$DRa0.993\30091_Device_unified_border_elemen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515" y="16030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90" name="Picture 30" descr="C:\Users\ecoffey\AppData\Local\Temp\Rar$DRa0.993\30091_Device_unified_border_elemen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8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C:\Users\ecoffey\AppData\Local\Temp\Rar$DRa0.696\Cisco Icons November\30091_Device_unified_border_element_3153\Png_256\30091_Device_unified_border_element_3153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26475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ecoffey\AppData\Local\Temp\Rar$DRa0.696\Cisco Icons November\30091_Device_unified_border_element_3153\Png_256\30091_Device_unified_border_element_3153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02872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ecoffey\AppData\Local\Temp\Rar$DRa0.696\Cisco Icons November\30091_Device_unified_border_element_3153\Png_256\30091_Device_unified_border_element_3153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904" y="1851670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ecoffey\AppData\Local\Temp\Rar$DRa0.696\Cisco Icons November\30091_Device_unified_border_element_3153\Png_256\30091_Device_unified_border_element_3153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988" y="199568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ecoffey\AppData\Local\Temp\Rar$DRa0.696\Cisco Icons November\30091_Device_unified_border_element_3153\Png_256\30091_Device_unified_border_element_3153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2139702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:\Users\ecoffey\AppData\Local\Temp\Rar$DRa0.696\Cisco Icons November\30091_Device_unified_border_element_3153\Png_256\30091_Device_unified_border_element_3153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0" y="2300183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ecoffey\AppData\Local\Temp\Rar$DRa0.696\Cisco Icons November\30091_Device_unified_border_element_3153\Png_256\30091_Device_unified_border_element_3153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72" y="2571749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993\30091_Device_unified_border_elemen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51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993\30091_Device_unified_border_elemen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48" y="29534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993\30091_Device_unified_border_elemen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3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529832"/>
      </p:ext>
    </p:extLst>
  </p:cSld>
  <p:clrMapOvr>
    <a:masterClrMapping/>
  </p:clrMapOvr>
  <p:transition spd="med"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 Express</a:t>
            </a:r>
            <a:endParaRPr lang="en-US" dirty="0"/>
          </a:p>
        </p:txBody>
      </p:sp>
      <p:pic>
        <p:nvPicPr>
          <p:cNvPr id="67586" name="Picture 2" descr="C:\Users\ecoffey\AppData\Local\Temp\Rar$DRa0.078\30092_Device_unity_expres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00" y="13186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ecoffey\AppData\Local\Temp\Rar$DRa0.078\30092_Device_unity_expres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77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C:\Users\ecoffey\AppData\Local\Temp\Rar$DRa0.078\30092_Device_unity_expres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48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9" name="Picture 5" descr="C:\Users\ecoffey\AppData\Local\Temp\Rar$DRa0.078\30092_Device_unity_expres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186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0" name="Picture 6" descr="C:\Users\ecoffey\AppData\Local\Temp\Rar$DRa0.078\30092_Device_unity_expres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1" name="Picture 7" descr="C:\Users\ecoffey\AppData\Local\Temp\Rar$DRa0.078\30092_Device_unity_expres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93" y="1726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2" name="Picture 8" descr="C:\Users\ecoffey\AppData\Local\Temp\Rar$DRa0.078\30092_Device_unity_expres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727" y="13575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3" name="Picture 9" descr="C:\Users\ecoffey\AppData\Local\Temp\Rar$DRa0.078\30092_Device_unity_expres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47" y="14937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4" name="Picture 10" descr="C:\Users\ecoffey\AppData\Local\Temp\Rar$DRa0.078\30092_Device_unity_expres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5" name="Picture 11" descr="C:\Users\ecoffey\AppData\Local\Temp\Rar$DRa0.078\30092_Device_unity_expres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6" name="Picture 12" descr="C:\Users\ecoffey\AppData\Local\Temp\Rar$DRa0.078\30092_Device_unity_expres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7" name="Picture 13" descr="C:\Users\ecoffey\AppData\Local\Temp\Rar$DRa0.078\30092_Device_unity_expres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8" name="Picture 14" descr="C:\Users\ecoffey\AppData\Local\Temp\Rar$DRa0.078\30092_Device_unity_expres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9" name="Picture 15" descr="C:\Users\ecoffey\AppData\Local\Temp\Rar$DRa0.078\30092_Device_unity_expres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623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0" name="Picture 16" descr="C:\Users\ecoffey\AppData\Local\Temp\Rar$DRa0.078\30092_Device_unity_expres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1" name="Picture 17" descr="C:\Users\ecoffey\AppData\Local\Temp\Rar$DRa0.078\30092_Device_unity_expres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2" name="Picture 18" descr="C:\Users\ecoffey\AppData\Local\Temp\Rar$DRa0.078\30092_Device_unity_expres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3" name="Picture 19" descr="C:\Users\ecoffey\AppData\Local\Temp\Rar$DRa0.078\30092_Device_unity_expres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95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4" name="Picture 20" descr="C:\Users\ecoffey\AppData\Local\Temp\Rar$DRa0.078\30092_Device_unity_expres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5" name="Picture 21" descr="C:\Users\ecoffey\AppData\Local\Temp\Rar$DRa0.078\30092_Device_unity_expres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989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6" name="Picture 22" descr="C:\Users\ecoffey\AppData\Local\Temp\Rar$DRa0.078\30092_Device_unity_expres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7" name="Picture 23" descr="C:\Users\ecoffey\AppData\Local\Temp\Rar$DRa0.078\30092_Device_unity_expres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8" name="Picture 24" descr="C:\Users\ecoffey\AppData\Local\Temp\Rar$DRa0.078\30092_Device_unity_expres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9" name="Picture 25" descr="C:\Users\ecoffey\AppData\Local\Temp\Rar$DRa0.078\30092_Device_unity_expres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484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0" name="Picture 26" descr="C:\Users\ecoffey\AppData\Local\Temp\Rar$DRa0.078\30092_Device_unity_expres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1" name="Picture 27" descr="C:\Users\ecoffey\AppData\Local\Temp\Rar$DRa0.078\30092_Device_unity_expres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2" name="Picture 28" descr="C:\Users\ecoffey\AppData\Local\Temp\Rar$DRa0.078\30092_Device_unity_expres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3" name="Picture 29" descr="C:\Users\ecoffey\AppData\Local\Temp\Rar$DRa0.078\30092_Device_unity_expres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4" name="Picture 30" descr="C:\Users\ecoffey\AppData\Local\Temp\Rar$DRa0.078\30092_Device_unity_expres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78\30092_Device_unity_expres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78\30092_Device_unity_expres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90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78\30092_Device_unity_expres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563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357208"/>
      </p:ext>
    </p:extLst>
  </p:cSld>
  <p:clrMapOvr>
    <a:masterClrMapping/>
  </p:clrMapOvr>
  <p:transition spd="med"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Gateway</a:t>
            </a:r>
            <a:endParaRPr lang="en-US" dirty="0"/>
          </a:p>
        </p:txBody>
      </p:sp>
      <p:pic>
        <p:nvPicPr>
          <p:cNvPr id="68610" name="Picture 2" descr="C:\Users\ecoffey\AppData\Local\Temp\Rar$DRa0.643\30093_Device_universal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53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C:\Users\ecoffey\AppData\Local\Temp\Rar$DRa0.643\30093_Device_universal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61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C:\Users\ecoffey\AppData\Local\Temp\Rar$DRa0.643\30093_Device_universal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3" name="Picture 5" descr="C:\Users\ecoffey\AppData\Local\Temp\Rar$DRa0.643\30093_Device_universal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592" y="13099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6" descr="C:\Users\ecoffey\AppData\Local\Temp\Rar$DRa0.643\30093_Device_universal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458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5" name="Picture 7" descr="C:\Users\ecoffey\AppData\Local\Temp\Rar$DRa0.643\30093_Device_universal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6" name="Picture 8" descr="C:\Users\ecoffey\AppData\Local\Temp\Rar$DRa0.643\30093_Device_universal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708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7" name="Picture 9" descr="C:\Users\ecoffey\AppData\Local\Temp\Rar$DRa0.643\30093_Device_universal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8" name="Picture 10" descr="C:\Users\ecoffey\AppData\Local\Temp\Rar$DRa0.643\30093_Device_universal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1510"/>
            <a:ext cx="3279941" cy="327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9" name="Picture 11" descr="C:\Users\ecoffey\AppData\Local\Temp\Rar$DRa0.643\30093_Device_universal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0" name="Picture 12" descr="C:\Users\ecoffey\AppData\Local\Temp\Rar$DRa0.643\30093_Device_universal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86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1" name="Picture 13" descr="C:\Users\ecoffey\AppData\Local\Temp\Rar$DRa0.643\30093_Device_universal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2" name="Picture 14" descr="C:\Users\ecoffey\AppData\Local\Temp\Rar$DRa0.643\30093_Device_universal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5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3" name="Picture 15" descr="C:\Users\ecoffey\AppData\Local\Temp\Rar$DRa0.643\30093_Device_universal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85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4" name="Picture 16" descr="C:\Users\ecoffey\AppData\Local\Temp\Rar$DRa0.643\30093_Device_universal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5" name="Picture 17" descr="C:\Users\ecoffey\AppData\Local\Temp\Rar$DRa0.643\30093_Device_universal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1" y="3052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6" name="Picture 18" descr="C:\Users\ecoffey\AppData\Local\Temp\Rar$DRa0.643\30093_Device_universal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7" name="Picture 19" descr="C:\Users\ecoffey\AppData\Local\Temp\Rar$DRa0.643\30093_Device_universal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8" name="Picture 20" descr="C:\Users\ecoffey\AppData\Local\Temp\Rar$DRa0.643\30093_Device_universal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24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9" name="Picture 21" descr="C:\Users\ecoffey\AppData\Local\Temp\Rar$DRa0.643\30093_Device_universal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0" name="Picture 22" descr="C:\Users\ecoffey\AppData\Local\Temp\Rar$DRa0.643\30093_Device_universal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1" name="Picture 23" descr="C:\Users\ecoffey\AppData\Local\Temp\Rar$DRa0.643\30093_Device_universal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2" name="Picture 24" descr="C:\Users\ecoffey\AppData\Local\Temp\Rar$DRa0.643\30093_Device_universal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3" name="Picture 25" descr="C:\Users\ecoffey\AppData\Local\Temp\Rar$DRa0.643\30093_Device_universal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4" name="Picture 26" descr="C:\Users\ecoffey\AppData\Local\Temp\Rar$DRa0.643\30093_Device_universal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330" y="535497"/>
            <a:ext cx="3280025" cy="32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5" name="Picture 27" descr="C:\Users\ecoffey\AppData\Local\Temp\Rar$DRa0.643\30093_Device_universal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2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6" name="Picture 28" descr="C:\Users\ecoffey\AppData\Local\Temp\Rar$DRa0.643\30093_Device_universal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7" name="Picture 29" descr="C:\Users\ecoffey\AppData\Local\Temp\Rar$DRa0.643\30093_Device_universal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8" name="Picture 30" descr="C:\Users\ecoffey\AppData\Local\Temp\Rar$DRa0.643\30093_Device_universal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43\30093_Device_universal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43\30093_Device_universal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43\30093_Device_universal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ecoffey\AppData\Local\Temp\Rar$DRa0.694\Cisco Icons November\30093_Device_universal_gateway_3060\Png_256\30093_Device_universal_gateway_306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575" y="84355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ecoffey\AppData\Local\Temp\Rar$DRa0.694\Cisco Icons November\30093_Device_universal_gateway_3060\Png_256\30093_Device_universal_gateway_306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551" y="94799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ecoffey\AppData\Local\Temp\Rar$DRa0.694\Cisco Icons November\30093_Device_universal_gateway_3060\Png_256\30093_Device_universal_gateway_306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8641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ecoffey\AppData\Local\Temp\Rar$DRa0.694\Cisco Icons November\30093_Device_universal_gateway_3060\Png_256\30093_Device_universal_gateway_306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7199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C:\Users\ecoffey\AppData\Local\Temp\Rar$DRa0.694\Cisco Icons November\30093_Device_universal_gateway_3060\Png_256\30093_Device_universal_gateway_306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31114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ecoffey\AppData\Local\Temp\Rar$DRa0.694\Cisco Icons November\30093_Device_universal_gateway_3060\Png_256\30093_Device_universal_gateway_306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8304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ecoffey\AppData\Local\Temp\Rar$DRa0.694\Cisco Icons November\30093_Device_universal_gateway_3060\Png_256\30093_Device_universal_gateway_306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76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547714"/>
      </p:ext>
    </p:extLst>
  </p:cSld>
  <p:clrMapOvr>
    <a:masterClrMapping/>
  </p:clrMapOvr>
  <p:transition spd="med"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Vidmond</a:t>
            </a:r>
            <a:endParaRPr lang="en-US" dirty="0"/>
          </a:p>
        </p:txBody>
      </p:sp>
      <p:pic>
        <p:nvPicPr>
          <p:cNvPr id="69634" name="Picture 2" descr="C:\Users\ecoffey\AppData\Local\Temp\Rar$DRa0.874\30094_Device_vidmond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2986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5" name="Picture 3" descr="C:\Users\ecoffey\AppData\Local\Temp\Rar$DRa0.874\30094_Device_vidmond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9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6" name="Picture 4" descr="C:\Users\ecoffey\AppData\Local\Temp\Rar$DRa0.874\30094_Device_vidmond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2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7" name="Picture 5" descr="C:\Users\ecoffey\AppData\Local\Temp\Rar$DRa0.874\30094_Device_vidmond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30" y="1326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C:\Users\ecoffey\AppData\Local\Temp\Rar$DRa0.874\30094_Device_vidmond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529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9" name="Picture 7" descr="C:\Users\ecoffey\AppData\Local\Temp\Rar$DRa0.874\30094_Device_vidmond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21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0" name="Picture 8" descr="C:\Users\ecoffey\AppData\Local\Temp\Rar$DRa0.874\30094_Device_vidmond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326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C:\Users\ecoffey\AppData\Local\Temp\Rar$DRa0.874\30094_Device_vidmond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529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2" name="Picture 10" descr="C:\Users\ecoffey\AppData\Local\Temp\Rar$DRa0.874\30094_Device_vidmond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3" name="Picture 11" descr="C:\Users\ecoffey\AppData\Local\Temp\Rar$DRa0.874\30094_Device_vidmond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4" name="Picture 12" descr="C:\Users\ecoffey\AppData\Local\Temp\Rar$DRa0.874\30094_Device_vidmond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5" name="Picture 13" descr="C:\Users\ecoffey\AppData\Local\Temp\Rar$DRa0.874\30094_Device_vidmond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459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6" name="Picture 14" descr="C:\Users\ecoffey\AppData\Local\Temp\Rar$DRa0.874\30094_Device_vidmond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726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7" name="Picture 15" descr="C:\Users\ecoffey\AppData\Local\Temp\Rar$DRa0.874\30094_Device_vidmond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8" name="Picture 16" descr="C:\Users\ecoffey\AppData\Local\Temp\Rar$DRa0.874\30094_Device_vidmond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28302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9" name="Picture 17" descr="C:\Users\ecoffey\AppData\Local\Temp\Rar$DRa0.874\30094_Device_vidmond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0" name="Picture 18" descr="C:\Users\ecoffey\AppData\Local\Temp\Rar$DRa0.874\30094_Device_vidmond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1" name="Picture 19" descr="C:\Users\ecoffey\AppData\Local\Temp\Rar$DRa0.874\30094_Device_vidmond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2" name="Picture 20" descr="C:\Users\ecoffey\AppData\Local\Temp\Rar$DRa0.874\30094_Device_vidmond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3" name="Picture 21" descr="C:\Users\ecoffey\AppData\Local\Temp\Rar$DRa0.874\30094_Device_vidmond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35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4" name="Picture 22" descr="C:\Users\ecoffey\AppData\Local\Temp\Rar$DRa0.874\30094_Device_vidmond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5" name="Picture 23" descr="C:\Users\ecoffey\AppData\Local\Temp\Rar$DRa0.874\30094_Device_vidmond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6" name="Picture 24" descr="C:\Users\ecoffey\AppData\Local\Temp\Rar$DRa0.874\30094_Device_vidmond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791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7" name="Picture 25" descr="C:\Users\ecoffey\AppData\Local\Temp\Rar$DRa0.874\30094_Device_vidmond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117" y="28640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8" name="Picture 26" descr="C:\Users\ecoffey\AppData\Local\Temp\Rar$DRa0.874\30094_Device_vidmond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153" y="287440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9" name="Picture 27" descr="C:\Users\ecoffey\AppData\Local\Temp\Rar$DRa0.874\30094_Device_vidmond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C:\Users\ecoffey\AppData\Local\Temp\Rar$DRa0.874\30094_Device_vidmond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C:\Users\ecoffey\AppData\Local\Temp\Rar$DRa0.874\30094_Device_vidmond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C:\Users\ecoffey\AppData\Local\Temp\Rar$DRa0.874\30094_Device_vidmond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74\30094_Device_vidmond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920" y="26957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74\30094_Device_vidmond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46" y="2864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74\30094_Device_vidmond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57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836913"/>
      </p:ext>
    </p:extLst>
  </p:cSld>
  <p:clrMapOvr>
    <a:masterClrMapping/>
  </p:clrMapOvr>
  <p:transition spd="med">
    <p:fad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ACE Server</a:t>
            </a:r>
            <a:endParaRPr lang="en-US" dirty="0"/>
          </a:p>
        </p:txBody>
      </p:sp>
      <p:pic>
        <p:nvPicPr>
          <p:cNvPr id="70658" name="Picture 2" descr="C:\Users\ecoffey\AppData\Local\Temp\Rar$DRa0.086\30095_Device_virtual_AC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3150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59" name="Picture 3" descr="C:\Users\ecoffey\AppData\Local\Temp\Rar$DRa0.086\30095_Device_virtual_AC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21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0" name="Picture 4" descr="C:\Users\ecoffey\AppData\Local\Temp\Rar$DRa0.086\30095_Device_virtual_AC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1" name="Picture 5" descr="C:\Users\ecoffey\AppData\Local\Temp\Rar$DRa0.086\30095_Device_virtual_AC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86" y="13130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C:\Users\ecoffey\AppData\Local\Temp\Rar$DRa0.086\30095_Device_virtual_AC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37" y="14758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3" name="Picture 7" descr="C:\Users\ecoffey\AppData\Local\Temp\Rar$DRa0.086\30095_Device_virtual_AC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6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C:\Users\ecoffey\AppData\Local\Temp\Rar$DRa0.086\30095_Device_virtual_AC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3196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5" name="Picture 9" descr="C:\Users\ecoffey\AppData\Local\Temp\Rar$DRa0.086\30095_Device_virtual_AC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37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6" name="Picture 10" descr="C:\Users\ecoffey\AppData\Local\Temp\Rar$DRa0.086\30095_Device_virtual_AC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7" name="Picture 11" descr="C:\Users\ecoffey\AppData\Local\Temp\Rar$DRa0.086\30095_Device_virtual_AC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8" name="Picture 12" descr="C:\Users\ecoffey\AppData\Local\Temp\Rar$DRa0.086\30095_Device_virtual_AC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12" y="13196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9" name="Picture 13" descr="C:\Users\ecoffey\AppData\Local\Temp\Rar$DRa0.086\30095_Device_virtual_AC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32" y="14670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0" name="Picture 14" descr="C:\Users\ecoffey\AppData\Local\Temp\Rar$DRa0.086\30095_Device_virtual_AC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1" name="Picture 15" descr="C:\Users\ecoffey\AppData\Local\Temp\Rar$DRa0.086\30095_Device_virtual_AC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2" y="26331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2" name="Picture 16" descr="C:\Users\ecoffey\AppData\Local\Temp\Rar$DRa0.086\30095_Device_virtual_AC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398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3" name="Picture 17" descr="C:\Users\ecoffey\AppData\Local\Temp\Rar$DRa0.086\30095_Device_virtual_AC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4" name="Picture 18" descr="C:\Users\ecoffey\AppData\Local\Temp\Rar$DRa0.086\30095_Device_virtual_AC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86" y="26214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5" name="Picture 19" descr="C:\Users\ecoffey\AppData\Local\Temp\Rar$DRa0.086\30095_Device_virtual_AC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2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6" name="Picture 20" descr="C:\Users\ecoffey\AppData\Local\Temp\Rar$DRa0.086\30095_Device_virtual_AC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03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7" name="Picture 21" descr="C:\Users\ecoffey\AppData\Local\Temp\Rar$DRa0.086\30095_Device_virtual_AC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8" name="Picture 22" descr="C:\Users\ecoffey\AppData\Local\Temp\Rar$DRa0.086\30095_Device_virtual_AC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074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9" name="Picture 23" descr="C:\Users\ecoffey\AppData\Local\Temp\Rar$DRa0.086\30095_Device_virtual_AC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358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0" name="Picture 24" descr="C:\Users\ecoffey\AppData\Local\Temp\Rar$DRa0.086\30095_Device_virtual_AC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1" name="Picture 25" descr="C:\Users\ecoffey\AppData\Local\Temp\Rar$DRa0.086\30095_Device_virtual_AC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2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2" name="Picture 26" descr="C:\Users\ecoffey\AppData\Local\Temp\Rar$DRa0.086\30095_Device_virtual_AC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3" name="Picture 27" descr="C:\Users\ecoffey\AppData\Local\Temp\Rar$DRa0.086\30095_Device_virtual_AC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4" name="Picture 28" descr="C:\Users\ecoffey\AppData\Local\Temp\Rar$DRa0.086\30095_Device_virtual_AC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3451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5" name="Picture 29" descr="C:\Users\ecoffey\AppData\Local\Temp\Rar$DRa0.086\30095_Device_virtual_AC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26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6" name="Picture 30" descr="C:\Users\ecoffey\AppData\Local\Temp\Rar$DRa0.086\30095_Device_virtual_AC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86\30095_Device_virtual_AC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86\30095_Device_virtual_AC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4" y="28490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86\30095_Device_virtual_AC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3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660610"/>
      </p:ext>
    </p:extLst>
  </p:cSld>
  <p:clrMapOvr>
    <a:masterClrMapping/>
  </p:clrMapOvr>
  <p:transition spd="med">
    <p:fad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Nexus 7000</a:t>
            </a:r>
            <a:endParaRPr lang="en-US" dirty="0"/>
          </a:p>
        </p:txBody>
      </p:sp>
      <p:pic>
        <p:nvPicPr>
          <p:cNvPr id="71682" name="Picture 2" descr="C:\Users\ecoffey\AppData\Local\Temp\Rar$DRa0.794\30096_Device_virtual_nexus7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12923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3" name="Picture 3" descr="C:\Users\ecoffey\AppData\Local\Temp\Rar$DRa0.794\30096_Device_virtual_nexus7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50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4" name="Picture 4" descr="C:\Users\ecoffey\AppData\Local\Temp\Rar$DRa0.794\30096_Device_virtual_nexus7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C:\Users\ecoffey\AppData\Local\Temp\Rar$DRa0.794\30096_Device_virtual_nexus7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376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C:\Users\ecoffey\AppData\Local\Temp\Rar$DRa0.794\30096_Device_virtual_nexus7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78" y="15169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Picture 7" descr="C:\Users\ecoffey\AppData\Local\Temp\Rar$DRa0.794\30096_Device_virtual_nexus7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C:\Users\ecoffey\AppData\Local\Temp\Rar$DRa0.794\30096_Device_virtual_nexus7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65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9" name="Picture 9" descr="C:\Users\ecoffey\AppData\Local\Temp\Rar$DRa0.794\30096_Device_virtual_nexus7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0" name="Picture 10" descr="C:\Users\ecoffey\AppData\Local\Temp\Rar$DRa0.794\30096_Device_virtual_nexus7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61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1" name="Picture 11" descr="C:\Users\ecoffey\AppData\Local\Temp\Rar$DRa0.794\30096_Device_virtual_nexus7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2" name="Picture 12" descr="C:\Users\ecoffey\AppData\Local\Temp\Rar$DRa0.794\30096_Device_virtual_nexus7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50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3" name="Picture 13" descr="C:\Users\ecoffey\AppData\Local\Temp\Rar$DRa0.794\30096_Device_virtual_nexus7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70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4" name="Picture 14" descr="C:\Users\ecoffey\AppData\Local\Temp\Rar$DRa0.794\30096_Device_virtual_nexus7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5" name="Picture 15" descr="C:\Users\ecoffey\AppData\Local\Temp\Rar$DRa0.794\30096_Device_virtual_nexus7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6" name="Picture 16" descr="C:\Users\ecoffey\AppData\Local\Temp\Rar$DRa0.794\30096_Device_virtual_nexus7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7826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7" name="Picture 17" descr="C:\Users\ecoffey\AppData\Local\Temp\Rar$DRa0.794\30096_Device_virtual_nexus7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71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8" name="Picture 18" descr="C:\Users\ecoffey\AppData\Local\Temp\Rar$DRa0.794\30096_Device_virtual_nexus7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118" y="27149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9" name="Picture 19" descr="C:\Users\ecoffey\AppData\Local\Temp\Rar$DRa0.794\30096_Device_virtual_nexus7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32" y="28892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0" name="Picture 20" descr="C:\Users\ecoffey\AppData\Local\Temp\Rar$DRa0.794\30096_Device_virtual_nexus7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1" name="Picture 21" descr="C:\Users\ecoffey\AppData\Local\Temp\Rar$DRa0.794\30096_Device_virtual_nexus7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5776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2" name="Picture 22" descr="C:\Users\ecoffey\AppData\Local\Temp\Rar$DRa0.794\30096_Device_virtual_nexus7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3" name="Picture 23" descr="C:\Users\ecoffey\AppData\Local\Temp\Rar$DRa0.794\30096_Device_virtual_nexus7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21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4" name="Picture 24" descr="C:\Users\ecoffey\AppData\Local\Temp\Rar$DRa0.794\30096_Device_virtual_nexus7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5" name="Picture 25" descr="C:\Users\ecoffey\AppData\Local\Temp\Rar$DRa0.794\30096_Device_virtual_nexus7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11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6" name="Picture 26" descr="C:\Users\ecoffey\AppData\Local\Temp\Rar$DRa0.794\30096_Device_virtual_nexus7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271355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7" name="Picture 27" descr="C:\Users\ecoffey\AppData\Local\Temp\Rar$DRa0.794\30096_Device_virtual_nexus7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60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8" name="Picture 28" descr="C:\Users\ecoffey\AppData\Local\Temp\Rar$DRa0.794\30096_Device_virtual_nexus7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22" y="12722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9" name="Picture 29" descr="C:\Users\ecoffey\AppData\Local\Temp\Rar$DRa0.794\30096_Device_virtual_nexus7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0" name="Picture 30" descr="C:\Users\ecoffey\AppData\Local\Temp\Rar$DRa0.794\30096_Device_virtual_nexus7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4\30096_Device_virtual_nexus7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30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4\30096_Device_virtual_nexus7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2849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4\30096_Device_virtual_nexus7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884463"/>
      </p:ext>
    </p:extLst>
  </p:cSld>
  <p:clrMapOvr>
    <a:masterClrMapping/>
  </p:clrMapOvr>
  <p:transition spd="med">
    <p:fad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Server</a:t>
            </a:r>
            <a:endParaRPr lang="en-US" dirty="0"/>
          </a:p>
        </p:txBody>
      </p:sp>
      <p:pic>
        <p:nvPicPr>
          <p:cNvPr id="72706" name="Picture 2" descr="C:\Users\ecoffey\AppData\Local\Temp\Rar$DRa0.323\30097_Device_virtual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97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7" name="Picture 3" descr="C:\Users\ecoffey\AppData\Local\Temp\Rar$DRa0.323\30097_Device_virtual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09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8" name="Picture 4" descr="C:\Users\ecoffey\AppData\Local\Temp\Rar$DRa0.323\30097_Device_virtual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55" y="17124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C:\Users\ecoffey\AppData\Local\Temp\Rar$DRa0.323\30097_Device_virtual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6" descr="C:\Users\ecoffey\AppData\Local\Temp\Rar$DRa0.323\30097_Device_virtual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4855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1" name="Picture 7" descr="C:\Users\ecoffey\AppData\Local\Temp\Rar$DRa0.323\30097_Device_virtual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2" name="Picture 8" descr="C:\Users\ecoffey\AppData\Local\Temp\Rar$DRa0.323\30097_Device_virtual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7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3" name="Picture 9" descr="C:\Users\ecoffey\AppData\Local\Temp\Rar$DRa0.323\30097_Device_virtual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4" name="Picture 10" descr="C:\Users\ecoffey\AppData\Local\Temp\Rar$DRa0.323\30097_Device_virtual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5" name="Picture 11" descr="C:\Users\ecoffey\AppData\Local\Temp\Rar$DRa0.323\30097_Device_virtual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124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6" name="Picture 12" descr="C:\Users\ecoffey\AppData\Local\Temp\Rar$DRa0.323\30097_Device_virtual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7" name="Picture 13" descr="C:\Users\ecoffey\AppData\Local\Temp\Rar$DRa0.323\30097_Device_virtual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5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8" name="Picture 14" descr="C:\Users\ecoffey\AppData\Local\Temp\Rar$DRa0.323\30097_Device_virtual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02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9" name="Picture 15" descr="C:\Users\ecoffey\AppData\Local\Temp\Rar$DRa0.323\30097_Device_virtual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74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0" name="Picture 16" descr="C:\Users\ecoffey\AppData\Local\Temp\Rar$DRa0.323\30097_Device_virtual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1" name="Picture 17" descr="C:\Users\ecoffey\AppData\Local\Temp\Rar$DRa0.323\30097_Device_virtual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2" name="Picture 18" descr="C:\Users\ecoffey\AppData\Local\Temp\Rar$DRa0.323\30097_Device_virtual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3" name="Picture 19" descr="C:\Users\ecoffey\AppData\Local\Temp\Rar$DRa0.323\30097_Device_virtual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4" name="Picture 20" descr="C:\Users\ecoffey\AppData\Local\Temp\Rar$DRa0.323\30097_Device_virtual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055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5" name="Picture 21" descr="C:\Users\ecoffey\AppData\Local\Temp\Rar$DRa0.323\30097_Device_virtual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5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6" name="Picture 22" descr="C:\Users\ecoffey\AppData\Local\Temp\Rar$DRa0.323\30097_Device_virtual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807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7" name="Picture 23" descr="C:\Users\ecoffey\AppData\Local\Temp\Rar$DRa0.323\30097_Device_virtual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054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8" name="Picture 24" descr="C:\Users\ecoffey\AppData\Local\Temp\Rar$DRa0.323\30097_Device_virtual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56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9" name="Picture 25" descr="C:\Users\ecoffey\AppData\Local\Temp\Rar$DRa0.323\30097_Device_virtual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058" y="2817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0" name="Picture 26" descr="C:\Users\ecoffey\AppData\Local\Temp\Rar$DRa0.323\30097_Device_virtual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488" y="278777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1" name="Picture 27" descr="C:\Users\ecoffey\AppData\Local\Temp\Rar$DRa0.323\30097_Device_virtual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7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2" name="Picture 28" descr="C:\Users\ecoffey\AppData\Local\Temp\Rar$DRa0.323\30097_Device_virtual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498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3" name="Picture 29" descr="C:\Users\ecoffey\AppData\Local\Temp\Rar$DRa0.323\30097_Device_virtual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4" name="Picture 30" descr="C:\Users\ecoffey\AppData\Local\Temp\Rar$DRa0.323\30097_Device_virtual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23\30097_Device_virtual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92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23\30097_Device_virtual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28287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23\30097_Device_virtual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066237"/>
      </p:ext>
    </p:extLst>
  </p:cSld>
  <p:clrMapOvr>
    <a:masterClrMapping/>
  </p:clrMapOvr>
  <p:transition spd="med">
    <p:fad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ATM Switch</a:t>
            </a:r>
            <a:endParaRPr lang="en-US" dirty="0"/>
          </a:p>
        </p:txBody>
      </p:sp>
      <p:pic>
        <p:nvPicPr>
          <p:cNvPr id="73730" name="Picture 2" descr="C:\Users\ecoffey\AppData\Local\Temp\Rar$DRa0.870\30098_Device_voice_ATM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793" y="12592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1" name="Picture 3" descr="C:\Users\ecoffey\AppData\Local\Temp\Rar$DRa0.870\30098_Device_voice_ATM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70" y="1433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C:\Users\ecoffey\AppData\Local\Temp\Rar$DRa0.870\30098_Device_voice_ATM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70" y="1672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5" descr="C:\Users\ecoffey\AppData\Local\Temp\Rar$DRa0.870\30098_Device_voice_ATM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4" name="Picture 6" descr="C:\Users\ecoffey\AppData\Local\Temp\Rar$DRa0.870\30098_Device_voice_ATM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5" name="Picture 7" descr="C:\Users\ecoffey\AppData\Local\Temp\Rar$DRa0.870\30098_Device_voice_ATM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7014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6" name="Picture 8" descr="C:\Users\ecoffey\AppData\Local\Temp\Rar$DRa0.870\30098_Device_voice_ATM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0" y="13201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7" name="Picture 9" descr="C:\Users\ecoffey\AppData\Local\Temp\Rar$DRa0.870\30098_Device_voice_ATM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900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8" name="Picture 10" descr="C:\Users\ecoffey\AppData\Local\Temp\Rar$DRa0.870\30098_Device_voice_ATM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820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9" name="Picture 11" descr="C:\Users\ecoffey\AppData\Local\Temp\Rar$DRa0.870\30098_Device_voice_ATM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397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0" name="Picture 12" descr="C:\Users\ecoffey\AppData\Local\Temp\Rar$DRa0.870\30098_Device_voice_ATM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1" name="Picture 13" descr="C:\Users\ecoffey\AppData\Local\Temp\Rar$DRa0.870\30098_Device_voice_ATM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2" name="Picture 14" descr="C:\Users\ecoffey\AppData\Local\Temp\Rar$DRa0.870\30098_Device_voice_ATM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3" name="Picture 15" descr="C:\Users\ecoffey\AppData\Local\Temp\Rar$DRa0.870\30098_Device_voice_ATM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4" name="Picture 16" descr="C:\Users\ecoffey\AppData\Local\Temp\Rar$DRa0.870\30098_Device_voice_ATM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78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5" name="Picture 17" descr="C:\Users\ecoffey\AppData\Local\Temp\Rar$DRa0.870\30098_Device_voice_ATM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6" name="Picture 18" descr="C:\Users\ecoffey\AppData\Local\Temp\Rar$DRa0.870\30098_Device_voice_ATM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7" name="Picture 19" descr="C:\Users\ecoffey\AppData\Local\Temp\Rar$DRa0.870\30098_Device_voice_ATM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8" name="Picture 20" descr="C:\Users\ecoffey\AppData\Local\Temp\Rar$DRa0.870\30098_Device_voice_ATM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9" name="Picture 21" descr="C:\Users\ecoffey\AppData\Local\Temp\Rar$DRa0.870\30098_Device_voice_ATM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0" name="Picture 22" descr="C:\Users\ecoffey\AppData\Local\Temp\Rar$DRa0.870\30098_Device_voice_ATM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8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1" name="Picture 23" descr="C:\Users\ecoffey\AppData\Local\Temp\Rar$DRa0.870\30098_Device_voice_ATM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2" name="Picture 24" descr="C:\Users\ecoffey\AppData\Local\Temp\Rar$DRa0.870\30098_Device_voice_ATM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04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3" name="Picture 25" descr="C:\Users\ecoffey\AppData\Local\Temp\Rar$DRa0.870\30098_Device_voice_ATM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20" y="2847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4" name="Picture 26" descr="C:\Users\ecoffey\AppData\Local\Temp\Rar$DRa0.870\30098_Device_voice_ATM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83191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5" name="Picture 27" descr="C:\Users\ecoffey\AppData\Local\Temp\Rar$DRa0.870\30098_Device_voice_ATM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6" name="Picture 28" descr="C:\Users\ecoffey\AppData\Local\Temp\Rar$DRa0.870\30098_Device_voice_ATM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7" name="Picture 29" descr="C:\Users\ecoffey\AppData\Local\Temp\Rar$DRa0.870\30098_Device_voice_ATM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8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8" name="Picture 30" descr="C:\Users\ecoffey\AppData\Local\Temp\Rar$DRa0.870\30098_Device_voice_ATM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70\30098_Device_voice_ATM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8" y="2689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70\30098_Device_voice_ATM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34" y="28607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70\30098_Device_voice_ATM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0" y="30891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7285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Instant Message </a:t>
            </a:r>
            <a:br>
              <a:rPr lang="en-US" dirty="0" smtClean="0"/>
            </a:br>
            <a:r>
              <a:rPr lang="en-US" dirty="0" smtClean="0"/>
              <a:t>and Presence</a:t>
            </a:r>
            <a:endParaRPr lang="en-US" dirty="0"/>
          </a:p>
        </p:txBody>
      </p:sp>
      <p:pic>
        <p:nvPicPr>
          <p:cNvPr id="83970" name="Picture 2" descr="C:\Users\ecoffey\AppData\Local\Temp\Rar$DRa0.563\Cisco Instant Message and Presence\Png_64_24_16\Admindown\Cisco-Instant-Message-and-Presenc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56" y="13439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ecoffey\AppData\Local\Temp\Rar$DRa0.563\Cisco Instant Message and Presence\Png_64_24_16\Admindown\Cisco-Instant-Message-and-Presenc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56" y="14868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ecoffey\AppData\Local\Temp\Rar$DRa0.563\Cisco Instant Message and Presence\Png_64_24_16\Admindown\Cisco-Instant-Message-and-Presenc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5" descr="C:\Users\ecoffey\AppData\Local\Temp\Rar$DRa0.997\Cisco Instant Message and Presence\Png_64_24_16\Critical\Cisco-Instant-Message-and-Presenc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54" y="13826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4" name="Picture 6" descr="C:\Users\ecoffey\AppData\Local\Temp\Rar$DRa0.997\Cisco Instant Message and Presence\Png_64_24_16\Critical\Cisco-Instant-Message-and-Presenc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54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5" name="Picture 7" descr="C:\Users\ecoffey\AppData\Local\Temp\Rar$DRa0.997\Cisco Instant Message and Presence\Png_64_24_16\Critical\Cisco-Instant-Message-and-Presenc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64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6" name="Picture 8" descr="C:\Users\ecoffey\AppData\Local\Temp\Rar$DRa0.135\Cisco Instant Message and Presence\Png_64_24_16\Default\Cisco-Instant-Message-and-Presenc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096" y="14049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7" name="Picture 9" descr="C:\Users\ecoffey\AppData\Local\Temp\Rar$DRa0.135\Cisco Instant Message and Presence\Png_64_24_16\Default\Cisco-Instant-Message-and-Presenc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8" name="Picture 10" descr="C:\Users\ecoffey\AppData\Local\Temp\Rar$DRa0.135\Cisco Instant Message and Presence\Png_64_24_16\Default\Cisco-Instant-Message-and-Presence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9" name="Picture 11" descr="C:\Users\ecoffey\AppData\Local\Temp\Rar$DRa0.228\Cisco Instant Message and Presence\Png_64_24_16\Major\Cisco-Instant-Message-and-Presence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0" y="13648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0" name="Picture 12" descr="C:\Users\ecoffey\AppData\Local\Temp\Rar$DRa0.228\Cisco Instant Message and Presence\Png_64_24_16\Major\Cisco-Instant-Message-and-Presence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70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1" name="Picture 13" descr="C:\Users\ecoffey\AppData\Local\Temp\Rar$DRa0.228\Cisco Instant Message and Presence\Png_64_24_16\Major\Cisco-Instant-Message-and-Presence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2" name="Picture 14" descr="C:\Users\ecoffey\AppData\Local\Temp\Rar$DRa0.641\Cisco Instant Message and Presence\Png_64_24_16\Minor\Cisco-Instant-Message-and-Presence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0" y="2687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3" name="Picture 15" descr="C:\Users\ecoffey\AppData\Local\Temp\Rar$DRa0.641\Cisco Instant Message and Presence\Png_64_24_16\Minor\Cisco-Instant-Message-and-Presence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0" y="28824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4" name="Picture 16" descr="C:\Users\ecoffey\AppData\Local\Temp\Rar$DRa0.641\Cisco Instant Message and Presence\Png_64_24_16\Minor\Cisco-Instant-Message-and-Presence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67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5" name="Picture 17" descr="C:\Users\ecoffey\AppData\Local\Temp\Rar$DRa1.080\Cisco Instant Message and Presence\Png_64_24_16\Normal\Cisco-Instant-Message-and-Presence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7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6" name="Picture 18" descr="C:\Users\ecoffey\AppData\Local\Temp\Rar$DRa1.080\Cisco Instant Message and Presence\Png_64_24_16\Normal\Cisco-Instant-Message-and-Presence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773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7" name="Picture 19" descr="C:\Users\ecoffey\AppData\Local\Temp\Rar$DRa1.080\Cisco Instant Message and Presence\Png_64_24_16\Normal\Cisco-Instant-Message-and-Presence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8" name="Picture 20" descr="C:\Users\ecoffey\AppData\Local\Temp\Rar$DRa0.760\Cisco Instant Message and Presence\Png_64_24_16\Unknown\Cisco-Instant-Message-and-Presence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42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9" name="Picture 21" descr="C:\Users\ecoffey\AppData\Local\Temp\Rar$DRa0.760\Cisco Instant Message and Presence\Png_64_24_16\Unknown\Cisco-Instant-Message-and-Presence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401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0" name="Picture 22" descr="C:\Users\ecoffey\AppData\Local\Temp\Rar$DRa0.760\Cisco Instant Message and Presence\Png_64_24_16\Unknown\Cisco-Instant-Message-and-Presence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1" name="Picture 23" descr="C:\Users\ecoffey\AppData\Local\Temp\Rar$DRa0.459\Cisco Instant Message and Presence\Png_64_24_16\Unmanaged\Cisco-Instant-Message-and-Presence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32" y="27182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2" name="Picture 24" descr="C:\Users\ecoffey\AppData\Local\Temp\Rar$DRa0.459\Cisco Instant Message and Presence\Png_64_24_16\Unmanaged\Cisco-Instant-Message-and-Presence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479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3" name="Picture 25" descr="C:\Users\ecoffey\AppData\Local\Temp\Rar$DRa0.459\Cisco Instant Message and Presence\Png_64_24_16\Unmanaged\Cisco-Instant-Message-and-Presence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4" name="Picture 26" descr="C:\Users\ecoffey\AppData\Local\Temp\Rar$DRa0.533\Cisco Instant Message and Presence\Png_64_24_16\Unreachable\Cisco-Instant-Message-and-Presence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1" y="26788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5" name="Picture 27" descr="C:\Users\ecoffey\AppData\Local\Temp\Rar$DRa0.533\Cisco Instant Message and Presence\Png_64_24_16\Unreachable\Cisco-Instant-Message-and-Presence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1" y="28773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6" name="Picture 28" descr="C:\Users\ecoffey\AppData\Local\Temp\Rar$DRa0.533\Cisco Instant Message and Presence\Png_64_24_16\Unreachable\Cisco-Instant-Message-and-Presence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432" y="3065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7" name="Picture 29" descr="C:\Users\ecoffey\AppData\Local\Temp\Rar$DRa0.712\Cisco Instant Message and Presence\Png_64_24_16\Warning\Cisco-Instant-Message-and-Presence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826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8" name="Picture 30" descr="C:\Users\ecoffey\AppData\Local\Temp\Rar$DRa0.712\Cisco Instant Message and Presence\Png_64_24_16\Warning\Cisco-Instant-Message-and-Presence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72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9" name="Picture 31" descr="C:\Users\ecoffey\AppData\Local\Temp\Rar$DRa0.712\Cisco Instant Message and Presence\Png_64_24_16\Warning\Cisco-Instant-Message-and-Presence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432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0" name="Picture 32" descr="C:\Users\ecoffey\AppData\Local\Temp\Rar$DRa1.267\Cisco Instant Message and Presence\Png_256\Cisco Instant Message and Presence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578" y="574196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1" name="Picture 33" descr="C:\Users\ecoffey\AppData\Local\Temp\Rar$DRa1.267\Cisco Instant Message and Presence\Png_256\Cisco Instant Message and Presence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616" y="716138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2" name="Picture 34" descr="C:\Users\ecoffey\AppData\Local\Temp\Rar$DRa1.267\Cisco Instant Message and Presence\Png_256\Cisco Instant Message and Presence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657" y="85808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3" name="Picture 35" descr="C:\Users\ecoffey\AppData\Local\Temp\Rar$DRa1.267\Cisco Instant Message and Presence\Png_256\Cisco Instant Message and Presence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698" y="1000022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4" name="Picture 36" descr="C:\Users\ecoffey\AppData\Local\Temp\Rar$DRa1.267\Cisco Instant Message and Presence\Png_256\Cisco Instant Message and Presence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39" y="1141964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5" name="Picture 37" descr="C:\Users\ecoffey\AppData\Local\Temp\Rar$DRa1.267\Cisco Instant Message and Presence\Png_256\Cisco Instant Message and Presence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780" y="1283906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6" name="Picture 38" descr="C:\Users\ecoffey\AppData\Local\Temp\Rar$DRa1.267\Cisco Instant Message and Presence\Png_256\Cisco Instant Message and Presence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821" y="1425848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7" name="Picture 39" descr="C:\Users\ecoffey\AppData\Local\Temp\Rar$DRa1.267\Cisco Instant Message and Presence\Png_256\Cisco Instant Message and Presence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862" y="156779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8" name="Picture 40" descr="C:\Users\ecoffey\AppData\Local\Temp\Rar$DRa1.267\Cisco Instant Message and Presence\Png_256\Cisco Instant Message and Presence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903" y="1709732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9" name="Picture 41" descr="C:\Users\ecoffey\AppData\Local\Temp\Rar$DRa1.267\Cisco Instant Message and Presence\Png_256\Cisco Instant Message and Presence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5167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610029"/>
      </p:ext>
    </p:extLst>
  </p:cSld>
  <p:clrMapOvr>
    <a:masterClrMapping/>
  </p:clrMapOvr>
  <p:transition spd="med">
    <p:fad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Gateway</a:t>
            </a:r>
            <a:endParaRPr lang="en-US" dirty="0"/>
          </a:p>
        </p:txBody>
      </p:sp>
      <p:pic>
        <p:nvPicPr>
          <p:cNvPr id="74754" name="Picture 2" descr="C:\Users\ecoffey\AppData\Local\Temp\Rar$DRa0.787\30099_Device_voice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887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5" name="Picture 3" descr="C:\Users\ecoffey\AppData\Local\Temp\Rar$DRa0.787\30099_Device_voice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58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6" name="Picture 4" descr="C:\Users\ecoffey\AppData\Local\Temp\Rar$DRa0.787\30099_Device_voice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7" name="Picture 5" descr="C:\Users\ecoffey\AppData\Local\Temp\Rar$DRa0.787\30099_Device_voice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8" name="Picture 6" descr="C:\Users\ecoffey\AppData\Local\Temp\Rar$DRa0.787\30099_Device_voice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9" name="Picture 7" descr="C:\Users\ecoffey\AppData\Local\Temp\Rar$DRa0.787\30099_Device_voice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0" name="Picture 8" descr="C:\Users\ecoffey\AppData\Local\Temp\Rar$DRa0.787\30099_Device_voice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7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1" name="Picture 9" descr="C:\Users\ecoffey\AppData\Local\Temp\Rar$DRa0.787\30099_Device_voice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75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2" name="Picture 10" descr="C:\Users\ecoffey\AppData\Local\Temp\Rar$DRa0.787\30099_Device_voice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44" y="170765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3" name="Picture 11" descr="C:\Users\ecoffey\AppData\Local\Temp\Rar$DRa0.787\30099_Device_voice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4" name="Picture 12" descr="C:\Users\ecoffey\AppData\Local\Temp\Rar$DRa0.787\30099_Device_voice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5" name="Picture 13" descr="C:\Users\ecoffey\AppData\Local\Temp\Rar$DRa0.787\30099_Device_voice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6" name="Picture 14" descr="C:\Users\ecoffey\AppData\Local\Temp\Rar$DRa0.787\30099_Device_voice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7" name="Picture 15" descr="C:\Users\ecoffey\AppData\Local\Temp\Rar$DRa0.787\30099_Device_voice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8" name="Picture 16" descr="C:\Users\ecoffey\AppData\Local\Temp\Rar$DRa0.787\30099_Device_voice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9" name="Picture 17" descr="C:\Users\ecoffey\AppData\Local\Temp\Rar$DRa0.787\30099_Device_voice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0" name="Picture 18" descr="C:\Users\ecoffey\AppData\Local\Temp\Rar$DRa0.787\30099_Device_voice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26569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1" name="Picture 19" descr="C:\Users\ecoffey\AppData\Local\Temp\Rar$DRa0.787\30099_Device_voice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2" name="Picture 20" descr="C:\Users\ecoffey\AppData\Local\Temp\Rar$DRa0.787\30099_Device_voice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3" name="Picture 21" descr="C:\Users\ecoffey\AppData\Local\Temp\Rar$DRa0.787\30099_Device_voice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095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4" name="Picture 22" descr="C:\Users\ecoffey\AppData\Local\Temp\Rar$DRa0.787\30099_Device_voice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746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5" name="Picture 23" descr="C:\Users\ecoffey\AppData\Local\Temp\Rar$DRa0.787\30099_Device_voice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42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6" name="Picture 24" descr="C:\Users\ecoffey\AppData\Local\Temp\Rar$DRa0.787\30099_Device_voice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26681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7" name="Picture 25" descr="C:\Users\ecoffey\AppData\Local\Temp\Rar$DRa0.787\30099_Device_voice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8" name="Picture 26" descr="C:\Users\ecoffey\AppData\Local\Temp\Rar$DRa0.787\30099_Device_voice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24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9" name="Picture 27" descr="C:\Users\ecoffey\AppData\Local\Temp\Rar$DRa0.787\30099_Device_voice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2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0" name="Picture 28" descr="C:\Users\ecoffey\AppData\Local\Temp\Rar$DRa0.787\30099_Device_voice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1" name="Picture 29" descr="C:\Users\ecoffey\AppData\Local\Temp\Rar$DRa0.787\30099_Device_voice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2" name="Picture 30" descr="C:\Users\ecoffey\AppData\Local\Temp\Rar$DRa0.787\30099_Device_voice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97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87\30099_Device_voice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570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87\30099_Device_voice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83" y="2862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87\30099_Device_voice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0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500404"/>
      </p:ext>
    </p:extLst>
  </p:cSld>
  <p:clrMapOvr>
    <a:masterClrMapping/>
  </p:clrMapOvr>
  <p:transition spd="med">
    <p:fad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Router</a:t>
            </a:r>
            <a:endParaRPr lang="en-US" dirty="0"/>
          </a:p>
        </p:txBody>
      </p:sp>
      <p:pic>
        <p:nvPicPr>
          <p:cNvPr id="75778" name="Picture 2" descr="C:\Users\ecoffey\AppData\Local\Temp\Rar$DRa0.832\30100_Device_vo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95" y="1596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C:\Users\ecoffey\AppData\Local\Temp\Rar$DRa0.832\30100_Device_vo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9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C:\Users\ecoffey\AppData\Local\Temp\Rar$DRa0.832\30100_Device_vo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069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C:\Users\ecoffey\AppData\Local\Temp\Rar$DRa0.832\30100_Device_vo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937" y="15512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2" name="Picture 6" descr="C:\Users\ecoffey\AppData\Local\Temp\Rar$DRa0.832\30100_Device_vo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263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3" name="Picture 7" descr="C:\Users\ecoffey\AppData\Local\Temp\Rar$DRa0.832\30100_Device_vo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801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4" name="Picture 8" descr="C:\Users\ecoffey\AppData\Local\Temp\Rar$DRa0.832\30100_Device_vo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6122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5" name="Picture 9" descr="C:\Users\ecoffey\AppData\Local\Temp\Rar$DRa0.832\30100_Device_vo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186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6" name="Picture 10" descr="C:\Users\ecoffey\AppData\Local\Temp\Rar$DRa0.832\30100_Device_voic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563" y="749505"/>
            <a:ext cx="2873450" cy="287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7" name="Picture 11" descr="C:\Users\ecoffey\AppData\Local\Temp\Rar$DRa0.832\30100_Device_vo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8101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8" name="Picture 12" descr="C:\Users\ecoffey\AppData\Local\Temp\Rar$DRa0.832\30100_Device_vo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9" name="Picture 13" descr="C:\Users\ecoffey\AppData\Local\Temp\Rar$DRa0.832\30100_Device_vo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0" name="Picture 14" descr="C:\Users\ecoffey\AppData\Local\Temp\Rar$DRa0.832\30100_Device_vo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801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1" name="Picture 15" descr="C:\Users\ecoffey\AppData\Local\Temp\Rar$DRa0.832\30100_Device_vo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10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2" name="Picture 16" descr="C:\Users\ecoffey\AppData\Local\Temp\Rar$DRa0.832\30100_Device_vo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4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3" name="Picture 17" descr="C:\Users\ecoffey\AppData\Local\Temp\Rar$DRa0.832\30100_Device_vo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3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4" name="Picture 18" descr="C:\Users\ecoffey\AppData\Local\Temp\Rar$DRa0.832\30100_Device_vo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2920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5" name="Picture 19" descr="C:\Users\ecoffey\AppData\Local\Temp\Rar$DRa0.832\30100_Device_vo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9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6" name="Picture 20" descr="C:\Users\ecoffey\AppData\Local\Temp\Rar$DRa0.832\30100_Device_vo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1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7" name="Picture 21" descr="C:\Users\ecoffey\AppData\Local\Temp\Rar$DRa0.832\30100_Device_vo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8" name="Picture 22" descr="C:\Users\ecoffey\AppData\Local\Temp\Rar$DRa0.832\30100_Device_vo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3075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9" name="Picture 23" descr="C:\Users\ecoffey\AppData\Local\Temp\Rar$DRa0.832\30100_Device_vo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0" name="Picture 24" descr="C:\Users\ecoffey\AppData\Local\Temp\Rar$DRa0.832\30100_Device_vo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1" name="Picture 25" descr="C:\Users\ecoffey\AppData\Local\Temp\Rar$DRa0.832\30100_Device_vo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2" name="Picture 26" descr="C:\Users\ecoffey\AppData\Local\Temp\Rar$DRa0.832\30100_Device_voic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987574"/>
            <a:ext cx="2964826" cy="296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3" name="Picture 27" descr="C:\Users\ecoffey\AppData\Local\Temp\Rar$DRa0.832\30100_Device_vo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4" name="Picture 28" descr="C:\Users\ecoffey\AppData\Local\Temp\Rar$DRa0.832\30100_Device_vo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5" name="Picture 29" descr="C:\Users\ecoffey\AppData\Local\Temp\Rar$DRa0.832\30100_Device_vo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6" name="Picture 30" descr="C:\Users\ecoffey\AppData\Local\Temp\Rar$DRa0.832\30100_Device_vo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ecoffey\AppData\Local\Temp\Rar$DRa0.824\Cisco Icons November\30100_Device_voice_router_3139\Png_256\30100_Device_voice_router_3139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10347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ecoffey\AppData\Local\Temp\Rar$DRa0.824\Cisco Icons November\30100_Device_voice_router_3139\Png_256\30100_Device_voice_router_3139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2791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ecoffey\AppData\Local\Temp\Rar$DRa0.824\Cisco Icons November\30100_Device_voice_router_3139\Png_256\30100_Device_voice_router_3139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107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ecoffey\AppData\Local\Temp\Rar$DRa0.824\Cisco Icons November\30100_Device_voice_router_3139\Png_256\30100_Device_voice_router_3139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631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C:\Users\ecoffey\AppData\Local\Temp\Rar$DRa0.824\Cisco Icons November\30100_Device_voice_router_3139\Png_256\30100_Device_voice_router_3139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83" y="29317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ecoffey\AppData\Local\Temp\Rar$DRa0.824\Cisco Icons November\30100_Device_voice_router_3139\Png_256\30100_Device_voice_router_3139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002" y="3075806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C:\Users\ecoffey\AppData\Local\Temp\Rar$DRa0.824\Cisco Icons November\30100_Device_voice_router_3139\Png_256\30100_Device_voice_router_3139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328286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832\30100_Device_voic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1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832\30100_Device_voic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1" y="3045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832\30100_Device_voic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842241"/>
      </p:ext>
    </p:extLst>
  </p:cSld>
  <p:clrMapOvr>
    <a:masterClrMapping/>
  </p:clrMapOvr>
  <p:transition spd="med">
    <p:fad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Switch</a:t>
            </a:r>
            <a:endParaRPr lang="en-US" dirty="0"/>
          </a:p>
        </p:txBody>
      </p:sp>
      <p:pic>
        <p:nvPicPr>
          <p:cNvPr id="76802" name="Picture 2" descr="C:\Users\ecoffey\AppData\Local\Temp\Rar$DRa0.895\30101_Device_vo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4820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3" name="Picture 3" descr="C:\Users\ecoffey\AppData\Local\Temp\Rar$DRa0.895\30101_Device_vo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16493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4" name="Picture 4" descr="C:\Users\ecoffey\AppData\Local\Temp\Rar$DRa0.895\30101_Device_vo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5" name="Picture 5" descr="C:\Users\ecoffey\AppData\Local\Temp\Rar$DRa0.895\30101_Device_vo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6" name="Picture 6" descr="C:\Users\ecoffey\AppData\Local\Temp\Rar$DRa0.895\30101_Device_vo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672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7" name="Picture 7" descr="C:\Users\ecoffey\AppData\Local\Temp\Rar$DRa0.895\30101_Device_vo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8" name="Picture 8" descr="C:\Users\ecoffey\AppData\Local\Temp\Rar$DRa0.895\30101_Device_vo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07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9" name="Picture 9" descr="C:\Users\ecoffey\AppData\Local\Temp\Rar$DRa0.895\30101_Device_vo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57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0" name="Picture 10" descr="C:\Users\ecoffey\AppData\Local\Temp\Rar$DRa0.895\30101_Device_voice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01129"/>
            <a:ext cx="3332426" cy="333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1" name="Picture 11" descr="C:\Users\ecoffey\AppData\Local\Temp\Rar$DRa0.895\30101_Device_vo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2" name="Picture 12" descr="C:\Users\ecoffey\AppData\Local\Temp\Rar$DRa0.895\30101_Device_vo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4135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3" name="Picture 13" descr="C:\Users\ecoffey\AppData\Local\Temp\Rar$DRa0.895\30101_Device_vo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15997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4" name="Picture 14" descr="C:\Users\ecoffey\AppData\Local\Temp\Rar$DRa0.895\30101_Device_vo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5" name="Picture 15" descr="C:\Users\ecoffey\AppData\Local\Temp\Rar$DRa0.895\30101_Device_vo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6" name="Picture 16" descr="C:\Users\ecoffey\AppData\Local\Temp\Rar$DRa0.895\30101_Device_vo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975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7" name="Picture 17" descr="C:\Users\ecoffey\AppData\Local\Temp\Rar$DRa0.895\30101_Device_vo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8" name="Picture 18" descr="C:\Users\ecoffey\AppData\Local\Temp\Rar$DRa0.895\30101_Device_vo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17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9" name="Picture 19" descr="C:\Users\ecoffey\AppData\Local\Temp\Rar$DRa0.895\30101_Device_vo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0" name="Picture 20" descr="C:\Users\ecoffey\AppData\Local\Temp\Rar$DRa0.895\30101_Device_vo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1" name="Picture 21" descr="C:\Users\ecoffey\AppData\Local\Temp\Rar$DRa0.895\30101_Device_vo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2" name="Picture 22" descr="C:\Users\ecoffey\AppData\Local\Temp\Rar$DRa0.895\30101_Device_vo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3" name="Picture 23" descr="C:\Users\ecoffey\AppData\Local\Temp\Rar$DRa0.895\30101_Device_vo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4" name="Picture 24" descr="C:\Users\ecoffey\AppData\Local\Temp\Rar$DRa0.895\30101_Device_vo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5" name="Picture 25" descr="C:\Users\ecoffey\AppData\Local\Temp\Rar$DRa0.895\30101_Device_vo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683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6" name="Picture 26" descr="C:\Users\ecoffey\AppData\Local\Temp\Rar$DRa0.895\30101_Device_voice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010" y="843558"/>
            <a:ext cx="3262456" cy="32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7" name="Picture 27" descr="C:\Users\ecoffey\AppData\Local\Temp\Rar$DRa0.895\30101_Device_vo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8" name="Picture 28" descr="C:\Users\ecoffey\AppData\Local\Temp\Rar$DRa0.895\30101_Device_vo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9" name="Picture 29" descr="C:\Users\ecoffey\AppData\Local\Temp\Rar$DRa0.895\30101_Device_vo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30" name="Picture 30" descr="C:\Users\ecoffey\AppData\Local\Temp\Rar$DRa0.895\30101_Device_vo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95\30101_Device_vo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41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95\30101_Device_vo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734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95\30101_Device_vo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ecoffey\AppData\Local\Temp\Rar$DRa0.075\Cisco Icons November\30101_Device_voice_switch_3110\Png_256\30101_Device_voice_switch_311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40155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ecoffey\AppData\Local\Temp\Rar$DRa0.075\Cisco Icons November\30101_Device_voice_switch_3110\Png_256\30101_Device_voice_switch_311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84888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ecoffey\AppData\Local\Temp\Rar$DRa0.075\Cisco Icons November\30101_Device_voice_switch_3110\Png_256\30101_Device_voice_switch_311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15766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ecoffey\AppData\Local\Temp\Rar$DRa0.075\Cisco Icons November\30101_Device_voice_switch_3110\Png_256\30101_Device_voice_switch_311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55" y="2909694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C:\Users\ecoffey\AppData\Local\Temp\Rar$DRa0.075\Cisco Icons November\30101_Device_voice_switch_3110\Png_256\30101_Device_voice_switch_311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14" y="3032507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ecoffey\AppData\Local\Temp\Rar$DRa0.075\Cisco Icons November\30101_Device_voice_switch_3110\Png_256\30101_Device_voice_switch_311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9183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C:\Users\ecoffey\AppData\Local\Temp\Rar$DRa0.075\Cisco Icons November\30101_Device_voice_switch_3110\Png_256\30101_Device_voice_switch_311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694889"/>
      </p:ext>
    </p:extLst>
  </p:cSld>
  <p:clrMapOvr>
    <a:masterClrMapping/>
  </p:clrMapOvr>
  <p:transition spd="med">
    <p:fad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VSS</a:t>
            </a:r>
            <a:endParaRPr lang="en-US" dirty="0"/>
          </a:p>
        </p:txBody>
      </p:sp>
      <p:pic>
        <p:nvPicPr>
          <p:cNvPr id="102402" name="Picture 2" descr="C:\Users\ecoffey\AppData\Local\Temp\Rar$DRa0.483\VSS\Png_64_24_16\Admindown\VS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48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3" name="Picture 3" descr="C:\Users\ecoffey\AppData\Local\Temp\Rar$DRa0.483\VSS\Png_64_24_16\Admindown\VS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6" y="15056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4" name="Picture 4" descr="C:\Users\ecoffey\AppData\Local\Temp\Rar$DRa0.483\VSS\Png_64_24_16\Admindown\VS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48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5" name="Picture 5" descr="C:\Users\ecoffey\AppData\Local\Temp\Rar$DRa1.707\VSS\Png_64_24_16\Default\VSS_default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22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6" name="Picture 6" descr="C:\Users\ecoffey\AppData\Local\Temp\Rar$DRa1.707\VSS\Png_64_24_16\Default\VSS_default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2" y="14868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7" name="Picture 7" descr="C:\Users\ecoffey\AppData\Local\Temp\Rar$DRa1.707\VSS\Png_64_24_16\Default\VSS_default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7018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 descr="C:\Users\ecoffey\AppData\Local\Temp\Rar$DRa0.240\VSS\Png_64_24_16\-íritical\VSS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868" y="1394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9" name="Picture 9" descr="C:\Users\ecoffey\AppData\Local\Temp\Rar$DRa0.240\VSS\Png_64_24_16\-íritical\VSS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0" name="Picture 10" descr="C:\Users\ecoffey\AppData\Local\Temp\Rar$DRa0.240\VSS\Png_64_24_16\-íritical\VSS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60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1" name="Picture 11" descr="C:\Users\ecoffey\AppData\Local\Temp\Rar$DRa0.040\VSS\Png_64_24_16\Major\VS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2" name="Picture 12" descr="C:\Users\ecoffey\AppData\Local\Temp\Rar$DRa0.040\VSS\Png_64_24_16\Major\VS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9" y="14805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3" name="Picture 13" descr="C:\Users\ecoffey\AppData\Local\Temp\Rar$DRa0.040\VSS\Png_64_24_16\Major\VS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0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4" name="Picture 14" descr="C:\Users\ecoffey\AppData\Local\Temp\Rar$DRa1.743\VSS\Png_64_24_16\Minor\VS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2" y="27141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5" name="Picture 15" descr="C:\Users\ecoffey\AppData\Local\Temp\Rar$DRa1.743\VSS\Png_64_24_16\Minor\VS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2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6" name="Picture 16" descr="C:\Users\ecoffey\AppData\Local\Temp\Rar$DRa1.743\VSS\Png_64_24_16\Minor\VS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126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7" name="Picture 17" descr="C:\Users\ecoffey\AppData\Local\Temp\Rar$DRa1.387\VSS\Png_64_24_16\Normal\VS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65" y="26970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8" name="Picture 18" descr="C:\Users\ecoffey\AppData\Local\Temp\Rar$DRa1.387\VSS\Png_64_24_16\Normal\VS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7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9" name="Picture 19" descr="C:\Users\ecoffey\AppData\Local\Temp\Rar$DRa1.387\VSS\Png_64_24_16\Normal\VS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0" name="Picture 20" descr="C:\Users\ecoffey\AppData\Local\Temp\Rar$DRa1.549\VSS\Png_64_24_16\Unknown\VS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49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1" name="Picture 21" descr="C:\Users\ecoffey\AppData\Local\Temp\Rar$DRa1.549\VSS\Png_64_24_16\Unknown\VS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2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2" name="Picture 22" descr="C:\Users\ecoffey\AppData\Local\Temp\Rar$DRa1.549\VSS\Png_64_24_16\Unknown\VS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42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3" name="Picture 23" descr="C:\Users\ecoffey\AppData\Local\Temp\Rar$DRa0.159\VSS\Png_64_24_16\Unmanaged\VS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9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4" name="Picture 24" descr="C:\Users\ecoffey\AppData\Local\Temp\Rar$DRa0.159\VSS\Png_64_24_16\Unmanaged\VS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8" y="2827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5" name="Picture 25" descr="C:\Users\ecoffey\AppData\Local\Temp\Rar$DRa0.159\VSS\Png_64_24_16\Unmanaged\VS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6" name="Picture 26" descr="C:\Users\ecoffey\AppData\Local\Temp\Rar$DRa0.642\VSS\Png_64_24_16\Unreachable\VS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214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7" name="Picture 27" descr="C:\Users\ecoffey\AppData\Local\Temp\Rar$DRa0.642\VSS\Png_64_24_16\Unreachable\VS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0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8" name="Picture 28" descr="C:\Users\ecoffey\AppData\Local\Temp\Rar$DRa0.642\VSS\Png_64_24_16\Unreachable\VS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9" name="Picture 29" descr="C:\Users\ecoffey\AppData\Local\Temp\Rar$DRa0.512\VSS\Png_64_24_16\Warning\VS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0" name="Picture 30" descr="C:\Users\ecoffey\AppData\Local\Temp\Rar$DRa0.512\VSS\Png_64_24_16\Warning\VS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1" name="Picture 31" descr="C:\Users\ecoffey\AppData\Local\Temp\Rar$DRa0.512\VSS\Png_64_24_16\Warning\VS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2" name="Picture 32" descr="C:\Users\ecoffey\AppData\Local\Temp\Rar$DRa1.793\VSS\Png_256\VS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3" name="Picture 33" descr="C:\Users\ecoffey\AppData\Local\Temp\Rar$DRa1.793\VSS\Png_256\VS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040" y="69954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4" name="Picture 34" descr="C:\Users\ecoffey\AppData\Local\Temp\Rar$DRa1.793\VSS\Png_256\VS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55" y="84355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5" name="Picture 35" descr="C:\Users\ecoffey\AppData\Local\Temp\Rar$DRa1.793\VSS\Png_256\VS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70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6" name="Picture 36" descr="C:\Users\ecoffey\AppData\Local\Temp\Rar$DRa1.793\VSS\Png_256\VS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485" y="11315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7" name="Picture 37" descr="C:\Users\ecoffey\AppData\Local\Temp\Rar$DRa1.793\VSS\Png_256\VS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300" y="127560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8" name="Picture 38" descr="C:\Users\ecoffey\AppData\Local\Temp\Rar$DRa1.793\VSS\Png_256\VS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15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9" name="Picture 39" descr="C:\Users\ecoffey\AppData\Local\Temp\Rar$DRa1.793\VSS\Png_256\VS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30" y="15636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0" name="Picture 40" descr="C:\Users\ecoffey\AppData\Local\Temp\Rar$DRa1.793\VSS\Png_256\VS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5" y="170765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1" name="Picture 41" descr="C:\Users\ecoffey\AppData\Local\Temp\Rar$DRa1.793\VSS\Png_256\VS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735166"/>
      </p:ext>
    </p:extLst>
  </p:cSld>
  <p:clrMapOvr>
    <a:masterClrMapping/>
  </p:clrMapOvr>
  <p:transition spd="med">
    <p:fade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Bridge</a:t>
            </a:r>
            <a:endParaRPr lang="en-US" dirty="0"/>
          </a:p>
        </p:txBody>
      </p:sp>
      <p:pic>
        <p:nvPicPr>
          <p:cNvPr id="77826" name="Picture 2" descr="C:\Users\ecoffey\AppData\Local\Temp\Rar$DRa0.253\30102_Device_wireless_bridg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04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C:\Users\ecoffey\AppData\Local\Temp\Rar$DRa0.253\30102_Device_wireless_bridg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33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8" name="Picture 4" descr="C:\Users\ecoffey\AppData\Local\Temp\Rar$DRa0.253\30102_Device_wireless_bridg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61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9" name="Picture 5" descr="C:\Users\ecoffey\AppData\Local\Temp\Rar$DRa0.253\30102_Device_wireless_bridg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52" y="1362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C:\Users\ecoffey\AppData\Local\Temp\Rar$DRa0.253\30102_Device_wireless_bridg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69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1" name="Picture 7" descr="C:\Users\ecoffey\AppData\Local\Temp\Rar$DRa0.253\30102_Device_wireless_bridg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55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2" name="Picture 8" descr="C:\Users\ecoffey\AppData\Local\Temp\Rar$DRa0.253\30102_Device_wireless_bridg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736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3" name="Picture 9" descr="C:\Users\ecoffey\AppData\Local\Temp\Rar$DRa0.253\30102_Device_wireless_bridg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222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4" name="Picture 10" descr="C:\Users\ecoffey\AppData\Local\Temp\Rar$DRa0.253\30102_Device_wireless_bridg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8371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5" name="Picture 11" descr="C:\Users\ecoffey\AppData\Local\Temp\Rar$DRa0.253\30102_Device_wireless_bridg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55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6" name="Picture 12" descr="C:\Users\ecoffey\AppData\Local\Temp\Rar$DRa0.253\30102_Device_wireless_bridg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11" y="13030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7" name="Picture 13" descr="C:\Users\ecoffey\AppData\Local\Temp\Rar$DRa0.253\30102_Device_wireless_bridg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03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8" name="Picture 14" descr="C:\Users\ecoffey\AppData\Local\Temp\Rar$DRa0.253\30102_Device_wireless_bridg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3" y="1689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9" name="Picture 15" descr="C:\Users\ecoffey\AppData\Local\Temp\Rar$DRa0.253\30102_Device_wireless_bridg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3" y="26719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0" name="Picture 16" descr="C:\Users\ecoffey\AppData\Local\Temp\Rar$DRa0.253\30102_Device_wireless_bridg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1" name="Picture 17" descr="C:\Users\ecoffey\AppData\Local\Temp\Rar$DRa0.253\30102_Device_wireless_bridg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87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2" name="Picture 18" descr="C:\Users\ecoffey\AppData\Local\Temp\Rar$DRa0.253\30102_Device_wireless_bridg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3" name="Picture 19" descr="C:\Users\ecoffey\AppData\Local\Temp\Rar$DRa0.253\30102_Device_wireless_bridg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4" name="Picture 20" descr="C:\Users\ecoffey\AppData\Local\Temp\Rar$DRa0.253\30102_Device_wireless_bridg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5" name="Picture 21" descr="C:\Users\ecoffey\AppData\Local\Temp\Rar$DRa0.253\30102_Device_wireless_bridg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6" name="Picture 22" descr="C:\Users\ecoffey\AppData\Local\Temp\Rar$DRa0.253\30102_Device_wireless_bridg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60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7" name="Picture 23" descr="C:\Users\ecoffey\AppData\Local\Temp\Rar$DRa0.253\30102_Device_wireless_bridg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8" name="Picture 24" descr="C:\Users\ecoffey\AppData\Local\Temp\Rar$DRa0.253\30102_Device_wireless_bridg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59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9" name="Picture 25" descr="C:\Users\ecoffey\AppData\Local\Temp\Rar$DRa0.253\30102_Device_wireless_bridg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0" name="Picture 26" descr="C:\Users\ecoffey\AppData\Local\Temp\Rar$DRa0.253\30102_Device_wireless_bridg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667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1" name="Picture 27" descr="C:\Users\ecoffey\AppData\Local\Temp\Rar$DRa0.253\30102_Device_wireless_bridg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2" name="Picture 28" descr="C:\Users\ecoffey\AppData\Local\Temp\Rar$DRa0.253\30102_Device_wireless_bridg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13640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3" name="Picture 29" descr="C:\Users\ecoffey\AppData\Local\Temp\Rar$DRa0.253\30102_Device_wireless_bridg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4" name="Picture 30" descr="C:\Users\ecoffey\AppData\Local\Temp\Rar$DRa0.253\30102_Device_wireless_bridg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53\30102_Device_wireless_bridg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76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53\30102_Device_wireless_bridg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27" y="2853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53\30102_Device_wireless_bridg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63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3487"/>
      </p:ext>
    </p:extLst>
  </p:cSld>
  <p:clrMapOvr>
    <a:masterClrMapping/>
  </p:clrMapOvr>
  <p:transition spd="med">
    <p:fad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LAN Controller</a:t>
            </a:r>
            <a:endParaRPr lang="en-US" dirty="0"/>
          </a:p>
        </p:txBody>
      </p:sp>
      <p:pic>
        <p:nvPicPr>
          <p:cNvPr id="103426" name="Picture 2" descr="C:\Users\ecoffey\AppData\Local\Temp\Rar$DRa0.311\Wireless LAN Controller\Png\Admindown\Wireless LAN Controller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23858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7" name="Picture 3" descr="C:\Users\ecoffey\AppData\Local\Temp\Rar$DRa0.311\Wireless LAN Controller\Png\Admindown\Wireless-LAN-Controller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5086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8" name="Picture 4" descr="C:\Users\ecoffey\AppData\Local\Temp\Rar$DRa0.311\Wireless LAN Controller\Png\Admindown\Wireless-LAN-Controller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59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9" name="Picture 5" descr="C:\Users\ecoffey\AppData\Local\Temp\Rar$DRa0.311\Wireless LAN Controller\Png\Admindown\Wireless-LAN-Controller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26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0" name="Picture 6" descr="C:\Users\ecoffey\AppData\Local\Temp\Rar$DRa0.464\Wireless LAN Controller\Png\Critical\Wireless LAN Controller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47412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1" name="Picture 7" descr="C:\Users\ecoffey\AppData\Local\Temp\Rar$DRa0.464\Wireless LAN Controller\Png\Critical\Wireless-LAN-Controller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494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2" name="Picture 8" descr="C:\Users\ecoffey\AppData\Local\Temp\Rar$DRa0.464\Wireless LAN Controller\Png\Critical\Wireless-LAN-Controller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6510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3" name="Picture 9" descr="C:\Users\ecoffey\AppData\Local\Temp\Rar$DRa0.464\Wireless LAN Controller\Png\Critical\Wireless-LAN-Controller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7826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C:\Users\ecoffey\AppData\Local\Temp\Rar$DRa0.427\Wireless LAN Controller\Png\Default\Wireless LAN Controll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7096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5" name="Picture 11" descr="C:\Users\ecoffey\AppData\Local\Temp\Rar$DRa0.427\Wireless LAN Controller\Png\Default\Wireless-LAN-Controller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6" name="Picture 12" descr="C:\Users\ecoffey\AppData\Local\Temp\Rar$DRa0.427\Wireless LAN Controller\Png\Default\Wireless-LAN-Controller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4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7" name="Picture 13" descr="C:\Users\ecoffey\AppData\Local\Temp\Rar$DRa0.427\Wireless LAN Controller\Png\Default\Wireless-LAN-Controller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8" name="Picture 14" descr="C:\Users\ecoffey\AppData\Local\Temp\Rar$DRa0.017\Wireless LAN Controller\Png\Major\Wireless LAN Controller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94520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9" name="Picture 15" descr="C:\Users\ecoffey\AppData\Local\Temp\Rar$DRa0.017\Wireless LAN Controller\Png\Major\Wireless-LAN-Controller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494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0" name="Picture 16" descr="C:\Users\ecoffey\AppData\Local\Temp\Rar$DRa0.017\Wireless LAN Controller\Png\Major\Wireless-LAN-Controller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648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1" name="Picture 17" descr="C:\Users\ecoffey\AppData\Local\Temp\Rar$DRa0.017\Wireless LAN Controller\Png\Major\Wireless-LAN-Controller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817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2" name="Picture 18" descr="C:\Users\ecoffey\AppData\Local\Temp\Rar$DRa1.969\Wireless LAN Controller\Png\Minor\Wireless LAN Controller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18074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3" name="Picture 19" descr="C:\Users\ecoffey\AppData\Local\Temp\Rar$DRa1.969\Wireless LAN Controller\Png\Minor\Wireless-LAN-Controller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35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4" name="Picture 20" descr="C:\Users\ecoffey\AppData\Local\Temp\Rar$DRa1.969\Wireless LAN Controller\Png\Minor\Wireless-LAN-Controller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22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5" name="Picture 21" descr="C:\Users\ecoffey\AppData\Local\Temp\Rar$DRa1.969\Wireless LAN Controller\Png\Minor\Wireless-LAN-Controller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991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6" name="Picture 22" descr="C:\Users\ecoffey\AppData\Local\Temp\Rar$DRa0.551\Wireless LAN Controller\Png\Normal\Wireless LAN Controller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41628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7" name="Picture 23" descr="C:\Users\ecoffey\AppData\Local\Temp\Rar$DRa0.551\Wireless LAN Controller\Png\Normal\Wireless-LAN-Controller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5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9" name="Picture 25" descr="C:\Users\ecoffey\AppData\Local\Temp\Rar$DRa0.551\Wireless LAN Controller\Png\Normal\Wireless-LAN-Controller_normal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0" name="Picture 26" descr="C:\Users\ecoffey\AppData\Local\Temp\Rar$DRa0.547\Wireless LAN Controller\Png\Unknown\Wireless LAN Controller_unknown_25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65182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1" name="Picture 27" descr="C:\Users\ecoffey\AppData\Local\Temp\Rar$DRa0.547\Wireless LAN Controller\Png\Unknown\Wireless-LAN-Controller_unknown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88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2" name="Picture 28" descr="C:\Users\ecoffey\AppData\Local\Temp\Rar$DRa0.547\Wireless LAN Controller\Png\Unknown\Wireless-LAN-Controller_unknown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4132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3" name="Picture 29" descr="C:\Users\ecoffey\AppData\Local\Temp\Rar$DRa0.547\Wireless LAN Controller\Png\Unknown\Wireless-LAN-Controller_unknown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83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4" name="Picture 30" descr="C:\Users\ecoffey\AppData\Local\Temp\Rar$DRa1.158\Wireless LAN Controller\Png\Unmanaged\Wireless LAN Controller_unmanaged_25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8873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5" name="Picture 31" descr="C:\Users\ecoffey\AppData\Local\Temp\Rar$DRa1.158\Wireless LAN Controller\Png\Unmanaged\Wireless-LAN-Controller_unmanaged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80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6" name="Picture 32" descr="C:\Users\ecoffey\AppData\Local\Temp\Rar$DRa1.158\Wireless LAN Controller\Png\Unmanaged\Wireless-LAN-Controller_unmanaged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00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7" name="Picture 33" descr="C:\Users\ecoffey\AppData\Local\Temp\Rar$DRa1.158\Wireless LAN Controller\Png\Unmanaged\Wireless-LAN-Controller_unmanaged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920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8" name="Picture 34" descr="C:\Users\ecoffey\AppData\Local\Temp\Rar$DRa0.062\Wireless LAN Controller\Png\Unreachable\Wireless LAN Controller_unreachable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12290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9" name="Picture 35" descr="C:\Users\ecoffey\AppData\Local\Temp\Rar$DRa0.062\Wireless LAN Controller\Png\Unreachable\Wireless-LAN-Controller_unreachable_1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28252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0" name="Picture 36" descr="C:\Users\ecoffey\AppData\Local\Temp\Rar$DRa0.062\Wireless LAN Controller\Png\Unreachable\Wireless-LAN-Controller_unreachable_2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208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1" name="Picture 37" descr="C:\Users\ecoffey\AppData\Local\Temp\Rar$DRa0.062\Wireless LAN Controller\Png\Unreachable\Wireless-LAN-Controller_unreachable_6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31327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2" name="Picture 38" descr="C:\Users\ecoffey\AppData\Local\Temp\Rar$DRa0.340\Wireless LAN Controller\Png\Warning\Wireless LAN Controller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3" name="Picture 39" descr="C:\Users\ecoffey\AppData\Local\Temp\Rar$DRa0.340\Wireless LAN Controller\Png\Warning\Wireless-LAN-Controller_warning_1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4" name="Picture 40" descr="C:\Users\ecoffey\AppData\Local\Temp\Rar$DRa0.340\Wireless LAN Controller\Png\Warning\Wireless-LAN-Controller_warning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51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5" name="Picture 41" descr="C:\Users\ecoffey\AppData\Local\Temp\Rar$DRa0.340\Wireless LAN Controller\Png\Warning\Wireless-LAN-Controller_warning_6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9" descr="C:\Users\ecoffey\AppData\Local\Temp\Rar$DRa0.547\Wireless LAN Controller\Png\Unknown\Wireless-LAN-Controller_unknown_64.png"/>
          <p:cNvPicPr>
            <a:picLocks noChangeAspect="1" noChangeArrowheads="1"/>
          </p:cNvPicPr>
          <p:nvPr/>
        </p:nvPicPr>
        <p:blipFill>
          <a:blip r:embed="rId2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31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376065"/>
      </p:ext>
    </p:extLst>
  </p:cSld>
  <p:clrMapOvr>
    <a:masterClrMapping/>
  </p:clrMapOvr>
  <p:transition spd="med">
    <p:fad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Router</a:t>
            </a:r>
            <a:endParaRPr lang="en-US" dirty="0"/>
          </a:p>
        </p:txBody>
      </p:sp>
      <p:pic>
        <p:nvPicPr>
          <p:cNvPr id="78850" name="Picture 2" descr="C:\Users\ecoffey\AppData\Local\Temp\Rar$DRa0.423\30103_Device_wireless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308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1" name="Picture 3" descr="C:\Users\ecoffey\AppData\Local\Temp\Rar$DRa0.423\30103_Device_wireless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68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2" name="Picture 4" descr="C:\Users\ecoffey\AppData\Local\Temp\Rar$DRa0.423\30103_Device_wireless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5" descr="C:\Users\ecoffey\AppData\Local\Temp\Rar$DRa0.423\30103_Device_wireless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12147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4" name="Picture 6" descr="C:\Users\ecoffey\AppData\Local\Temp\Rar$DRa0.423\30103_Device_wireless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14260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5" name="Picture 7" descr="C:\Users\ecoffey\AppData\Local\Temp\Rar$DRa0.423\30103_Device_wireless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6" name="Picture 8" descr="C:\Users\ecoffey\AppData\Local\Temp\Rar$DRa0.423\30103_Device_wireless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233" y="12319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7" name="Picture 9" descr="C:\Users\ecoffey\AppData\Local\Temp\Rar$DRa0.423\30103_Device_wireless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260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8" name="Picture 10" descr="C:\Users\ecoffey\AppData\Local\Temp\Rar$DRa0.423\30103_Device_wireless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3478"/>
            <a:ext cx="3186547" cy="318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9" name="Picture 11" descr="C:\Users\ecoffey\AppData\Local\Temp\Rar$DRa0.423\30103_Device_wireless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761" y="1705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0" name="Picture 12" descr="C:\Users\ecoffey\AppData\Local\Temp\Rar$DRa0.423\30103_Device_wireless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04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1" name="Picture 13" descr="C:\Users\ecoffey\AppData\Local\Temp\Rar$DRa0.423\30103_Device_wireless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2" name="Picture 14" descr="C:\Users\ecoffey\AppData\Local\Temp\Rar$DRa0.423\30103_Device_wireless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3" name="Picture 15" descr="C:\Users\ecoffey\AppData\Local\Temp\Rar$DRa0.423\30103_Device_wireless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99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4" name="Picture 16" descr="C:\Users\ecoffey\AppData\Local\Temp\Rar$DRa0.423\30103_Device_wireless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4" y="2844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5" name="Picture 17" descr="C:\Users\ecoffey\AppData\Local\Temp\Rar$DRa0.423\30103_Device_wireless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0" y="30834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6" name="Picture 18" descr="C:\Users\ecoffey\AppData\Local\Temp\Rar$DRa0.423\30103_Device_wireless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261855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7" name="Picture 19" descr="C:\Users\ecoffey\AppData\Local\Temp\Rar$DRa0.423\30103_Device_wireless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8" name="Picture 20" descr="C:\Users\ecoffey\AppData\Local\Temp\Rar$DRa0.423\30103_Device_wireless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9" name="Picture 21" descr="C:\Users\ecoffey\AppData\Local\Temp\Rar$DRa0.423\30103_Device_wireless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0" name="Picture 22" descr="C:\Users\ecoffey\AppData\Local\Temp\Rar$DRa0.423\30103_Device_wireless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1" name="Picture 23" descr="C:\Users\ecoffey\AppData\Local\Temp\Rar$DRa0.423\30103_Device_wireless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61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2" name="Picture 24" descr="C:\Users\ecoffey\AppData\Local\Temp\Rar$DRa0.423\30103_Device_wireless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22" y="259790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3" name="Picture 25" descr="C:\Users\ecoffey\AppData\Local\Temp\Rar$DRa0.423\30103_Device_wireless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67" y="28209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4" name="Picture 26" descr="C:\Users\ecoffey\AppData\Local\Temp\Rar$DRa0.423\30103_Device_wireless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85" y="267494"/>
            <a:ext cx="3186547" cy="318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5" name="Picture 27" descr="C:\Users\ecoffey\AppData\Local\Temp\Rar$DRa0.423\30103_Device_wireless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30661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6" name="Picture 28" descr="C:\Users\ecoffey\AppData\Local\Temp\Rar$DRa0.423\30103_Device_wireless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587" y="12319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7" name="Picture 29" descr="C:\Users\ecoffey\AppData\Local\Temp\Rar$DRa0.423\30103_Device_wireless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400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8" name="Picture 30" descr="C:\Users\ecoffey\AppData\Local\Temp\Rar$DRa0.423\30103_Device_wireless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ecoffey\AppData\Local\Temp\Rar$DRa0.882\Cisco Icons November\30103_Device_wireless_router_3140\Png_256\30103_Device_wireless_router_314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94" y="487363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ecoffey\AppData\Local\Temp\Rar$DRa0.882\Cisco Icons November\30103_Device_wireless_router_3140\Png_256\30103_Device_wireless_router_314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ecoffey\AppData\Local\Temp\Rar$DRa0.882\Cisco Icons November\30103_Device_wireless_router_3140\Png_256\30103_Device_wireless_router_314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314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C:\Users\ecoffey\AppData\Local\Temp\Rar$DRa0.882\Cisco Icons November\30103_Device_wireless_router_3140\Png_256\30103_Device_wireless_router_314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0602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C:\Users\ecoffey\AppData\Local\Temp\Rar$DRa0.882\Cisco Icons November\30103_Device_wireless_router_3140\Png_256\30103_Device_wireless_router_314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017" y="131082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C:\Users\ecoffey\AppData\Local\Temp\Rar$DRa0.882\Cisco Icons November\30103_Device_wireless_router_3140\Png_256\30103_Device_wireless_router_314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677" y="1491630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C:\Users\ecoffey\AppData\Local\Temp\Rar$DRa0.882\Cisco Icons November\30103_Device_wireless_router_3140\Png_256\30103_Device_wireless_router_314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037" y="1707654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423\30103_Device_wireless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2" y="25717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423\30103_Device_wireless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07" y="27947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423\30103_Device_wireless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00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440671"/>
      </p:ext>
    </p:extLst>
  </p:cSld>
  <p:clrMapOvr>
    <a:masterClrMapping/>
  </p:clrMapOvr>
  <p:transition spd="med">
    <p:fad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WWW Server</a:t>
            </a:r>
            <a:endParaRPr lang="en-US" dirty="0"/>
          </a:p>
        </p:txBody>
      </p:sp>
      <p:pic>
        <p:nvPicPr>
          <p:cNvPr id="79874" name="Picture 2" descr="C:\Users\ecoffey\AppData\Local\Temp\Rar$DRa0.742\30104_Device_www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5" name="Picture 3" descr="C:\Users\ecoffey\AppData\Local\Temp\Rar$DRa0.742\30104_Device_www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2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4" descr="C:\Users\ecoffey\AppData\Local\Temp\Rar$DRa0.742\30104_Device_www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20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7" name="Picture 5" descr="C:\Users\ecoffey\AppData\Local\Temp\Rar$DRa0.742\30104_Device_www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8" name="Picture 6" descr="C:\Users\ecoffey\AppData\Local\Temp\Rar$DRa0.742\30104_Device_www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9" name="Picture 7" descr="C:\Users\ecoffey\AppData\Local\Temp\Rar$DRa0.742\30104_Device_www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0" name="Picture 8" descr="C:\Users\ecoffey\AppData\Local\Temp\Rar$DRa0.742\30104_Device_www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48" y="12832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1" name="Picture 9" descr="C:\Users\ecoffey\AppData\Local\Temp\Rar$DRa0.742\30104_Device_www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222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2" name="Picture 10" descr="C:\Users\ecoffey\AppData\Local\Temp\Rar$DRa0.742\30104_Device_www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10" y="364384"/>
            <a:ext cx="3071462" cy="307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3" name="Picture 11" descr="C:\Users\ecoffey\AppData\Local\Temp\Rar$DRa0.742\30104_Device_www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21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4" name="Picture 12" descr="C:\Users\ecoffey\AppData\Local\Temp\Rar$DRa0.742\30104_Device_www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5" name="Picture 13" descr="C:\Users\ecoffey\AppData\Local\Temp\Rar$DRa0.742\30104_Device_www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6" name="Picture 14" descr="C:\Users\ecoffey\AppData\Local\Temp\Rar$DRa0.742\30104_Device_www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399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7" name="Picture 15" descr="C:\Users\ecoffey\AppData\Local\Temp\Rar$DRa0.742\30104_Device_www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6514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8" name="Picture 16" descr="C:\Users\ecoffey\AppData\Local\Temp\Rar$DRa0.742\30104_Device_www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63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9" name="Picture 17" descr="C:\Users\ecoffey\AppData\Local\Temp\Rar$DRa0.742\30104_Device_www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62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0" name="Picture 18" descr="C:\Users\ecoffey\AppData\Local\Temp\Rar$DRa0.742\30104_Device_www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1" name="Picture 19" descr="C:\Users\ecoffey\AppData\Local\Temp\Rar$DRa0.742\30104_Device_www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43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2" name="Picture 20" descr="C:\Users\ecoffey\AppData\Local\Temp\Rar$DRa0.742\30104_Device_www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1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3" name="Picture 21" descr="C:\Users\ecoffey\AppData\Local\Temp\Rar$DRa0.742\30104_Device_www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960" y="27123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4" name="Picture 22" descr="C:\Users\ecoffey\AppData\Local\Temp\Rar$DRa0.742\30104_Device_www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34" y="28798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5" name="Picture 23" descr="C:\Users\ecoffey\AppData\Local\Temp\Rar$DRa0.742\30104_Device_www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1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6" name="Picture 24" descr="C:\Users\ecoffey\AppData\Local\Temp\Rar$DRa0.742\30104_Device_www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7" name="Picture 25" descr="C:\Users\ecoffey\AppData\Local\Temp\Rar$DRa0.742\30104_Device_www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900" y="28522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8" name="Picture 26" descr="C:\Users\ecoffey\AppData\Local\Temp\Rar$DRa0.742\30104_Device_www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154" y="595584"/>
            <a:ext cx="3128294" cy="312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9" name="Picture 27" descr="C:\Users\ecoffey\AppData\Local\Temp\Rar$DRa0.742\30104_Device_www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28" y="30673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0" name="Picture 28" descr="C:\Users\ecoffey\AppData\Local\Temp\Rar$DRa0.742\30104_Device_www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1" name="Picture 29" descr="C:\Users\ecoffey\AppData\Local\Temp\Rar$DRa0.742\30104_Device_www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2" name="Picture 30" descr="C:\Users\ecoffey\AppData\Local\Temp\Rar$DRa0.742\30104_Device_www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42\30104_Device_www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96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42\30104_Device_www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28595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42\30104_Device_www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4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C:\Users\ecoffey\AppData\Local\Temp\Rar$DRa0.430\Cisco Icons November\30104_Device_www_server_3135\Png_256\30104_Device_www_server_313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7678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ecoffey\AppData\Local\Temp\Rar$DRa0.430\Cisco Icons November\30104_Device_www_server_3135\Png_256\30104_Device_www_server_313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609" y="1333829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ecoffey\AppData\Local\Temp\Rar$DRa0.430\Cisco Icons November\30104_Device_www_server_3135\Png_256\30104_Device_www_server_313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79695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ecoffey\AppData\Local\Temp\Rar$DRa0.430\Cisco Icons November\30104_Device_www_server_3135\Png_256\30104_Device_www_server_313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24368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ecoffey\AppData\Local\Temp\Rar$DRa0.430\Cisco Icons November\30104_Device_www_server_3135\Png_256\30104_Device_www_server_313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96" y="1892643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ecoffey\AppData\Local\Temp\Rar$DRa0.430\Cisco Icons November\30104_Device_www_server_3135\Png_256\30104_Device_www_server_313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7694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ecoffey\AppData\Local\Temp\Rar$DRa0.430\Cisco Icons November\30104_Device_www_server_3135\Png_256\30104_Device_www_server_313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83718"/>
            <a:ext cx="2780953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740447"/>
      </p:ext>
    </p:extLst>
  </p:cSld>
  <p:clrMapOvr>
    <a:masterClrMapping/>
  </p:clrMapOvr>
  <p:transition spd="med">
    <p:fad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XT30</a:t>
            </a:r>
            <a:endParaRPr lang="en-US" dirty="0"/>
          </a:p>
        </p:txBody>
      </p:sp>
      <p:pic>
        <p:nvPicPr>
          <p:cNvPr id="80898" name="Picture 2" descr="C:\Users\ecoffey\AppData\Local\Temp\Rar$DRa0.951\30105_Device_XT3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899" name="Picture 3" descr="C:\Users\ecoffey\AppData\Local\Temp\Rar$DRa0.951\30105_Device_XT3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295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0" name="Picture 4" descr="C:\Users\ecoffey\AppData\Local\Temp\Rar$DRa0.951\30105_Device_XT3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4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1" name="Picture 5" descr="C:\Users\ecoffey\AppData\Local\Temp\Rar$DRa0.951\30105_Device_XT3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08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2" name="Picture 6" descr="C:\Users\ecoffey\AppData\Local\Temp\Rar$DRa0.951\30105_Device_XT3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28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Picture 7" descr="C:\Users\ecoffey\AppData\Local\Temp\Rar$DRa0.951\30105_Device_XT3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870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4" name="Picture 8" descr="C:\Users\ecoffey\AppData\Local\Temp\Rar$DRa0.951\30105_Device_XT3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5" name="Picture 9" descr="C:\Users\ecoffey\AppData\Local\Temp\Rar$DRa0.951\30105_Device_XT3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6" name="Picture 10" descr="C:\Users\ecoffey\AppData\Local\Temp\Rar$DRa0.951\30105_Device_XT3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7" name="Picture 11" descr="C:\Users\ecoffey\AppData\Local\Temp\Rar$DRa0.951\30105_Device_XT3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8" name="Picture 12" descr="C:\Users\ecoffey\AppData\Local\Temp\Rar$DRa0.951\30105_Device_XT3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1" y="1264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9" name="Picture 13" descr="C:\Users\ecoffey\AppData\Local\Temp\Rar$DRa0.951\30105_Device_XT3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0" name="Picture 14" descr="C:\Users\ecoffey\AppData\Local\Temp\Rar$DRa0.951\30105_Device_XT3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1" name="Picture 15" descr="C:\Users\ecoffey\AppData\Local\Temp\Rar$DRa0.951\30105_Device_XT3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2" name="Picture 16" descr="C:\Users\ecoffey\AppData\Local\Temp\Rar$DRa0.951\30105_Device_XT3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8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3" name="Picture 17" descr="C:\Users\ecoffey\AppData\Local\Temp\Rar$DRa0.951\30105_Device_XT3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4" name="Picture 18" descr="C:\Users\ecoffey\AppData\Local\Temp\Rar$DRa0.951\30105_Device_XT3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26548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5" name="Picture 19" descr="C:\Users\ecoffey\AppData\Local\Temp\Rar$DRa0.951\30105_Device_XT3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6" name="Picture 20" descr="C:\Users\ecoffey\AppData\Local\Temp\Rar$DRa0.951\30105_Device_XT3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7" name="Picture 21" descr="C:\Users\ecoffey\AppData\Local\Temp\Rar$DRa0.951\30105_Device_XT3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8" name="Picture 22" descr="C:\Users\ecoffey\AppData\Local\Temp\Rar$DRa0.951\30105_Device_XT3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9" name="Picture 23" descr="C:\Users\ecoffey\AppData\Local\Temp\Rar$DRa0.951\30105_Device_XT3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84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0" name="Picture 24" descr="C:\Users\ecoffey\AppData\Local\Temp\Rar$DRa0.951\30105_Device_XT3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6719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1" name="Picture 25" descr="C:\Users\ecoffey\AppData\Local\Temp\Rar$DRa0.951\30105_Device_XT3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6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2" name="Picture 26" descr="C:\Users\ecoffey\AppData\Local\Temp\Rar$DRa0.951\30105_Device_XT3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180" y="271576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3" name="Picture 27" descr="C:\Users\ecoffey\AppData\Local\Temp\Rar$DRa0.951\30105_Device_XT3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4" name="Picture 28" descr="C:\Users\ecoffey\AppData\Local\Temp\Rar$DRa0.951\30105_Device_XT3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5" name="Picture 29" descr="C:\Users\ecoffey\AppData\Local\Temp\Rar$DRa0.951\30105_Device_XT3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6" name="Picture 30" descr="C:\Users\ecoffey\AppData\Local\Temp\Rar$DRa0.951\30105_Device_XT3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51\30105_Device_XT3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757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51\30105_Device_XT3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28635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51\30105_Device_XT3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95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52539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SRST Manager</a:t>
            </a:r>
            <a:endParaRPr lang="en-US" dirty="0"/>
          </a:p>
        </p:txBody>
      </p:sp>
      <p:pic>
        <p:nvPicPr>
          <p:cNvPr id="84994" name="Picture 2" descr="C:\Users\ecoffey\AppData\Local\Temp\Rar$DRa0.032\Cisco SRST Manager\Png_64_24_16\Admindown\Cisco-SRST-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501" y="13599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C:\Users\ecoffey\AppData\Local\Temp\Rar$DRa0.032\Cisco SRST Manager\Png_64_24_16\Admindown\Cisco-SRST-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18" y="15013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6" name="Picture 4" descr="C:\Users\ecoffey\AppData\Local\Temp\Rar$DRa0.032\Cisco SRST Manager\Png_64_24_16\Admindown\Cisco-SRST-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6950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7" name="Picture 5" descr="C:\Users\ecoffey\AppData\Local\Temp\Rar$DRa0.053\Cisco SRST Manager\Png_64_24_16\Critical\Cisco-SRST-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82" y="1324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8" name="Picture 6" descr="C:\Users\ecoffey\AppData\Local\Temp\Rar$DRa0.053\Cisco SRST Manager\Png_64_24_16\Critical\Cisco-SRST-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15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9" name="Picture 7" descr="C:\Users\ecoffey\AppData\Local\Temp\Rar$DRa0.053\Cisco SRST Manager\Png_64_24_16\Critical\Cisco-SRST-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38" y="16910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0" name="Picture 8" descr="C:\Users\ecoffey\AppData\Local\Temp\Rar$DRa1.563\Cisco SRST Manager\Png_64_24_16\Default\Cisco-SRST-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38" y="1324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1" name="Picture 9" descr="C:\Users\ecoffey\AppData\Local\Temp\Rar$DRa1.563\Cisco SRST Manager\Png_64_24_16\Default\Cisco-SRST-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38" y="14818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2" name="Picture 10" descr="C:\Users\ecoffey\AppData\Local\Temp\Rar$DRa1.563\Cisco SRST Manager\Png_64_24_16\Default\Cisco-SRST-Manage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16805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3" name="Picture 11" descr="C:\Users\ecoffey\AppData\Local\Temp\Rar$DRa0.929\Cisco SRST Manager\Png_64_24_16\Major\Cisco-SRST-Manag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5" y="13952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4" name="Picture 12" descr="C:\Users\ecoffey\AppData\Local\Temp\Rar$DRa0.929\Cisco SRST Manager\Png_64_24_16\Major\Cisco-SRST-Manag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6" y="15368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5" name="Picture 13" descr="C:\Users\ecoffey\AppData\Local\Temp\Rar$DRa0.929\Cisco SRST Manager\Png_64_24_16\Major\Cisco-SRST-Manag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68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6" name="Picture 14" descr="C:\Users\ecoffey\AppData\Local\Temp\Rar$DRa0.054\Cisco SRST Manager\Png_64_24_16\Minor\Cisco-SRST-Manage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26267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7" name="Picture 15" descr="C:\Users\ecoffey\AppData\Local\Temp\Rar$DRa0.054\Cisco SRST Manager\Png_64_24_16\Minor\Cisco-SRST-Manag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8" name="Picture 16" descr="C:\Users\ecoffey\AppData\Local\Temp\Rar$DRa0.054\Cisco SRST Manager\Png_64_24_16\Minor\Cisco-SRST-Manag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9" name="Picture 17" descr="C:\Users\ecoffey\AppData\Local\Temp\Rar$DRa1.694\Cisco SRST Manager\Png_64_24_16\Normal\Cisco-SRST-Manag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97" y="26562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0" name="Picture 18" descr="C:\Users\ecoffey\AppData\Local\Temp\Rar$DRa1.694\Cisco SRST Manager\Png_64_24_16\Normal\Cisco-SRST-Manag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07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1" name="Picture 19" descr="C:\Users\ecoffey\AppData\Local\Temp\Rar$DRa1.694\Cisco SRST Manager\Png_64_24_16\Normal\Cisco-SRST-Manag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2" name="Picture 20" descr="C:\Users\ecoffey\AppData\Local\Temp\Rar$DRa1.079\Cisco SRST Manager\Png_64_24_16\Unknown\Cisco-SRST-Manag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2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3" name="Picture 21" descr="C:\Users\ecoffey\AppData\Local\Temp\Rar$DRa1.079\Cisco SRST Manager\Png_64_24_16\Unknown\Cisco-SRST-Manage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01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4" name="Picture 22" descr="C:\Users\ecoffey\AppData\Local\Temp\Rar$DRa1.079\Cisco SRST Manager\Png_64_24_16\Unknown\Cisco-SRST-Manag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5" name="Picture 23" descr="C:\Users\ecoffey\AppData\Local\Temp\Rar$DRa0.502\Cisco SRST Manager\Png_64_24_16\Unmanaged\Cisco-SRST-Manag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90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6" name="Picture 24" descr="C:\Users\ecoffey\AppData\Local\Temp\Rar$DRa0.502\Cisco SRST Manager\Png_64_24_16\Unmanaged\Cisco-SRST-Manag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24" y="28754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7" name="Picture 25" descr="C:\Users\ecoffey\AppData\Local\Temp\Rar$DRa0.502\Cisco SRST Manager\Png_64_24_16\Unmanaged\Cisco-SRST-Manag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8" name="Picture 26" descr="C:\Users\ecoffey\AppData\Local\Temp\Rar$DRa0.559\Cisco SRST Manager\Png_64_24_16\Unreachable\Cisco-SRST-Manag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202" y="2710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9" name="Picture 27" descr="C:\Users\ecoffey\AppData\Local\Temp\Rar$DRa0.559\Cisco SRST Manager\Png_64_24_16\Unreachable\Cisco-SRST-Manag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1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0" name="Picture 28" descr="C:\Users\ecoffey\AppData\Local\Temp\Rar$DRa0.559\Cisco SRST Manager\Png_64_24_16\Unreachable\Cisco-SRST-Manag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56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1" name="Picture 29" descr="C:\Users\ecoffey\AppData\Local\Temp\Rar$DRa0.128\Cisco SRST Manager\Png_64_24_16\Warning\Cisco-SRST-Manag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202" y="13599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2" name="Picture 30" descr="C:\Users\ecoffey\AppData\Local\Temp\Rar$DRa0.128\Cisco SRST Manager\Png_64_24_16\Warning\Cisco-SRST-Manag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16" y="15172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3" name="Picture 31" descr="C:\Users\ecoffey\AppData\Local\Temp\Rar$DRa0.128\Cisco SRST Manager\Png_64_24_16\Warning\Cisco-SRST-Manag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56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4" name="Picture 32" descr="C:\Users\ecoffey\AppData\Local\Temp\Rar$DRa1.200\Cisco SRST Manager\Png_256\Cisco SRST Manage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23" y="48736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5" name="Picture 33" descr="C:\Users\ecoffey\AppData\Local\Temp\Rar$DRa1.200\Cisco SRST Manager\Png_256\Cisco SRST Manage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515" y="63895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6" name="Picture 34" descr="C:\Users\ecoffey\AppData\Local\Temp\Rar$DRa1.200\Cisco SRST Manager\Png_256\Cisco SRST Manage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811" y="79054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7" name="Picture 35" descr="C:\Users\ecoffey\AppData\Local\Temp\Rar$DRa1.200\Cisco SRST Manager\Png_256\Cisco SRST Manage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107" y="94213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8" name="Picture 36" descr="C:\Users\ecoffey\AppData\Local\Temp\Rar$DRa1.200\Cisco SRST Manager\Png_256\Cisco SRST Manage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03" y="109372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9" name="Picture 37" descr="C:\Users\ecoffey\AppData\Local\Temp\Rar$DRa1.200\Cisco SRST Manager\Png_256\Cisco SRST Manage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699" y="124531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0" name="Picture 38" descr="C:\Users\ecoffey\AppData\Local\Temp\Rar$DRa1.200\Cisco SRST Manager\Png_256\Cisco SRST Manage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995" y="13969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1" name="Picture 39" descr="C:\Users\ecoffey\AppData\Local\Temp\Rar$DRa1.200\Cisco SRST Manager\Png_256\Cisco SRST Manag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91" y="154849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2" name="Picture 40" descr="C:\Users\ecoffey\AppData\Local\Temp\Rar$DRa1.200\Cisco SRST Manager\Png_256\Cisco SRST Manag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587" y="170008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3" name="Picture 41" descr="C:\Users\ecoffey\AppData\Local\Temp\Rar$DRa1.200\Cisco SRST Manager\Png_256\Cisco SRST Manag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883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9992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</a:t>
            </a:r>
            <a:r>
              <a:rPr lang="en-US" dirty="0" err="1" smtClean="0"/>
              <a:t>MediaSense</a:t>
            </a:r>
            <a:endParaRPr lang="en-US" dirty="0"/>
          </a:p>
        </p:txBody>
      </p:sp>
      <p:pic>
        <p:nvPicPr>
          <p:cNvPr id="1026" name="Picture 2" descr="C:\Users\ecoffey\AppData\Local\Temp\Rar$DRa0.166\New Icon for Cisco MediaSense\Png_256\Cisco MediaSense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140" y="52188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166\New Icon for Cisco MediaSense\Png_256\Cisco MediaSense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426" y="65999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166\New Icon for Cisco MediaSense\Png_256\Cisco MediaSense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410" y="79809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166\New Icon for Cisco MediaSense\Png_256\Cisco MediaSense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092" y="93620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166\New Icon for Cisco MediaSense\Png_256\Cisco MediaSense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076" y="107430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166\New Icon for Cisco MediaSense\Png_256\Cisco MediaSense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060" y="1212413"/>
            <a:ext cx="2857143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166\New Icon for Cisco MediaSense\Png_256\Cisco MediaSense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044" y="135051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166\New Icon for Cisco MediaSense\Png_256\Cisco MediaSense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028" y="148862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166\New Icon for Cisco MediaSense\Png_256\Cisco MediaSense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012" y="162672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166\New Icon for Cisco MediaSense\Png_256\Cisco MediaSense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6483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186\New Icon for Cisco MediaSense\Png_64_24_16\Warning\Cisco-MediaSense_warning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186\New Icon for Cisco MediaSense\Png_64_24_16\Warning\Cisco-MediaSense_warning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186\New Icon for Cisco MediaSense\Png_64_24_16\Warning\Cisco-MediaSense_warning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200\New Icon for Cisco MediaSense\Png_64_24_16\Unreachable\Cisco-MediaSense_unreachable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200\New Icon for Cisco MediaSense\Png_64_24_16\Unreachable\Cisco-MediaSense_unreachable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200\New Icon for Cisco MediaSense\Png_64_24_16\Unreachable\Cisco-MediaSense_unreachable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803\New Icon for Cisco MediaSense\Png_64_24_16\Unmanaged\Cisco-MediaSense_unmanaged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803\New Icon for Cisco MediaSense\Png_64_24_16\Unmanaged\Cisco-MediaSense_unmanaged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803\New Icon for Cisco MediaSense\Png_64_24_16\Unmanaged\Cisco-MediaSense_unmanaged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931\New Icon for Cisco MediaSense\Png_64_24_16\Unknown\Cisco-MediaSense_unknown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931\New Icon for Cisco MediaSense\Png_64_24_16\Unknown\Cisco-MediaSense_unknown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931\New Icon for Cisco MediaSense\Png_64_24_16\Unknown\Cisco-MediaSense_unknown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388\New Icon for Cisco MediaSense\Png_64_24_16\Normal\Cisco-MediaSense_normal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388\New Icon for Cisco MediaSense\Png_64_24_16\Normal\Cisco-MediaSense_normal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388\New Icon for Cisco MediaSense\Png_64_24_16\Normal\Cisco-MediaSense_normal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326\New Icon for Cisco MediaSense\Png_64_24_16\Minor\Cisco-MediaSense_minor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326\New Icon for Cisco MediaSense\Png_64_24_16\Minor\Cisco-MediaSense_minor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326\New Icon for Cisco MediaSense\Png_64_24_16\Minor\Cisco-MediaSense_minor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823\New Icon for Cisco MediaSense\Png_64_24_16\Default\Cisco-MediaSense_default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ecoffey\AppData\Local\Temp\Rar$DRa0.823\New Icon for Cisco MediaSense\Png_64_24_16\Default\Cisco-MediaSense_default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ecoffey\AppData\Local\Temp\Rar$DRa0.823\New Icon for Cisco MediaSense\Png_64_24_16\Default\Cisco-MediaSense_default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ecoffey\AppData\Local\Temp\Rar$DRa0.701\New Icon for Cisco MediaSense\Png_64_24_16\Critical\Cisco-MediaSense_critical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ecoffey\AppData\Local\Temp\Rar$DRa0.701\New Icon for Cisco MediaSense\Png_64_24_16\Critical\Cisco-MediaSense_critical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ecoffey\AppData\Local\Temp\Rar$DRa0.701\New Icon for Cisco MediaSense\Png_64_24_16\Critical\Cisco-MediaSense_critical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ecoffey\AppData\Local\Temp\Rar$DRa0.495\New Icon for Cisco MediaSense\Png_64_24_16\Admindown\Cisco-MediaSense_admindown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67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ecoffey\AppData\Local\Temp\Rar$DRa0.495\New Icon for Cisco MediaSense\Png_64_24_16\Admindown\Cisco-MediaSense_admindown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ecoffey\AppData\Local\Temp\Rar$DRa0.495\New Icon for Cisco MediaSense\Png_64_24_16\Admindown\Cisco-MediaSense_admindown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ecoffey\AppData\Local\Temp\Rar$DRa0.218\New Icon for Cisco MediaSense\Png_64_24_16\ Major\Cisco-MediaSense_major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ecoffey\AppData\Local\Temp\Rar$DRa0.218\New Icon for Cisco MediaSense\Png_64_24_16\ Major\Cisco-MediaSense_major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ecoffey\AppData\Local\Temp\Rar$DRa0.218\New Icon for Cisco MediaSense\Png_64_24_16\ Major\Cisco-MediaSense_major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11740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1000</a:t>
            </a:r>
            <a:endParaRPr lang="en-US" dirty="0"/>
          </a:p>
        </p:txBody>
      </p:sp>
      <p:pic>
        <p:nvPicPr>
          <p:cNvPr id="26626" name="Picture 2" descr="C:\Users\ecoffey\AppData\Local\Temp\Rar$DRa0.030\30051_Device_nexus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415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ecoffey\AppData\Local\Temp\Rar$DRa0.030\30051_Device_nexus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75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ecoffey\AppData\Local\Temp\Rar$DRa0.030\30051_Device_nexus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669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ecoffey\AppData\Local\Temp\Rar$DRa0.030\30051_Device_nexus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11" y="14487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ecoffey\AppData\Local\Temp\Rar$DRa0.030\30051_Device_nexus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11" y="15840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ecoffey\AppData\Local\Temp\Rar$DRa0.030\30051_Device_nexus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008" y="17289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ecoffey\AppData\Local\Temp\Rar$DRa0.030\30051_Device_nexus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92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C:\Users\ecoffey\AppData\Local\Temp\Rar$DRa0.030\30051_Device_nexus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50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C:\Users\ecoffey\AppData\Local\Temp\Rar$DRa0.030\30051_Device_nexus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354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5" name="Picture 11" descr="C:\Users\ecoffey\AppData\Local\Temp\Rar$DRa0.030\30051_Device_nexus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926" y="17335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C:\Users\ecoffey\AppData\Local\Temp\Rar$DRa0.030\30051_Device_nexus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14960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7" name="Picture 13" descr="C:\Users\ecoffey\AppData\Local\Temp\Rar$DRa0.030\30051_Device_nexus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16270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8" name="Picture 14" descr="C:\Users\ecoffey\AppData\Local\Temp\Rar$DRa0.030\30051_Device_nexus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669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9" name="Picture 15" descr="C:\Users\ecoffey\AppData\Local\Temp\Rar$DRa0.030\30051_Device_nexus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28853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0" name="Picture 16" descr="C:\Users\ecoffey\AppData\Local\Temp\Rar$DRa0.030\30051_Device_nexus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29984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1" name="Picture 17" descr="C:\Users\ecoffey\AppData\Local\Temp\Rar$DRa0.030\30051_Device_nexus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702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18" descr="C:\Users\ecoffey\AppData\Local\Temp\Rar$DRa0.030\30051_Device_nexus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3" name="Picture 19" descr="C:\Users\ecoffey\AppData\Local\Temp\Rar$DRa0.030\30051_Device_nexus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873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4" name="Picture 20" descr="C:\Users\ecoffey\AppData\Local\Temp\Rar$DRa0.030\30051_Device_nexus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5" name="Picture 21" descr="C:\Users\ecoffey\AppData\Local\Temp\Rar$DRa0.030\30051_Device_nexus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6" name="Picture 22" descr="C:\Users\ecoffey\AppData\Local\Temp\Rar$DRa0.030\30051_Device_nexus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73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7" name="Picture 23" descr="C:\Users\ecoffey\AppData\Local\Temp\Rar$DRa0.030\30051_Device_nexus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7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8" name="Picture 24" descr="C:\Users\ecoffey\AppData\Local\Temp\Rar$DRa0.030\30051_Device_nexus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9" name="Picture 25" descr="C:\Users\ecoffey\AppData\Local\Temp\Rar$DRa0.030\30051_Device_nexus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0" name="Picture 26" descr="C:\Users\ecoffey\AppData\Local\Temp\Rar$DRa0.030\30051_Device_nexus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1" name="Picture 27" descr="C:\Users\ecoffey\AppData\Local\Temp\Rar$DRa0.030\30051_Device_nexus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2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2" name="Picture 28" descr="C:\Users\ecoffey\AppData\Local\Temp\Rar$DRa0.030\30051_Device_nexus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3" name="Picture 29" descr="C:\Users\ecoffey\AppData\Local\Temp\Rar$DRa0.030\30051_Device_nexus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4" name="Picture 30" descr="C:\Users\ecoffey\AppData\Local\Temp\Rar$DRa0.030\30051_Device_nexus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30\30051_Device_nexus1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10" y="281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30\30051_Device_nexus1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95" y="29832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30\30051_Device_nexus1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6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535167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5000</a:t>
            </a:r>
            <a:endParaRPr lang="en-US" dirty="0"/>
          </a:p>
        </p:txBody>
      </p:sp>
      <p:pic>
        <p:nvPicPr>
          <p:cNvPr id="25602" name="Picture 2" descr="C:\Users\ecoffey\AppData\Local\Temp\Rar$DRa0.200\30050_Device_nexus5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34" y="1446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ecoffey\AppData\Local\Temp\Rar$DRa0.200\30050_Device_nexus5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ecoffey\AppData\Local\Temp\Rar$DRa0.200\30050_Device_nexus5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18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C:\Users\ecoffey\AppData\Local\Temp\Rar$DRa0.200\30050_Device_nexus5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312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C:\Users\ecoffey\AppData\Local\Temp\Rar$DRa0.200\30050_Device_nexus5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6836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C:\Users\ecoffey\AppData\Local\Temp\Rar$DRa0.200\30050_Device_nexus5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C:\Users\ecoffey\AppData\Local\Temp\Rar$DRa0.200\30050_Device_nexus5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451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C:\Users\ecoffey\AppData\Local\Temp\Rar$DRa0.200\30050_Device_nexus5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C:\Users\ecoffey\AppData\Local\Temp\Rar$DRa0.200\30050_Device_nexus5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77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11" descr="C:\Users\ecoffey\AppData\Local\Temp\Rar$DRa0.200\30050_Device_nexus5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C:\Users\ecoffey\AppData\Local\Temp\Rar$DRa0.200\30050_Device_nexus5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13" descr="C:\Users\ecoffey\AppData\Local\Temp\Rar$DRa0.200\30050_Device_nexus5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4" name="Picture 14" descr="C:\Users\ecoffey\AppData\Local\Temp\Rar$DRa0.200\30050_Device_nexus5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5" name="Picture 15" descr="C:\Users\ecoffey\AppData\Local\Temp\Rar$DRa0.200\30050_Device_nexus5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0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6" name="Picture 16" descr="C:\Users\ecoffey\AppData\Local\Temp\Rar$DRa0.200\30050_Device_nexus5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13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7" name="Picture 17" descr="C:\Users\ecoffey\AppData\Local\Temp\Rar$DRa0.200\30050_Device_nexus5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0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8" name="Picture 18" descr="C:\Users\ecoffey\AppData\Local\Temp\Rar$DRa0.200\30050_Device_nexus5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0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9" name="Picture 19" descr="C:\Users\ecoffey\AppData\Local\Temp\Rar$DRa0.200\30050_Device_nexus5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26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0" name="Picture 20" descr="C:\Users\ecoffey\AppData\Local\Temp\Rar$DRa0.200\30050_Device_nexus5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1" name="Picture 21" descr="C:\Users\ecoffey\AppData\Local\Temp\Rar$DRa0.200\30050_Device_nexus5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138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2" name="Picture 22" descr="C:\Users\ecoffey\AppData\Local\Temp\Rar$DRa0.200\30050_Device_nexus5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33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3" name="Picture 23" descr="C:\Users\ecoffey\AppData\Local\Temp\Rar$DRa0.200\30050_Device_nexus5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4" name="Picture 24" descr="C:\Users\ecoffey\AppData\Local\Temp\Rar$DRa0.200\30050_Device_nexus5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747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5" name="Picture 25" descr="C:\Users\ecoffey\AppData\Local\Temp\Rar$DRa0.200\30050_Device_nexus5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079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6" name="Picture 26" descr="C:\Users\ecoffey\AppData\Local\Temp\Rar$DRa0.200\30050_Device_nexus5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7" name="Picture 27" descr="C:\Users\ecoffey\AppData\Local\Temp\Rar$DRa0.200\30050_Device_nexus5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8" name="Picture 28" descr="C:\Users\ecoffey\AppData\Local\Temp\Rar$DRa0.200\30050_Device_nexus5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9" name="Picture 29" descr="C:\Users\ecoffey\AppData\Local\Temp\Rar$DRa0.200\30050_Device_nexus5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15921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0" name="Picture 30" descr="C:\Users\ecoffey\AppData\Local\Temp\Rar$DRa0.200\30050_Device_nexus5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00\30050_Device_nexus5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287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00\30050_Device_nexus5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30129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00\30050_Device_nexus5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3152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40670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7000</a:t>
            </a:r>
            <a:endParaRPr lang="en-US" dirty="0"/>
          </a:p>
        </p:txBody>
      </p:sp>
      <p:pic>
        <p:nvPicPr>
          <p:cNvPr id="27650" name="Picture 2" descr="C:\Users\ecoffey\AppData\Local\Temp\Rar$DRa0.653\30052_Device_nexus7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3020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ecoffey\AppData\Local\Temp\Rar$DRa0.653\30052_Device_nexus7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ecoffey\AppData\Local\Temp\Rar$DRa0.653\30052_Device_nexus7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ecoffey\AppData\Local\Temp\Rar$DRa0.653\30052_Device_nexus7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C:\Users\ecoffey\AppData\Local\Temp\Rar$DRa0.653\30052_Device_nexus7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4427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C:\Users\ecoffey\AppData\Local\Temp\Rar$DRa0.653\30052_Device_nexus7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08" y="16769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C:\Users\ecoffey\AppData\Local\Temp\Rar$DRa0.653\30052_Device_nexus7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37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7" name="Picture 9" descr="C:\Users\ecoffey\AppData\Local\Temp\Rar$DRa0.653\30052_Device_nexus7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7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10" descr="C:\Users\ecoffey\AppData\Local\Temp\Rar$DRa0.653\30052_Device_nexus7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890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11" descr="C:\Users\ecoffey\AppData\Local\Temp\Rar$DRa0.653\30052_Device_nexus7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721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 descr="C:\Users\ecoffey\AppData\Local\Temp\Rar$DRa0.653\30052_Device_nexus7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97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1" name="Picture 13" descr="C:\Users\ecoffey\AppData\Local\Temp\Rar$DRa0.653\30052_Device_nexus7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68" y="14682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2" name="Picture 14" descr="C:\Users\ecoffey\AppData\Local\Temp\Rar$DRa0.653\30052_Device_nexus7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3" name="Picture 15" descr="C:\Users\ecoffey\AppData\Local\Temp\Rar$DRa0.653\30052_Device_nexus7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4" name="Picture 16" descr="C:\Users\ecoffey\AppData\Local\Temp\Rar$DRa0.653\30052_Device_nexus7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5" name="Picture 17" descr="C:\Users\ecoffey\AppData\Local\Temp\Rar$DRa0.653\30052_Device_nexus7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6" name="Picture 18" descr="C:\Users\ecoffey\AppData\Local\Temp\Rar$DRa0.653\30052_Device_nexus7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7" name="Picture 19" descr="C:\Users\ecoffey\AppData\Local\Temp\Rar$DRa0.653\30052_Device_nexus7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8" name="Picture 20" descr="C:\Users\ecoffey\AppData\Local\Temp\Rar$DRa0.653\30052_Device_nexus7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5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9" name="Picture 21" descr="C:\Users\ecoffey\AppData\Local\Temp\Rar$DRa0.653\30052_Device_nexus7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0" name="Picture 22" descr="C:\Users\ecoffey\AppData\Local\Temp\Rar$DRa0.653\30052_Device_nexus7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1" name="Picture 23" descr="C:\Users\ecoffey\AppData\Local\Temp\Rar$DRa0.653\30052_Device_nexus7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2" name="Picture 24" descr="C:\Users\ecoffey\AppData\Local\Temp\Rar$DRa0.653\30052_Device_nexus7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3" name="Picture 25" descr="C:\Users\ecoffey\AppData\Local\Temp\Rar$DRa0.653\30052_Device_nexus7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4" name="Picture 26" descr="C:\Users\ecoffey\AppData\Local\Temp\Rar$DRa0.653\30052_Device_nexus7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5" name="Picture 27" descr="C:\Users\ecoffey\AppData\Local\Temp\Rar$DRa0.653\30052_Device_nexus7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6" name="Picture 28" descr="C:\Users\ecoffey\AppData\Local\Temp\Rar$DRa0.653\30052_Device_nexus7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7" name="Picture 29" descr="C:\Users\ecoffey\AppData\Local\Temp\Rar$DRa0.653\30052_Device_nexus7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8" name="Picture 30" descr="C:\Users\ecoffey\AppData\Local\Temp\Rar$DRa0.653\30052_Device_nexus7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53\30052_Device_nexus7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304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53\30052_Device_nexus7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229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53\30052_Device_nexus7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35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18060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2000</a:t>
            </a:r>
            <a:endParaRPr lang="en-US" dirty="0"/>
          </a:p>
        </p:txBody>
      </p:sp>
      <p:pic>
        <p:nvPicPr>
          <p:cNvPr id="28674" name="Picture 2" descr="C:\Users\ecoffey\AppData\Local\Temp\Rar$DRa0.571\30053_Device_nexus2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59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ecoffey\AppData\Local\Temp\Rar$DRa0.571\30053_Device_nexus2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52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ecoffey\AppData\Local\Temp\Rar$DRa0.571\30053_Device_nexus2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C:\Users\ecoffey\AppData\Local\Temp\Rar$DRa0.571\30053_Device_nexus2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52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C:\Users\ecoffey\AppData\Local\Temp\Rar$DRa0.571\30053_Device_nexus2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352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C:\Users\ecoffey\AppData\Local\Temp\Rar$DRa0.571\30053_Device_nexus2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333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C:\Users\ecoffey\AppData\Local\Temp\Rar$DRa0.571\30053_Device_nexus2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4759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9" descr="C:\Users\ecoffey\AppData\Local\Temp\Rar$DRa0.571\30053_Device_nexus2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C:\Users\ecoffey\AppData\Local\Temp\Rar$DRa0.571\30053_Device_nexus2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1" descr="C:\Users\ecoffey\AppData\Local\Temp\Rar$DRa0.571\30053_Device_nexus2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4" name="Picture 12" descr="C:\Users\ecoffey\AppData\Local\Temp\Rar$DRa0.571\30053_Device_nexus2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5" name="Picture 13" descr="C:\Users\ecoffey\AppData\Local\Temp\Rar$DRa0.571\30053_Device_nexus2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6" name="Picture 14" descr="C:\Users\ecoffey\AppData\Local\Temp\Rar$DRa0.571\30053_Device_nexus2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7" name="Picture 15" descr="C:\Users\ecoffey\AppData\Local\Temp\Rar$DRa0.571\30053_Device_nexus2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27396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8" name="Picture 16" descr="C:\Users\ecoffey\AppData\Local\Temp\Rar$DRa0.571\30053_Device_nexus2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518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9" name="Picture 17" descr="C:\Users\ecoffey\AppData\Local\Temp\Rar$DRa0.571\30053_Device_nexus2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250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0" name="Picture 18" descr="C:\Users\ecoffey\AppData\Local\Temp\Rar$DRa0.571\30053_Device_nexus2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776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1" name="Picture 19" descr="C:\Users\ecoffey\AppData\Local\Temp\Rar$DRa0.571\30053_Device_nexus2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9421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2" name="Picture 20" descr="C:\Users\ecoffey\AppData\Local\Temp\Rar$DRa0.571\30053_Device_nexus2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29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3" name="Picture 21" descr="C:\Users\ecoffey\AppData\Local\Temp\Rar$DRa0.571\30053_Device_nexus2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4" name="Picture 22" descr="C:\Users\ecoffey\AppData\Local\Temp\Rar$DRa0.571\30053_Device_nexus2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9258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5" name="Picture 23" descr="C:\Users\ecoffey\AppData\Local\Temp\Rar$DRa0.571\30053_Device_nexus2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6" name="Picture 24" descr="C:\Users\ecoffey\AppData\Local\Temp\Rar$DRa0.571\30053_Device_nexus2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7" name="Picture 25" descr="C:\Users\ecoffey\AppData\Local\Temp\Rar$DRa0.571\30053_Device_nexus2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8" name="Picture 26" descr="C:\Users\ecoffey\AppData\Local\Temp\Rar$DRa0.571\30053_Device_nexus2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9" name="Picture 27" descr="C:\Users\ecoffey\AppData\Local\Temp\Rar$DRa0.571\30053_Device_nexus2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0" name="Picture 28" descr="C:\Users\ecoffey\AppData\Local\Temp\Rar$DRa0.571\30053_Device_nexus2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1" name="Picture 29" descr="C:\Users\ecoffey\AppData\Local\Temp\Rar$DRa0.571\30053_Device_nexus2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2" name="Picture 30" descr="C:\Users\ecoffey\AppData\Local\Temp\Rar$DRa0.571\30053_Device_nexus2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71\30053_Device_nexus2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71\30053_Device_nexus2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71\30053_Device_nexus2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523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09926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9300 Series</a:t>
            </a:r>
            <a:endParaRPr lang="en-US" dirty="0"/>
          </a:p>
        </p:txBody>
      </p:sp>
      <p:pic>
        <p:nvPicPr>
          <p:cNvPr id="90114" name="Picture 2" descr="C:\Users\ecoffey\AppData\Local\Temp\Rar$DRa0.093\Cisco Nexus 9300 Series\Png_64_24_16\Admindown\Cisco-Nexus-9300-Serie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65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5" name="Picture 3" descr="C:\Users\ecoffey\AppData\Local\Temp\Rar$DRa0.093\Cisco Nexus 9300 Series\Png_64_24_16\Admindown\Cisco-Nexus-9300-Serie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65" y="1587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C:\Users\ecoffey\AppData\Local\Temp\Rar$DRa0.093\Cisco Nexus 9300 Series\Png_64_24_16\Admindown\Cisco-Nexus-9300-Serie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74" y="1736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7" name="Picture 5" descr="C:\Users\ecoffey\AppData\Local\Temp\Rar$DRa1.712\Cisco Nexus 9300 Series\Png_64_24_16\Critical\Cisco-Nexus-9300-Serie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047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C:\Users\ecoffey\AppData\Local\Temp\Rar$DRa1.712\Cisco Nexus 9300 Series\Png_64_24_16\Critical\Cisco-Nexus-9300-Serie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587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9" name="Picture 7" descr="C:\Users\ecoffey\AppData\Local\Temp\Rar$DRa1.712\Cisco Nexus 9300 Series\Png_64_24_16\Critical\Cisco-Nexus-9300-Serie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444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0" name="Picture 8" descr="C:\Users\ecoffey\AppData\Local\Temp\Rar$DRa0.027\Cisco Nexus 9300 Series\Png_64_24_16\Default\Cisco-Nexus-9300-Serie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09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1" name="Picture 9" descr="C:\Users\ecoffey\AppData\Local\Temp\Rar$DRa0.027\Cisco Nexus 9300 Series\Png_64_24_16\Default\Cisco-Nexus-9300-Serie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906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2" name="Picture 10" descr="C:\Users\ecoffey\AppData\Local\Temp\Rar$DRa0.027\Cisco Nexus 9300 Series\Png_64_24_16\Default\Cisco-Nexus-9300-Series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7616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3" name="Picture 11" descr="C:\Users\ecoffey\AppData\Local\Temp\Rar$DRa0.173\Cisco Nexus 9300 Series\Png_64_24_16\Major\Cisco-Nexus-9300-Serie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40400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4" name="Picture 12" descr="C:\Users\ecoffey\AppData\Local\Temp\Rar$DRa0.173\Cisco Nexus 9300 Series\Png_64_24_16\Major\Cisco-Nexus-9300-Serie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5" name="Picture 13" descr="C:\Users\ecoffey\AppData\Local\Temp\Rar$DRa0.173\Cisco Nexus 9300 Series\Png_64_24_16\Major\Cisco-Nexus-9300-Serie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9" y="17628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6" name="Picture 14" descr="C:\Users\ecoffey\AppData\Local\Temp\Rar$DRa0.174\Cisco Nexus 9300 Series\Png_64_24_16\Minor\Cisco-Nexus-9300-Serie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208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7" name="Picture 15" descr="C:\Users\ecoffey\AppData\Local\Temp\Rar$DRa0.174\Cisco Nexus 9300 Series\Png_64_24_16\Minor\Cisco-Nexus-9300-Serie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9" y="28894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8" name="Picture 16" descr="C:\Users\ecoffey\AppData\Local\Temp\Rar$DRa0.174\Cisco Nexus 9300 Series\Png_64_24_16\Minor\Cisco-Nexus-9300-Serie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4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9" name="Picture 17" descr="C:\Users\ecoffey\AppData\Local\Temp\Rar$DRa0.116\Cisco Nexus 9300 Series\Png_64_24_16\Normal\Cisco-Nexus-9300-Serie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585" y="28030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0" name="Picture 18" descr="C:\Users\ecoffey\AppData\Local\Temp\Rar$DRa0.116\Cisco Nexus 9300 Series\Png_64_24_16\Normal\Cisco-Nexus-9300-Serie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28" y="29718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1" name="Picture 19" descr="C:\Users\ecoffey\AppData\Local\Temp\Rar$DRa0.116\Cisco Nexus 9300 Series\Png_64_24_16\Normal\Cisco-Nexus-9300-Serie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2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2" name="Picture 20" descr="C:\Users\ecoffey\AppData\Local\Temp\Rar$DRa0.218\Cisco Nexus 9300 Series\Png_64_24_16\Unknown\Cisco-Nexus-9300-Serie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525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3" name="Picture 21" descr="C:\Users\ecoffey\AppData\Local\Temp\Rar$DRa0.218\Cisco Nexus 9300 Series\Png_64_24_16\Unknown\Cisco-Nexus-9300-Serie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0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4" name="Picture 22" descr="C:\Users\ecoffey\AppData\Local\Temp\Rar$DRa0.218\Cisco Nexus 9300 Series\Png_64_24_16\Unknown\Cisco-Nexus-9300-Serie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55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5" name="Picture 23" descr="C:\Users\ecoffey\AppData\Local\Temp\Rar$DRa0.472\Cisco Nexus 9300 Series\Png_64_24_16\Unmanaged\Cisco-Nexus-9300-Serie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09" y="27597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6" name="Picture 24" descr="C:\Users\ecoffey\AppData\Local\Temp\Rar$DRa0.472\Cisco Nexus 9300 Series\Png_64_24_16\Unmanaged\Cisco-Nexus-9300-Serie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3" y="29126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7" name="Picture 25" descr="C:\Users\ecoffey\AppData\Local\Temp\Rar$DRa0.472\Cisco Nexus 9300 Series\Png_64_24_16\Unmanaged\Cisco-Nexus-9300-Serie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1068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8" name="Picture 26" descr="C:\Users\ecoffey\AppData\Local\Temp\Rar$DRa0.083\Cisco Nexus 9300 Series\Png_64_24_16\Unreachable\Cisco-Nexus-9300-Serie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97" y="28499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9" name="Picture 27" descr="C:\Users\ecoffey\AppData\Local\Temp\Rar$DRa0.083\Cisco Nexus 9300 Series\Png_64_24_16\Unreachable\Cisco-Nexus-9300-Serie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677" y="30192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0" name="Picture 28" descr="C:\Users\ecoffey\AppData\Local\Temp\Rar$DRa0.083\Cisco Nexus 9300 Series\Png_64_24_16\Unreachable\Cisco-Nexus-9300-Serie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197" y="31226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1" name="Picture 29" descr="C:\Users\ecoffey\AppData\Local\Temp\Rar$DRa0.205\Cisco Nexus 9300 Series\Png_64_24_16\Warning\Cisco-Nexus-9300-Serie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197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2" name="Picture 30" descr="C:\Users\ecoffey\AppData\Local\Temp\Rar$DRa0.205\Cisco Nexus 9300 Series\Png_64_24_16\Warning\Cisco-Nexus-9300-Serie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40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3" name="Picture 31" descr="C:\Users\ecoffey\AppData\Local\Temp\Rar$DRa0.205\Cisco Nexus 9300 Series\Png_64_24_16\Warning\Cisco-Nexus-9300-Serie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40" y="17708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4" name="Picture 32" descr="C:\Users\ecoffey\AppData\Local\Temp\Rar$DRa0.984\Cisco Nexus 9300 Series\Png_256\CiscoNexus9300Serie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7363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5" name="Picture 33" descr="C:\Users\ecoffey\AppData\Local\Temp\Rar$DRa0.984\Cisco Nexus 9300 Series\Png_256\CiscoNexus9300Serie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82" y="748035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6" name="Picture 34" descr="C:\Users\ecoffey\AppData\Local\Temp\Rar$DRa0.984\Cisco Nexus 9300 Series\Png_256\CiscoNexus9300Serie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33" y="1008707"/>
            <a:ext cx="2869841" cy="18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7" name="Picture 35" descr="C:\Users\ecoffey\AppData\Local\Temp\Rar$DRa0.984\Cisco Nexus 9300 Series\Png_256\CiscoNexus9300Serie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84" y="1256681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8" name="Picture 36" descr="C:\Users\ecoffey\AppData\Local\Temp\Rar$DRa0.984\Cisco Nexus 9300 Series\Png_256\CiscoNexus9300Serie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35" y="1517353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9" name="Picture 37" descr="C:\Users\ecoffey\AppData\Local\Temp\Rar$DRa0.984\Cisco Nexus 9300 Series\Png_256\CiscoNexus9300Serie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86" y="1778025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0" name="Picture 38" descr="C:\Users\ecoffey\AppData\Local\Temp\Rar$DRa0.984\Cisco Nexus 9300 Series\Png_256\CiscoNexus9300Serie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837" y="2038697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1" name="Picture 39" descr="C:\Users\ecoffey\AppData\Local\Temp\Rar$DRa0.984\Cisco Nexus 9300 Series\Png_256\CiscoNexus9300Serie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288" y="2299369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2" name="Picture 40" descr="C:\Users\ecoffey\AppData\Local\Temp\Rar$DRa0.984\Cisco Nexus 9300 Series\Png_256\CiscoNexus9300Serie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39" y="2560041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3" name="Picture 41" descr="C:\Users\ecoffey\AppData\Local\Temp\Rar$DRa0.984\Cisco Nexus 9300 Series\Png_256\CiscoNexus9300Serie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90" y="2820714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14838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Point</a:t>
            </a:r>
            <a:endParaRPr lang="en-US" dirty="0"/>
          </a:p>
        </p:txBody>
      </p:sp>
      <p:pic>
        <p:nvPicPr>
          <p:cNvPr id="1026" name="Picture 2" descr="C:\Users\ecoffey\AppData\Local\Temp\Rar$DRa0.403\30001_Device_access_poi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05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403\30001_Device_access_poi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13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403\30001_Device_access_poi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804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403\30001_Device_access_poi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7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403\30001_Device_access_poi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4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403\30001_Device_access_poi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403\30001_Device_access_poi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625" y="1399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403\30001_Device_access_poi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9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403\30001_Device_access_poin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544" y="235572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403\30001_Device_access_poin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9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403\30001_Device_access_poin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08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403\30001_Device_access_poin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403\30001_Device_access_poin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403\30001_Device_access_poin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85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403\30001_Device_access_poin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403\30001_Device_access_poin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6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403\30001_Device_access_poin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275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403\30001_Device_access_poin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34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403\30001_Device_access_poin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6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403\30001_Device_access_poin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403\30001_Device_access_poin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931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403\30001_Device_access_poin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6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403\30001_Device_access_poin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403\30001_Device_access_poin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784" y="2931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403\30001_Device_access_poin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41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403\30001_Device_access_poin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13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403\30001_Device_access_poin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403\30001_Device_access_poin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403\30001_Device_access_poin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403\30001_Device_access_point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349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403\30001_Device_access_point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42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403\30001_Device_access_point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449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Cisco Nexus </a:t>
            </a:r>
            <a:r>
              <a:rPr lang="en-US" dirty="0" smtClean="0"/>
              <a:t>9500 </a:t>
            </a:r>
            <a:r>
              <a:rPr lang="en-US" dirty="0"/>
              <a:t>Series</a:t>
            </a:r>
          </a:p>
        </p:txBody>
      </p:sp>
      <p:pic>
        <p:nvPicPr>
          <p:cNvPr id="91138" name="Picture 2" descr="C:\Users\ecoffey\AppData\Local\Temp\Rar$DRa0.201\Cisco Nexus 9500 Series\Png_64_24_16\Admindown\Cisco-Nexus-9500-Serie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60" y="13357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39" name="Picture 3" descr="C:\Users\ecoffey\AppData\Local\Temp\Rar$DRa0.201\Cisco Nexus 9500 Series\Png_64_24_16\Admindown\Cisco-Nexus-9500-Serie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4916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0" name="Picture 4" descr="C:\Users\ecoffey\AppData\Local\Temp\Rar$DRa0.201\Cisco Nexus 9500 Series\Png_64_24_16\Admindown\Cisco-Nexus-9500-Serie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021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1" name="Picture 5" descr="C:\Users\ecoffey\AppData\Local\Temp\Rar$DRa0.356\Cisco Nexus 9500 Series\Png_64_24_16\Critical\Cisco-Nexus-9500-Serie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78" y="13374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2" name="Picture 6" descr="C:\Users\ecoffey\AppData\Local\Temp\Rar$DRa0.356\Cisco Nexus 9500 Series\Png_64_24_16\Critical\Cisco-Nexus-9500-Serie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62" y="1477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3" name="Picture 7" descr="C:\Users\ecoffey\AppData\Local\Temp\Rar$DRa0.356\Cisco Nexus 9500 Series\Png_64_24_16\Critical\Cisco-Nexus-9500-Serie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5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4" name="Picture 8" descr="C:\Users\ecoffey\AppData\Local\Temp\Rar$DRa0.975\Cisco Nexus 9500 Series\Png_64_24_16\Default\Cisco-Nexus-9500-Serie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86" y="13417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5" name="Picture 9" descr="C:\Users\ecoffey\AppData\Local\Temp\Rar$DRa0.975\Cisco Nexus 9500 Series\Png_64_24_16\Default\Cisco-Nexus-9500-Serie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336" y="147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6" name="Picture 10" descr="C:\Users\ecoffey\AppData\Local\Temp\Rar$DRa0.975\Cisco Nexus 9500 Series\Png_64_24_16\Default\Cisco-Nexus-9500-Series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626" y="16745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7" name="Picture 11" descr="C:\Users\ecoffey\AppData\Local\Temp\Rar$DRa0.231\Cisco Nexus 9500 Series\Png_64_24_16\Major\Cisco-Nexus-9500-Serie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7" y="12765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8" name="Picture 12" descr="C:\Users\ecoffey\AppData\Local\Temp\Rar$DRa0.231\Cisco Nexus 9500 Series\Png_64_24_16\Major\Cisco-Nexus-9500-Serie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7" y="147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9" name="Picture 13" descr="C:\Users\ecoffey\AppData\Local\Temp\Rar$DRa0.231\Cisco Nexus 9500 Series\Png_64_24_16\Major\Cisco-Nexus-9500-Serie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0" name="Picture 14" descr="C:\Users\ecoffey\AppData\Local\Temp\Rar$DRa0.731\Cisco Nexus 9500 Series\Png_64_24_16\Minor\Cisco-Nexus-9500-Serie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5" y="27149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1" name="Picture 15" descr="C:\Users\ecoffey\AppData\Local\Temp\Rar$DRa0.731\Cisco Nexus 9500 Series\Png_64_24_16\Minor\Cisco-Nexus-9500-Serie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5" y="28835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2" name="Picture 16" descr="C:\Users\ecoffey\AppData\Local\Temp\Rar$DRa0.731\Cisco Nexus 9500 Series\Png_64_24_16\Minor\Cisco-Nexus-9500-Serie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3" name="Picture 17" descr="C:\Users\ecoffey\AppData\Local\Temp\Rar$DRa0.437\Cisco Nexus 9500 Series\Png_64_24_16\Normal\Cisco-Nexus-9500-Serie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7386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4" name="Picture 18" descr="C:\Users\ecoffey\AppData\Local\Temp\Rar$DRa0.437\Cisco Nexus 9500 Series\Png_64_24_16\Normal\Cisco-Nexus-9500-Serie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980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5" name="Picture 19" descr="C:\Users\ecoffey\AppData\Local\Temp\Rar$DRa0.437\Cisco Nexus 9500 Series\Png_64_24_16\Normal\Cisco-Nexus-9500-Serie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6" name="Picture 20" descr="C:\Users\ecoffey\AppData\Local\Temp\Rar$DRa0.387\Cisco Nexus 9500 Series\Png_64_24_16\Unknown\Cisco-Nexus-9500-Serie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38" y="26835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7" name="Picture 21" descr="C:\Users\ecoffey\AppData\Local\Temp\Rar$DRa0.387\Cisco Nexus 9500 Series\Png_64_24_16\Unknown\Cisco-Nexus-9500-Serie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70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8" name="Picture 22" descr="C:\Users\ecoffey\AppData\Local\Temp\Rar$DRa0.387\Cisco Nexus 9500 Series\Png_64_24_16\Unknown\Cisco-Nexus-9500-Serie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9" name="Picture 23" descr="C:\Users\ecoffey\AppData\Local\Temp\Rar$DRa0.555\Cisco Nexus 9500 Series\Png_64_24_16\Unmanaged\Cisco-Nexus-9500-Serie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336" y="27445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0" name="Picture 24" descr="C:\Users\ecoffey\AppData\Local\Temp\Rar$DRa0.555\Cisco Nexus 9500 Series\Png_64_24_16\Unmanaged\Cisco-Nexus-9500-Serie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096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1" name="Picture 25" descr="C:\Users\ecoffey\AppData\Local\Temp\Rar$DRa0.555\Cisco Nexus 9500 Series\Png_64_24_16\Unmanaged\Cisco-Nexus-9500-Serie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626" y="30925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2" name="Picture 26" descr="C:\Users\ecoffey\AppData\Local\Temp\Rar$DRa0.676\Cisco Nexus 9500 Series\Png_64_24_16\Unreachable\Cisco-Nexus-9500-Serie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885" y="26709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3" name="Picture 27" descr="C:\Users\ecoffey\AppData\Local\Temp\Rar$DRa0.676\Cisco Nexus 9500 Series\Png_64_24_16\Unreachable\Cisco-Nexus-9500-Serie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664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4" name="Picture 28" descr="C:\Users\ecoffey\AppData\Local\Temp\Rar$DRa0.676\Cisco Nexus 9500 Series\Png_64_24_16\Unreachable\Cisco-Nexus-9500-Serie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70" y="30471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5" name="Picture 29" descr="C:\Users\ecoffey\AppData\Local\Temp\Rar$DRa0.479\Cisco Nexus 9500 Series\Png_64_24_16\Warning\Cisco-Nexus-9500-Serie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98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6" name="Picture 30" descr="C:\Users\ecoffey\AppData\Local\Temp\Rar$DRa0.479\Cisco Nexus 9500 Series\Png_64_24_16\Warning\Cisco-Nexus-9500-Serie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2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7" name="Picture 31" descr="C:\Users\ecoffey\AppData\Local\Temp\Rar$DRa0.479\Cisco Nexus 9500 Series\Png_64_24_16\Warning\Cisco-Nexus-9500-Serie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8" name="Picture 32" descr="C:\Users\ecoffey\AppData\Local\Temp\Rar$DRa0.068\Cisco Nexus 9500 Series\Png_256\Cisco Nexus 9500 Serie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246" y="50465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9" name="Picture 33" descr="C:\Users\ecoffey\AppData\Local\Temp\Rar$DRa0.068\Cisco Nexus 9500 Series\Png_256\Cisco Nexus 9500 Serie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142" y="65432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0" name="Picture 34" descr="C:\Users\ecoffey\AppData\Local\Temp\Rar$DRa0.068\Cisco Nexus 9500 Series\Png_256\Cisco Nexus 9500 Serie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734" y="803995"/>
            <a:ext cx="1955556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1" name="Picture 35" descr="C:\Users\ecoffey\AppData\Local\Temp\Rar$DRa0.068\Cisco Nexus 9500 Series\Png_256\Cisco Nexus 9500 Serie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628" y="95366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2" name="Picture 36" descr="C:\Users\ecoffey\AppData\Local\Temp\Rar$DRa0.068\Cisco Nexus 9500 Series\Png_256\Cisco Nexus 9500 Serie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522" y="110333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3" name="Picture 37" descr="C:\Users\ecoffey\AppData\Local\Temp\Rar$DRa0.068\Cisco Nexus 9500 Series\Png_256\Cisco Nexus 9500 Serie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16" y="125299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4" name="Picture 38" descr="C:\Users\ecoffey\AppData\Local\Temp\Rar$DRa0.068\Cisco Nexus 9500 Series\Png_256\Cisco Nexus 9500 Serie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10" y="140266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5" name="Picture 39" descr="C:\Users\ecoffey\AppData\Local\Temp\Rar$DRa0.068\Cisco Nexus 9500 Series\Png_256\Cisco Nexus 9500 Serie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204" y="155233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6" name="Picture 40" descr="C:\Users\ecoffey\AppData\Local\Temp\Rar$DRa0.068\Cisco Nexus 9500 Series\Png_256\Cisco Nexus 9500 Serie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098" y="17020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7" name="Picture 41" descr="C:\Users\ecoffey\AppData\Local\Temp\Rar$DRa0.068\Cisco Nexus 9500 Series\Png_256\Cisco Nexus 9500 Serie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254589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" name="Picture 41" descr="C:\Users\ecoffey\AppData\Local\Temp\Rar$DRa0.972\Cisco Prime Collaboration\Png_64_24_16\Admindown\Cisco-Prime-Collaboration_admindown_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3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C:\Users\ecoffey\AppData\Local\Temp\Rar$DRa0.452\Cisco Prime Collaboration\Png_64_24_16\Critical\Cisco-Prime-Collaboration_critical_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08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C:\Users\ecoffey\AppData\Local\Temp\Rar$DRa0.923\Cisco Prime Collaboration\Png_64_24_16\Major\Cisco-Prime-Collaboration_major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655\Cisco Prime Collaboration\Png_64_24_16\Minor\Cisco-Prime-Collaboration_minor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3060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799\Cisco Prime Collaboration\Png_64_24_16\Normal\Cisco-Prime-Collaboration_normal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3060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428\Cisco Prime Collaboration\Png_64_24_16\Unknown\Cisco-Prime-Collaboration_unkn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06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420\Cisco Prime Collaboration\Png_64_24_16\Unmanaged\Cisco-Prime-Collaboration_unmanaged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215\Cisco Prime Collaboration\Png_64_24_16\Unreachable\Cisco-Prime-Collaboration_unreachable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094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352\Cisco Prime Collaboration\Png_64_24_16\Warning\Cisco-Prime-Collaboration_warning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Prime Collaboration</a:t>
            </a:r>
            <a:endParaRPr lang="en-US" dirty="0"/>
          </a:p>
        </p:txBody>
      </p:sp>
      <p:pic>
        <p:nvPicPr>
          <p:cNvPr id="2050" name="Picture 2" descr="C:\Users\ecoffey\AppData\Local\Temp\Rar$DRa0.611\Cisco Prime Collaboration\Png_256\Cisco Prime Collaboration_admindown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08" y="53089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611\Cisco Prime Collaboration\Png_256\Cisco Prime Collaboration_critical_25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90" y="669642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611\Cisco Prime Collaboration\Png_256\Cisco Prime Collaboration_default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74" y="80839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611\Cisco Prime Collaboration\Png_256\Cisco Prime Collaboration_major.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58" y="94714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611\Cisco Prime Collaboration\Png_256\Cisco Prime Collaboration_minor._25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042" y="1085898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611\Cisco Prime Collaboration\Png_256\Cisco Prime Collaboration_normal_25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26" y="122465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611\Cisco Prime Collaboration\Png_256\Cisco Prime Collaboration_unknown_25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610" y="1363402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611\Cisco Prime Collaboration\Png_256\Cisco Prime Collaboration_unmanaged.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94" y="150215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611\Cisco Prime Collaboration\Png_256\Cisco Prime Collaboration_unreachable_25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178" y="164090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611\Cisco Prime Collaboration\Png_256\Cisco Prime Collaboration_warning._25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962" y="1779661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352\Cisco Prime Collaboration\Png_64_24_16\Warning\Cisco-Prime-Collaboration_warning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211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352\Cisco Prime Collaboration\Png_64_24_16\Warning\Cisco-Prime-Collaboration_warning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215\Cisco Prime Collaboration\Png_64_24_16\Unreachable\Cisco-Prime-Collaboration_unreachable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249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215\Cisco Prime Collaboration\Png_64_24_16\Unreachable\Cisco-Prime-Collaboration_unreachable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24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420\Cisco Prime Collaboration\Png_64_24_16\Unmanaged\Cisco-Prime-Collaboration_unmanaged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420\Cisco Prime Collaboration\Png_64_24_16\Unmanaged\Cisco-Prime-Collaboration_unmanaged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428\Cisco Prime Collaboration\Png_64_24_16\Unknown\Cisco-Prime-Collaboration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22" y="26417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428\Cisco Prime Collaboration\Png_64_24_16\Unknown\Cisco-Prime-Collaboration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06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799\Cisco Prime Collaboration\Png_64_24_16\Normal\Cisco-Prime-Collaboration_normal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799\Cisco Prime Collaboration\Png_64_24_16\Normal\Cisco-Prime-Collaboration_normal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655\Cisco Prime Collaboration\Png_64_24_16\Minor\Cisco-Prime-Collaboration_minor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2650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655\Cisco Prime Collaboration\Png_64_24_16\Minor\Cisco-Prime-Collaboration_minor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27975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923\Cisco Prime Collaboration\Png_64_24_16\Major\Cisco-Prime-Collaboration_major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2728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ecoffey\AppData\Local\Temp\Rar$DRa0.923\Cisco Prime Collaboration\Png_64_24_16\Major\Cisco-Prime-Collaboration_major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428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C:\Users\ecoffey\AppData\Local\Temp\Rar$DRa0.293\Cisco Prime Collaboration\Png_64_24_16\Default\Cisco-Prime-Collaboration_default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12" y="12577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C:\Users\ecoffey\AppData\Local\Temp\Rar$DRa0.293\Cisco Prime Collaboration\Png_64_24_16\Default\Cisco-Prime-Collaboration_default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640" y="1467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C:\Users\ecoffey\AppData\Local\Temp\Rar$DRa0.293\Cisco Prime Collaboration\Png_64_24_16\Default\Cisco-Prime-Collaboration_default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12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C:\Users\ecoffey\AppData\Local\Temp\Rar$DRa0.452\Cisco Prime Collaboration\Png_64_24_16\Critical\Cisco-Prime-Collaboration_critical_1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22" y="12946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C:\Users\ecoffey\AppData\Local\Temp\Rar$DRa0.452\Cisco Prime Collaboration\Png_64_24_16\Critical\Cisco-Prime-Collaboration_critical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190" y="1468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C:\Users\ecoffey\AppData\Local\Temp\Rar$DRa0.972\Cisco Prime Collaboration\Png_64_24_16\Admindown\Cisco-Prime-Collaboration_admindown_1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12946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C:\Users\ecoffey\AppData\Local\Temp\Rar$DRa0.972\Cisco Prime Collaboration\Png_64_24_16\Admindown\Cisco-Prime-Collaboration_admindown_2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3" y="14645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30179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Prime Collaboration</a:t>
            </a:r>
            <a:endParaRPr lang="en-US" dirty="0"/>
          </a:p>
        </p:txBody>
      </p:sp>
      <p:pic>
        <p:nvPicPr>
          <p:cNvPr id="92162" name="Picture 2" descr="C:\Users\ecoffey\AppData\Local\Temp\Rar$DRa0.720\Cisco Prime Collaboration\Png_64_24_16\Admindown\Cisco-Prime-Collaboration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13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3" name="Picture 3" descr="C:\Users\ecoffey\AppData\Local\Temp\Rar$DRa0.720\Cisco Prime Collaboration\Png_64_24_16\Admindown\Cisco-Prime-Collaboration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14426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C:\Users\ecoffey\AppData\Local\Temp\Rar$DRa0.720\Cisco Prime Collaboration\Png_64_24_16\Admindown\Cisco-Prime-Collaboration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16785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5" name="Picture 5" descr="C:\Users\ecoffey\AppData\Local\Temp\Rar$DRa0.134\Cisco Prime Collaboration\Png_64_24_16\Critical\Cisco-Prime-Collaboration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312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6" name="Picture 6" descr="C:\Users\ecoffey\AppData\Local\Temp\Rar$DRa0.134\Cisco Prime Collaboration\Png_64_24_16\Critical\Cisco-Prime-Collaboration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312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7" name="Picture 7" descr="C:\Users\ecoffey\AppData\Local\Temp\Rar$DRa0.134\Cisco Prime Collaboration\Png_64_24_16\Critical\Cisco-Prime-Collaboration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8" name="Picture 8" descr="C:\Users\ecoffey\AppData\Local\Temp\Rar$DRa2.200\Cisco Prime Collaboration\Png_64_24_16\Default\Cisco-Prime-Collaboration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65" y="1283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9" name="Picture 9" descr="C:\Users\ecoffey\AppData\Local\Temp\Rar$DRa2.200\Cisco Prime Collaboration\Png_64_24_16\Default\Cisco-Prime-Collaboration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0" name="Picture 10" descr="C:\Users\ecoffey\AppData\Local\Temp\Rar$DRa2.200\Cisco Prime Collaboration\Png_64_24_16\Default\Cisco-Prime-Collaboration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687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1" name="Picture 11" descr="C:\Users\ecoffey\AppData\Local\Temp\Rar$DRa0.038\Cisco Prime Collaboration\Png_64_24_16\Major\Cisco-Prime-Collaboration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1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2" name="Picture 12" descr="C:\Users\ecoffey\AppData\Local\Temp\Rar$DRa0.038\Cisco Prime Collaboration\Png_64_24_16\Major\Cisco-Prime-Collaboration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21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3" name="Picture 13" descr="C:\Users\ecoffey\AppData\Local\Temp\Rar$DRa0.038\Cisco Prime Collaboration\Png_64_24_16\Major\Cisco-Prime-Collaboration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21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4" name="Picture 14" descr="C:\Users\ecoffey\AppData\Local\Temp\Rar$DRa0.390\Cisco Prime Collaboration\Png_64_24_16\Minor\Cisco-Prime-Collaboration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5965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5" name="Picture 15" descr="C:\Users\ecoffey\AppData\Local\Temp\Rar$DRa0.390\Cisco Prime Collaboration\Png_64_24_16\Minor\Cisco-Prime-Collaboration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793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6" name="Picture 16" descr="C:\Users\ecoffey\AppData\Local\Temp\Rar$DRa0.390\Cisco Prime Collaboration\Png_64_24_16\Minor\Cisco-Prime-Collaboration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168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7" name="Picture 17" descr="C:\Users\ecoffey\AppData\Local\Temp\Rar$DRa0.944\Cisco Prime Collaboration\Png_64_24_16\Normal\Cisco-Prime-Collaboration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8" name="Picture 18" descr="C:\Users\ecoffey\AppData\Local\Temp\Rar$DRa0.944\Cisco Prime Collaboration\Png_64_24_16\Normal\Cisco-Prime-Collaboration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31" y="2842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9" name="Picture 19" descr="C:\Users\ecoffey\AppData\Local\Temp\Rar$DRa0.944\Cisco Prime Collaboration\Png_64_24_16\Normal\Cisco-Prime-Collaboration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0" name="Picture 20" descr="C:\Users\ecoffey\AppData\Local\Temp\Rar$DRa0.924\Cisco Prime Collaboration\Png_64_24_16\Unknown\Cisco-Prime-Collaboration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76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1" name="Picture 21" descr="C:\Users\ecoffey\AppData\Local\Temp\Rar$DRa0.924\Cisco Prime Collaboration\Png_64_24_16\Unknown\Cisco-Prime-Collaboration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76" y="28599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2" name="Picture 22" descr="C:\Users\ecoffey\AppData\Local\Temp\Rar$DRa0.924\Cisco Prime Collaboration\Png_64_24_16\Unknown\Cisco-Prime-Collaboration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61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3" name="Picture 23" descr="C:\Users\ecoffey\AppData\Local\Temp\Rar$DRa0.959\Cisco Prime Collaboration\Png_64_24_16\Unmanaged\Cisco-Prime-Collaboration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4" name="Picture 24" descr="C:\Users\ecoffey\AppData\Local\Temp\Rar$DRa0.959\Cisco Prime Collaboration\Png_64_24_16\Unmanaged\Cisco-Prime-Collaboration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687" y="28166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5" name="Picture 25" descr="C:\Users\ecoffey\AppData\Local\Temp\Rar$DRa0.959\Cisco Prime Collaboration\Png_64_24_16\Unmanaged\Cisco-Prime-Collaboration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91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6" name="Picture 26" descr="C:\Users\ecoffey\AppData\Local\Temp\Rar$DRa0.868\Cisco Prime Collaboration\Png_64_24_16\Unreachable\Cisco-Prime-Collaboration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30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7" name="Picture 27" descr="C:\Users\ecoffey\AppData\Local\Temp\Rar$DRa0.868\Cisco Prime Collaboration\Png_64_24_16\Unreachable\Cisco-Prime-Collaboration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80" y="28339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8" name="Picture 28" descr="C:\Users\ecoffey\AppData\Local\Temp\Rar$DRa0.868\Cisco Prime Collaboration\Png_64_24_16\Unreachable\Cisco-Prime-Collaboration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52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9" name="Picture 29" descr="C:\Users\ecoffey\AppData\Local\Temp\Rar$DRa0.238\Cisco Prime Collaboration\Png_64_24_16\Warning\Cisco-Prime-Collaboration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282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0" name="Picture 30" descr="C:\Users\ecoffey\AppData\Local\Temp\Rar$DRa0.238\Cisco Prime Collaboration\Png_64_24_16\Warning\Cisco-Prime-Collaboration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1" name="Picture 31" descr="C:\Users\ecoffey\AppData\Local\Temp\Rar$DRa0.238\Cisco Prime Collaboration\Png_64_24_16\Warning\Cisco-Prime-Collaboration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2" name="Picture 32" descr="C:\Users\ecoffey\AppData\Local\Temp\Rar$DRa0.851\Cisco Prime Collaboration\Png_256\Cisco Prime Collaboration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7363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3" name="Picture 33" descr="C:\Users\ecoffey\AppData\Local\Temp\Rar$DRa0.851\Cisco Prime Collaboration\Png_256\Cisco Prime Collaboration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148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4" name="Picture 34" descr="C:\Users\ecoffey\AppData\Local\Temp\Rar$DRa0.851\Cisco Prime Collaboration\Png_256\Cisco Prime Collaboration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75605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5" name="Picture 35" descr="C:\Users\ecoffey\AppData\Local\Temp\Rar$DRa0.851\Cisco Prime Collaboration\Png_256\Cisco Prime Collaboration_major.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1972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6" name="Picture 36" descr="C:\Users\ecoffey\AppData\Local\Temp\Rar$DRa0.851\Cisco Prime Collaboration\Png_256\Cisco Prime Collaboration_minor.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3847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7" name="Picture 37" descr="C:\Users\ecoffey\AppData\Local\Temp\Rar$DRa0.851\Cisco Prime Collaboration\Png_256\Cisco Prime Collaboration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07968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8" name="Picture 38" descr="C:\Users\ecoffey\AppData\Local\Temp\Rar$DRa0.851\Cisco Prime Collaboration\Png_256\Cisco Prime Collaboration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2089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9" name="Picture 39" descr="C:\Users\ecoffey\AppData\Local\Temp\Rar$DRa0.851\Cisco Prime Collaboration\Png_256\Cisco Prime Collaboration_unmanaged.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621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0" name="Picture 40" descr="C:\Users\ecoffey\AppData\Local\Temp\Rar$DRa0.851\Cisco Prime Collaboration\Png_256\Cisco Prime Collaboration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0331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1" name="Picture 41" descr="C:\Users\ecoffey\AppData\Local\Temp\Rar$DRa0.851\Cisco Prime Collaboration\Png_256\Cisco Prime Collaboration_warning.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84453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137615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Telepresence </a:t>
            </a:r>
            <a:br>
              <a:rPr lang="en-US" dirty="0" smtClean="0"/>
            </a:br>
            <a:r>
              <a:rPr lang="en-US" dirty="0" smtClean="0"/>
              <a:t>Conductor</a:t>
            </a:r>
            <a:endParaRPr lang="en-US" dirty="0"/>
          </a:p>
        </p:txBody>
      </p:sp>
      <p:pic>
        <p:nvPicPr>
          <p:cNvPr id="86018" name="Picture 2" descr="C:\Users\ecoffey\AppData\Local\Temp\Rar$DRa0.259\Cisco TelePresence Conductor\Png_64_24_16\Admindown\Cisco-TelePresence-Condu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1303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C:\Users\ecoffey\AppData\Local\Temp\Rar$DRa0.259\Cisco TelePresence Conductor\Png_64_24_16\Admindown\Cisco-TelePresence-Condu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461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0" name="Picture 4" descr="C:\Users\ecoffey\AppData\Local\Temp\Rar$DRa0.259\Cisco TelePresence Conductor\Png_64_24_16\Admindown\Cisco-TelePresence-Condu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8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C:\Users\ecoffey\AppData\Local\Temp\Rar$DRa0.713\Cisco TelePresence Conductor\Png_64_24_16\Critical\Cisco-TelePresence-Condu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96" y="13081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2" name="Picture 6" descr="C:\Users\ecoffey\AppData\Local\Temp\Rar$DRa0.713\Cisco TelePresence Conductor\Png_64_24_16\Critical\Cisco-TelePresence-Condu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152" y="14696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3" name="Picture 7" descr="C:\Users\ecoffey\AppData\Local\Temp\Rar$DRa0.713\Cisco TelePresence Conductor\Png_64_24_16\Critical\Cisco-TelePresence-Condu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34" y="16864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8" descr="C:\Users\ecoffey\AppData\Local\Temp\Rar$DRa0.399\Cisco TelePresence Conductor\Png_64_24_16\Default\Cisco-TelePresence-Condu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75" y="13168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5" name="Picture 9" descr="C:\Users\ecoffey\AppData\Local\Temp\Rar$DRa0.399\Cisco TelePresence Conductor\Png_64_24_16\Default\Cisco-TelePresence-Condu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75" y="1432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6" name="Picture 10" descr="C:\Users\ecoffey\AppData\Local\Temp\Rar$DRa0.399\Cisco TelePresence Conductor\Png_64_24_16\Default\Cisco-TelePresence-Conducto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592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7" name="Picture 11" descr="C:\Users\ecoffey\AppData\Local\Temp\Rar$DRa0.922\Cisco TelePresence Conductor\Png_64_24_16\Major\Cisco-TelePresence-Conducto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77" y="12559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8" name="Picture 12" descr="C:\Users\ecoffey\AppData\Local\Temp\Rar$DRa0.922\Cisco TelePresence Conductor\Png_64_24_16\Major\Cisco-TelePresence-Conducto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77" y="1430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9" name="Picture 13" descr="C:\Users\ecoffey\AppData\Local\Temp\Rar$DRa0.922\Cisco TelePresence Conductor\Png_64_24_16\Major\Cisco-TelePresence-Conducto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16592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0" name="Picture 14" descr="C:\Users\ecoffey\AppData\Local\Temp\Rar$DRa0.669\Cisco TelePresence Conductor\Png_64_24_16\Minor\Cisco-TelePresence-Conducto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1" name="Picture 15" descr="C:\Users\ecoffey\AppData\Local\Temp\Rar$DRa0.669\Cisco TelePresence Conductor\Png_64_24_16\Minor\Cisco-TelePresence-Conducto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2839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2" name="Picture 16" descr="C:\Users\ecoffey\AppData\Local\Temp\Rar$DRa0.669\Cisco TelePresence Conductor\Png_64_24_16\Minor\Cisco-TelePresence-Conducto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3092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3" name="Picture 17" descr="C:\Users\ecoffey\AppData\Local\Temp\Rar$DRa0.377\Cisco TelePresence Conductor\Png_64_24_16\Normal\Cisco-TelePresence-Conducto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4" name="Picture 18" descr="C:\Users\ecoffey\AppData\Local\Temp\Rar$DRa0.377\Cisco TelePresence Conductor\Png_64_24_16\Normal\Cisco-TelePresence-Conducto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2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5" name="Picture 19" descr="C:\Users\ecoffey\AppData\Local\Temp\Rar$DRa0.377\Cisco TelePresence Conductor\Png_64_24_16\Normal\Cisco-TelePresence-Conducto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2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6" name="Picture 20" descr="C:\Users\ecoffey\AppData\Local\Temp\Rar$DRa0.967\Cisco TelePresence Conductor\Png_64_24_16\Unknown\Cisco-TelePresence-Conducto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7" name="Picture 21" descr="C:\Users\ecoffey\AppData\Local\Temp\Rar$DRa0.967\Cisco TelePresence Conductor\Png_64_24_16\Unknown\Cisco-TelePresence-Conducto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8" name="Picture 22" descr="C:\Users\ecoffey\AppData\Local\Temp\Rar$DRa0.967\Cisco TelePresence Conductor\Png_64_24_16\Unknown\Cisco-TelePresence-Conducto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9" name="Picture 23" descr="C:\Users\ecoffey\AppData\Local\Temp\Rar$DRa1.377\Cisco TelePresence Conductor\Png_64_24_16\Unmanaged\Cisco-TelePresence-Conducto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408" y="2665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0" name="Picture 24" descr="C:\Users\ecoffey\AppData\Local\Temp\Rar$DRa1.377\Cisco TelePresence Conductor\Png_64_24_16\Unmanaged\Cisco-TelePresence-Conducto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27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1" name="Picture 25" descr="C:\Users\ecoffey\AppData\Local\Temp\Rar$DRa1.377\Cisco TelePresence Conductor\Png_64_24_16\Unmanaged\Cisco-TelePresence-Conducto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2" name="Picture 26" descr="C:\Users\ecoffey\AppData\Local\Temp\Rar$DRa0.902\Cisco TelePresence Conductor\Png_64_24_16\Unreachable\Cisco-TelePresence-Conducto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3" name="Picture 27" descr="C:\Users\ecoffey\AppData\Local\Temp\Rar$DRa0.902\Cisco TelePresence Conductor\Png_64_24_16\Unreachable\Cisco-TelePresence-Conducto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233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4" name="Picture 28" descr="C:\Users\ecoffey\AppData\Local\Temp\Rar$DRa0.902\Cisco TelePresence Conductor\Png_64_24_16\Unreachable\Cisco-TelePresence-Conducto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5" name="Picture 29" descr="C:\Users\ecoffey\AppData\Local\Temp\Rar$DRa0.123\Cisco TelePresence Conductor\Png_64_24_16\Warning\Cisco-TelePresence-Conducto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295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6" name="Picture 30" descr="C:\Users\ecoffey\AppData\Local\Temp\Rar$DRa0.123\Cisco TelePresence Conductor\Png_64_24_16\Warning\Cisco-TelePresence-Conducto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907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7" name="Picture 31" descr="C:\Users\ecoffey\AppData\Local\Temp\Rar$DRa0.123\Cisco TelePresence Conductor\Png_64_24_16\Warning\Cisco-TelePresence-Conducto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52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8" name="Picture 32" descr="C:\Users\ecoffey\AppData\Local\Temp\Rar$DRa0.471\Cisco TelePresence Conductor\Png_256\Cisco TelePresence Conducto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511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9" name="Picture 33" descr="C:\Users\ecoffey\AppData\Local\Temp\Rar$DRa0.471\Cisco TelePresence Conductor\Png_256\Cisco TelePresence Conducto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784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0" name="Picture 34" descr="C:\Users\ecoffey\AppData\Local\Temp\Rar$DRa0.471\Cisco TelePresence Conductor\Png_256\Cisco TelePresence Conducto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8057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1" name="Picture 35" descr="C:\Users\ecoffey\AppData\Local\Temp\Rar$DRa0.471\Cisco TelePresence Conductor\Png_256\Cisco TelePresence Conducto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2329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2" name="Picture 36" descr="C:\Users\ecoffey\AppData\Local\Temp\Rar$DRa0.471\Cisco TelePresence Conductor\Png_256\Cisco TelePresence Conducto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602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3" name="Picture 37" descr="C:\Users\ecoffey\AppData\Local\Temp\Rar$DRa0.471\Cisco TelePresence Conductor\Png_256\Cisco TelePresence Conducto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087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4" name="Picture 38" descr="C:\Users\ecoffey\AppData\Local\Temp\Rar$DRa0.471\Cisco TelePresence Conductor\Png_256\Cisco TelePresence Conducto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148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5" name="Picture 39" descr="C:\Users\ecoffey\AppData\Local\Temp\Rar$DRa0.471\Cisco TelePresence Conductor\Png_256\Cisco TelePresence Conducto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421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6" name="Picture 40" descr="C:\Users\ecoffey\AppData\Local\Temp\Rar$DRa0.471\Cisco TelePresence Conductor\Png_256\Cisco TelePresence Conducto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3693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7" name="Picture 41" descr="C:\Users\ecoffey\AppData\Local\Temp\Rar$DRa0.471\Cisco TelePresence Conductor\Png_256\Cisco TelePresence Conducto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95746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Video </a:t>
            </a:r>
            <a:br>
              <a:rPr lang="en-US" dirty="0" smtClean="0"/>
            </a:br>
            <a:r>
              <a:rPr lang="en-US" dirty="0" smtClean="0"/>
              <a:t>Communications </a:t>
            </a:r>
            <a:br>
              <a:rPr lang="en-US" dirty="0" smtClean="0"/>
            </a:br>
            <a:r>
              <a:rPr lang="en-US" dirty="0" smtClean="0"/>
              <a:t>Server Control</a:t>
            </a:r>
            <a:endParaRPr lang="en-US" dirty="0"/>
          </a:p>
        </p:txBody>
      </p:sp>
      <p:pic>
        <p:nvPicPr>
          <p:cNvPr id="87042" name="Picture 2" descr="C:\Users\ecoffey\AppData\Local\Temp\Rar$DRa0.071\Cisco Video Communications Server Control\Cisco Video Communications Server Control\Png\Admindown\Cisco Video Communications Server Control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4659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3" name="Picture 3" descr="C:\Users\ecoffey\AppData\Local\Temp\Rar$DRa0.071\Cisco Video Communications Server Control\Cisco Video Communications Server Control\Png\Admindown\Cisco-Video-Communications-Server-Control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39" y="13274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4" name="Picture 4" descr="C:\Users\ecoffey\AppData\Local\Temp\Rar$DRa0.071\Cisco Video Communications Server Control\Cisco Video Communications Server Control\Png\Admindown\Cisco-Video-Communications-Server-Control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55" y="14774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5" name="Picture 5" descr="C:\Users\ecoffey\AppData\Local\Temp\Rar$DRa0.071\Cisco Video Communications Server Control\Cisco Video Communications Server Control\Png\Admindown\Cisco-Video-Communications-Server-Control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22" y="17009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6" name="Picture 6" descr="C:\Users\ecoffey\AppData\Local\Temp\Rar$DRa0.232\Cisco Video Communications Server Control\Cisco Video Communications Server Control\Png\Critical\Cisco Video Communications Server Control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8325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7" name="Picture 7" descr="C:\Users\ecoffey\AppData\Local\Temp\Rar$DRa0.232\Cisco Video Communications Server Control\Cisco Video Communications Server Control\Png\Critical\Cisco-Video-Communications-Server-Control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826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8" descr="C:\Users\ecoffey\AppData\Local\Temp\Rar$DRa0.232\Cisco Video Communications Server Control\Cisco Video Communications Server Control\Png\Critical\Cisco-Video-Communications-Server-Control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43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9" name="Picture 9" descr="C:\Users\ecoffey\AppData\Local\Temp\Rar$DRa0.232\Cisco Video Communications Server Control\Cisco Video Communications Server Control\Png\Critical\Cisco-Video-Communications-Server-Control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49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0" name="Picture 10" descr="C:\Users\ecoffey\AppData\Local\Temp\Rar$DRa0.723\Cisco Video Communications Server Control\Cisco Video Communications Server Control\Png\Default\Cisco Video Communications Server Contro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7199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1" name="Picture 11" descr="C:\Users\ecoffey\AppData\Local\Temp\Rar$DRa0.723\Cisco Video Communications Server Control\Cisco Video Communications Server Control\Png\Default\Cisco-Video-Communications-Server-Control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24" y="13726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2" name="Picture 12" descr="C:\Users\ecoffey\AppData\Local\Temp\Rar$DRa0.723\Cisco Video Communications Server Control\Cisco Video Communications Server Control\Png\Default\Cisco-Video-Communications-Server-Control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274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3" name="Picture 13" descr="C:\Users\ecoffey\AppData\Local\Temp\Rar$DRa0.723\Cisco Video Communications Server Control\Cisco Video Communications Server Control\Png\Default\Cisco-Video-Communications-Server-Control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4" name="Picture 14" descr="C:\Users\ecoffey\AppData\Local\Temp\Rar$DRa0.514\Cisco Video Communications Server Control\Cisco Video Communications Server Control\Png\Major\Cisco Video Communications Server Control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05657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5" name="Picture 15" descr="C:\Users\ecoffey\AppData\Local\Temp\Rar$DRa0.514\Cisco Video Communications Server Control\Cisco Video Communications Server Control\Png\Major\Cisco-Video-Communications-Server-Control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81" y="13274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6" name="Picture 16" descr="C:\Users\ecoffey\AppData\Local\Temp\Rar$DRa0.514\Cisco Video Communications Server Control\Cisco Video Communications Server Control\Png\Major\Cisco-Video-Communications-Server-Control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1494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7" name="Picture 17" descr="C:\Users\ecoffey\AppData\Local\Temp\Rar$DRa0.514\Cisco Video Communications Server Control\Cisco Video Communications Server Control\Png\Major\Cisco-Video-Communications-Server-Control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09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8" name="Picture 18" descr="C:\Users\ecoffey\AppData\Local\Temp\Rar$DRa1.253\Cisco Video Communications Server Control\Cisco Video Communications Server Control\Png\Minor\Cisco Video Communications Server Control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39323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9" name="Picture 19" descr="C:\Users\ecoffey\AppData\Local\Temp\Rar$DRa1.253\Cisco Video Communications Server Control\Cisco Video Communications Server Control\Png\Minor\Cisco-Video-Communications-Server-Control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2705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0" name="Picture 20" descr="C:\Users\ecoffey\AppData\Local\Temp\Rar$DRa1.253\Cisco Video Communications Server Control\Cisco Video Communications Server Control\Png\Minor\Cisco-Video-Communications-Server-Control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2846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1" name="Picture 21" descr="C:\Users\ecoffey\AppData\Local\Temp\Rar$DRa1.253\Cisco Video Communications Server Control\Cisco Video Communications Server Control\Png\Minor\Cisco-Video-Communications-Server-Control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3047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2" name="Picture 22" descr="C:\Users\ecoffey\AppData\Local\Temp\Rar$DRa0.826\Cisco Video Communications Server Control\Cisco Video Communications Server Control\Png\Normal\Cisco Video Communications Server Control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72989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3" name="Picture 23" descr="C:\Users\ecoffey\AppData\Local\Temp\Rar$DRa0.826\Cisco Video Communications Server Control\Cisco Video Communications Server Control\Png\Normal\Cisco-Video-Communications-Server-Control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75" y="27427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4" name="Picture 24" descr="C:\Users\ecoffey\AppData\Local\Temp\Rar$DRa0.826\Cisco Video Communications Server Control\Cisco Video Communications Server Control\Png\Normal\Cisco-Video-Communications-Server-Control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75" y="28878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5" name="Picture 25" descr="C:\Users\ecoffey\AppData\Local\Temp\Rar$DRa0.826\Cisco Video Communications Server Control\Cisco Video Communications Server Control\Png\Normal\Cisco-Video-Communications-Server-Control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26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6" name="Picture 26" descr="C:\Users\ecoffey\AppData\Local\Temp\Rar$DRa1.102\Cisco Video Communications Server Control\Cisco Video Communications Server Control\Png\Unknown\Cisco Video Communications Server Control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06655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7" name="Picture 27" descr="C:\Users\ecoffey\AppData\Local\Temp\Rar$DRa1.102\Cisco Video Communications Server Control\Cisco Video Communications Server Control\Png\Unknown\Cisco-Video-Communications-Server-Control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609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8" name="Picture 28" descr="C:\Users\ecoffey\AppData\Local\Temp\Rar$DRa1.102\Cisco Video Communications Server Control\Cisco Video Communications Server Control\Png\Unknown\Cisco-Video-Communications-Server-Control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6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9" name="Picture 29" descr="C:\Users\ecoffey\AppData\Local\Temp\Rar$DRa1.102\Cisco Video Communications Server Control\Cisco Video Communications Server Control\Png\Unknown\Cisco-Video-Communications-Server-Control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26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0" name="Picture 30" descr="C:\Users\ecoffey\AppData\Local\Temp\Rar$DRa0.803\Cisco Video Communications Server Control\Cisco Video Communications Server Control\Png\Unmanaged\Cisco Video Communications Server Control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4032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1" name="Picture 31" descr="C:\Users\ecoffey\AppData\Local\Temp\Rar$DRa0.803\Cisco Video Communications Server Control\Cisco Video Communications Server Control\Png\Unmanaged\Cisco-Video-Communications-Server-Control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7659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2" name="Picture 32" descr="C:\Users\ecoffey\AppData\Local\Temp\Rar$DRa0.803\Cisco Video Communications Server Control\Cisco Video Communications Server Control\Png\Unmanaged\Cisco-Video-Communications-Server-Control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355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3" name="Picture 33" descr="C:\Users\ecoffey\AppData\Local\Temp\Rar$DRa0.803\Cisco Video Communications Server Control\Cisco Video Communications Server Control\Png\Unmanaged\Cisco-Video-Communications-Server-Control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09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4" name="Picture 34" descr="C:\Users\ecoffey\AppData\Local\Temp\Rar$DRa0.256\Cisco Video Communications Server Control\Cisco Video Communications Server Control\Png\Unreachable\Cisco Video Communications Server Control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73987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5" name="Picture 35" descr="C:\Users\ecoffey\AppData\Local\Temp\Rar$DRa0.256\Cisco Video Communications Server Control\Cisco Video Communications Server Control\Png\Unreachable\Cisco-Video-Communications-Server-Control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7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6" name="Picture 36" descr="C:\Users\ecoffey\AppData\Local\Temp\Rar$DRa0.256\Cisco Video Communications Server Control\Cisco Video Communications Server Control\Png\Unreachable\Cisco-Video-Communications-Server-Control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2919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7" name="Picture 37" descr="C:\Users\ecoffey\AppData\Local\Temp\Rar$DRa0.256\Cisco Video Communications Server Control\Cisco Video Communications Server Control\Png\Unreachable\Cisco-Video-Communications-Server-Control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9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8" name="Picture 38" descr="C:\Users\ecoffey\AppData\Local\Temp\Rar$DRa0.165\Cisco Video Communications Server Control\Cisco Video Communications Server Control\Png\Warning\Cisco Video Communications Server Control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76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9" name="Picture 39" descr="C:\Users\ecoffey\AppData\Local\Temp\Rar$DRa0.165\Cisco Video Communications Server Control\Cisco Video Communications Server Control\Png\Warning\Cisco-Video-Communications-Server-Control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3793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80" name="Picture 40" descr="C:\Users\ecoffey\AppData\Local\Temp\Rar$DRa0.165\Cisco Video Communications Server Control\Cisco Video Communications Server Control\Png\Warning\Cisco-Video-Communications-Server-Control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5180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81" name="Picture 41" descr="C:\Users\ecoffey\AppData\Local\Temp\Rar$DRa0.165\Cisco Video Communications Server Control\Cisco Video Communications Server Control\Png\Warning\Cisco-Video-Communications-Server-Control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258534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Video Communications </a:t>
            </a:r>
            <a:br>
              <a:rPr lang="en-US" dirty="0" smtClean="0"/>
            </a:br>
            <a:r>
              <a:rPr lang="en-US" dirty="0" smtClean="0"/>
              <a:t>Server Expressway</a:t>
            </a:r>
            <a:endParaRPr lang="en-US" dirty="0"/>
          </a:p>
        </p:txBody>
      </p:sp>
      <p:pic>
        <p:nvPicPr>
          <p:cNvPr id="88066" name="Picture 2" descr="C:\Users\ecoffey\AppData\Local\Temp\Rar$DRa0.792\Cisco Video Communications Server Expressway\Png_64_24_16\Admindown\Cisco-Video-Communications-Server-Express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00" y="1292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7" name="Picture 3" descr="C:\Users\ecoffey\AppData\Local\Temp\Rar$DRa0.792\Cisco Video Communications Server Expressway\Png_64_24_16\Admindown\Cisco-Video-Communications-Server-Express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10" y="14600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C:\Users\ecoffey\AppData\Local\Temp\Rar$DRa0.792\Cisco Video Communications Server Expressway\Png_64_24_16\Admindown\Cisco-Video-Communications-Server-Express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19" y="16981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9" name="Picture 5" descr="C:\Users\ecoffey\AppData\Local\Temp\Rar$DRa0.945\Cisco Video Communications Server Expressway\Png_64_24_16\Critical\Cisco-Video-Communications-Server-Express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90" y="1292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0" name="Picture 6" descr="C:\Users\ecoffey\AppData\Local\Temp\Rar$DRa0.945\Cisco Video Communications Server Expressway\Png_64_24_16\Critical\Cisco-Video-Communications-Server-Express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4600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1" name="Picture 7" descr="C:\Users\ecoffey\AppData\Local\Temp\Rar$DRa0.945\Cisco Video Communications Server Expressway\Png_64_24_16\Critical\Cisco-Video-Communications-Server-Express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8" y="16795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2" name="Picture 8" descr="C:\Users\ecoffey\AppData\Local\Temp\Rar$DRa0.849\Cisco Video Communications Server Expressway\Png_64_24_16\Default\Cisco-Video-Communications-Server-Express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24" y="13249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3" name="Picture 9" descr="C:\Users\ecoffey\AppData\Local\Temp\Rar$DRa0.849\Cisco Video Communications Server Expressway\Png_64_24_16\Default\Cisco-Video-Communications-Server-Express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14789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4" name="Picture 10" descr="C:\Users\ecoffey\AppData\Local\Temp\Rar$DRa0.849\Cisco Video Communications Server Expressway\Png_64_24_16\Default\Cisco-Video-Communications-Server-Expressway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16795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C:\Users\ecoffey\AppData\Local\Temp\Rar$DRa0.346\Cisco Video Communications Server Expressway\Png_64_24_16\Major\Cisco-Video-Communications-Server-Expressway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8" y="1308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C:\Users\ecoffey\AppData\Local\Temp\Rar$DRa0.346\Cisco Video Communications Server Expressway\Png_64_24_16\Major\Cisco-Video-Communications-Server-Expressway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9" y="14468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7" name="Picture 13" descr="C:\Users\ecoffey\AppData\Local\Temp\Rar$DRa0.346\Cisco Video Communications Server Expressway\Png_64_24_16\Major\Cisco-Video-Communications-Server-Expressway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7" y="16698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8" name="Picture 14" descr="C:\Users\ecoffey\AppData\Local\Temp\Rar$DRa1.836\Cisco Video Communications Server Expressway\Png_64_24_16\Minor\Cisco-Video-Communications-Server-Expressway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9" y="27268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9" name="Picture 15" descr="C:\Users\ecoffey\AppData\Local\Temp\Rar$DRa1.836\Cisco Video Communications Server Expressway\Png_64_24_16\Minor\Cisco-Video-Communications-Server-Expressway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9" y="2886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0" name="Picture 16" descr="C:\Users\ecoffey\AppData\Local\Temp\Rar$DRa1.836\Cisco Video Communications Server Expressway\Png_64_24_16\Minor\Cisco-Video-Communications-Server-Expressway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1" y="3101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1" name="Picture 17" descr="C:\Users\ecoffey\AppData\Local\Temp\Rar$DRa0.733\Cisco Video Communications Server Expressway\Png_64_24_16\Normal\Cisco-Video-Communications-Server-Expressway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10" y="26821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2" name="Picture 18" descr="C:\Users\ecoffey\AppData\Local\Temp\Rar$DRa0.733\Cisco Video Communications Server Expressway\Png_64_24_16\Normal\Cisco-Video-Communications-Server-Expressway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44" y="28372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3" name="Picture 19" descr="C:\Users\ecoffey\AppData\Local\Temp\Rar$DRa0.733\Cisco Video Communications Server Expressway\Png_64_24_16\Normal\Cisco-Video-Communications-Server-Expressway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98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4" name="Picture 20" descr="C:\Users\ecoffey\AppData\Local\Temp\Rar$DRa0.141\Cisco Video Communications Server Expressway\Png_64_24_16\Unknown\Cisco-Video-Communications-Server-Expressway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26714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5" name="Picture 21" descr="C:\Users\ecoffey\AppData\Local\Temp\Rar$DRa0.141\Cisco Video Communications Server Expressway\Png_64_24_16\Unknown\Cisco-Video-Communications-Server-Expressway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21" y="2836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6" name="Picture 22" descr="C:\Users\ecoffey\AppData\Local\Temp\Rar$DRa0.141\Cisco Video Communications Server Expressway\Png_64_24_16\Unknown\Cisco-Video-Communications-Server-Expressway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30698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0" name="Picture 26" descr="C:\Users\ecoffey\AppData\Local\Temp\Rar$DRa0.003\Cisco Video Communications Server Expressway\Png_64_24_16\Unmanaged\Cisco-Video-Communications-Server-Expressway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26714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1" name="Picture 27" descr="C:\Users\ecoffey\AppData\Local\Temp\Rar$DRa0.003\Cisco Video Communications Server Expressway\Png_64_24_16\Unmanaged\Cisco-Video-Communications-Server-Expressway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28041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2" name="Picture 28" descr="C:\Users\ecoffey\AppData\Local\Temp\Rar$DRa0.003\Cisco Video Communications Server Expressway\Png_64_24_16\Unmanaged\Cisco-Video-Communications-Server-Expressway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30601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3" name="Picture 29" descr="C:\Users\ecoffey\AppData\Local\Temp\Rar$DRa0.846\Cisco Video Communications Server Expressway\Png_64_24_16\Unreachable\Cisco-Video-Communications-Server-Expressway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26439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4" name="Picture 30" descr="C:\Users\ecoffey\AppData\Local\Temp\Rar$DRa0.846\Cisco Video Communications Server Expressway\Png_64_24_16\Unreachable\Cisco-Video-Communications-Server-Expressway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5" name="Picture 31" descr="C:\Users\ecoffey\AppData\Local\Temp\Rar$DRa0.846\Cisco Video Communications Server Expressway\Png_64_24_16\Unreachable\Cisco-Video-Communications-Server-Expressway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201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6" name="Picture 32" descr="C:\Users\ecoffey\AppData\Local\Temp\Rar$DRa0.180\Cisco Video Communications Server Expressway\Png_64_24_16\Warning\Cisco-Video-Communications-Server-Expressway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12475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7" name="Picture 33" descr="C:\Users\ecoffey\AppData\Local\Temp\Rar$DRa0.180\Cisco Video Communications Server Expressway\Png_64_24_16\Warning\Cisco-Video-Communications-Server-Expressway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4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8" name="Picture 34" descr="C:\Users\ecoffey\AppData\Local\Temp\Rar$DRa0.180\Cisco Video Communications Server Expressway\Png_64_24_16\Warning\Cisco-Video-Communications-Server-Expressway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429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9" name="Picture 35" descr="C:\Users\ecoffey\AppData\Local\Temp\Rar$DRa0.190\Cisco Video Communications Server Expressway\Png_256\Cisco Video Communications Server Expressway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08" y="54912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0" name="Picture 36" descr="C:\Users\ecoffey\AppData\Local\Temp\Rar$DRa0.190\Cisco Video Communications Server Expressway\Png_256\Cisco Video Communications Server Expressway_default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36" y="68585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1" name="Picture 37" descr="C:\Users\ecoffey\AppData\Local\Temp\Rar$DRa0.190\Cisco Video Communications Server Expressway\Png_256\Cisco Video Communications Server Expressway_maj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67" y="82257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2" name="Picture 38" descr="C:\Users\ecoffey\AppData\Local\Temp\Rar$DRa0.190\Cisco Video Communications Server Expressway\Png_256\Cisco Video Communications Server Expressway_min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598" y="95930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3" name="Picture 39" descr="C:\Users\ecoffey\AppData\Local\Temp\Rar$DRa0.190\Cisco Video Communications Server Expressway\Png_256\Cisco Video Communications Server Expressway_normal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829" y="109602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4" name="Picture 40" descr="C:\Users\ecoffey\AppData\Local\Temp\Rar$DRa0.190\Cisco Video Communications Server Expressway\Png_256\Cisco Video Communications Server Expressway_unknown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060" y="12327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5" name="Picture 41" descr="C:\Users\ecoffey\AppData\Local\Temp\Rar$DRa0.190\Cisco Video Communications Server Expressway\Png_256\Cisco Video Communications Server Expressway_unmanaged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291" y="136948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6" name="Picture 42" descr="C:\Users\ecoffey\AppData\Local\Temp\Rar$DRa0.190\Cisco Video Communications Server Expressway\Png_256\Cisco Video Communications Server Expressway_unreachable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522" y="150620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7" name="Picture 43" descr="C:\Users\ecoffey\AppData\Local\Temp\Rar$DRa0.190\Cisco Video Communications Server Expressway\Png_256\Cisco Video Communications Server Expressway_warning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753" y="164293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8" name="Picture 44" descr="C:\Users\ecoffey\AppData\Local\Temp\Rar$DRa0.190\Cisco Video Communications Server Expressway\Png_256\isco Video Communications Server Expressway_critical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3452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WebEx Meeting Server</a:t>
            </a:r>
            <a:endParaRPr lang="en-US" dirty="0"/>
          </a:p>
        </p:txBody>
      </p:sp>
      <p:pic>
        <p:nvPicPr>
          <p:cNvPr id="93186" name="Picture 2" descr="C:\Users\ecoffey\AppData\Local\Temp\Rar$DRa1.228\Cisco WebEx Meeting Server\Png_64_24_16\Admindown\Cisco-WebEx-Meeting--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96" y="13297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7" name="Picture 3" descr="C:\Users\ecoffey\AppData\Local\Temp\Rar$DRa1.228\Cisco WebEx Meeting Server\Png_64_24_16\Admindown\Cisco-WebEx-Meeting--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96" y="14890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8" name="Picture 4" descr="C:\Users\ecoffey\AppData\Local\Temp\Rar$DRa1.228\Cisco WebEx Meeting Server\Png_64_24_16\Admindown\Cisco-WebEx-Meeting--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6851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9" name="Picture 5" descr="C:\Users\ecoffey\AppData\Local\Temp\Rar$DRa0.303\Cisco WebEx Meeting Server\Png_64_24_16\Critical\Cisco-WebEx-Meeting--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749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0" name="Picture 6" descr="C:\Users\ecoffey\AppData\Local\Temp\Rar$DRa0.303\Cisco WebEx Meeting Server\Png_64_24_16\Critical\Cisco-WebEx-Meeting--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783" y="14578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1" name="Picture 7" descr="C:\Users\ecoffey\AppData\Local\Temp\Rar$DRa0.303\Cisco WebEx Meeting Server\Png_64_24_16\Critical\Cisco-WebEx-Meeting--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35" y="1671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2" name="Picture 8" descr="C:\Users\ecoffey\AppData\Local\Temp\Rar$DRa0.431\Cisco WebEx Meeting Server\Png_64_24_16\Default\Cisco-WebEx-Meeting--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543" y="13359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3" name="Picture 9" descr="C:\Users\ecoffey\AppData\Local\Temp\Rar$DRa0.431\Cisco WebEx Meeting Server\Png_64_24_16\Default\Cisco-WebEx-Meeting--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088" y="15031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4" name="Picture 10" descr="C:\Users\ecoffey\AppData\Local\Temp\Rar$DRa0.431\Cisco WebEx Meeting Server\Png_64_24_16\Default\Cisco-WebEx-Meeting--Serve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48" y="17102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5" name="Picture 11" descr="C:\Users\ecoffey\AppData\Local\Temp\Rar$DRa0.425\Cisco WebEx Meeting Server\Png_64_24_16\Major\Cisco-WebEx-Meeting--Serv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94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6" name="Picture 12" descr="C:\Users\ecoffey\AppData\Local\Temp\Rar$DRa0.425\Cisco WebEx Meeting Server\Png_64_24_16\Major\Cisco-WebEx-Meeting--Serv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44" y="15022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7" name="Picture 13" descr="C:\Users\ecoffey\AppData\Local\Temp\Rar$DRa0.425\Cisco WebEx Meeting Server\Png_64_24_16\Major\Cisco-WebEx-Meeting--Serv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4" y="17102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8" name="Picture 14" descr="C:\Users\ecoffey\AppData\Local\Temp\Rar$DRa1.165\Cisco WebEx Meeting Server\Png_64_24_16\Minor\Cisco-WebEx-Meeting--Serve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174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9" name="Picture 15" descr="C:\Users\ecoffey\AppData\Local\Temp\Rar$DRa1.165\Cisco WebEx Meeting Server\Png_64_24_16\Minor\Cisco-WebEx-Meeting--Serv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827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0" name="Picture 16" descr="C:\Users\ecoffey\AppData\Local\Temp\Rar$DRa1.165\Cisco WebEx Meeting Server\Png_64_24_16\Minor\Cisco-WebEx-Meeting--Serv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4" y="30933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1" name="Picture 17" descr="C:\Users\ecoffey\AppData\Local\Temp\Rar$DRa0.198\Cisco WebEx Meeting Server\Png_64_24_16\Normal\Cisco-WebEx-Meeting--Serv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2" name="Picture 18" descr="C:\Users\ecoffey\AppData\Local\Temp\Rar$DRa0.198\Cisco WebEx Meeting Server\Png_64_24_16\Normal\Cisco-WebEx-Meeting--Serv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646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3" name="Picture 19" descr="C:\Users\ecoffey\AppData\Local\Temp\Rar$DRa0.198\Cisco WebEx Meeting Server\Png_64_24_16\Normal\Cisco-WebEx-Meeting--Serv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4" name="Picture 20" descr="C:\Users\ecoffey\AppData\Local\Temp\Rar$DRa0.230\Cisco WebEx Meeting Server\Png_64_24_16\Unknown\Cisco-WebEx-Meeting--Serv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303" y="26880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5" name="Picture 21" descr="C:\Users\ecoffey\AppData\Local\Temp\Rar$DRa0.230\Cisco WebEx Meeting Server\Png_64_24_16\Unknown\Cisco-WebEx-Meeting--Serve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35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6" name="Picture 22" descr="C:\Users\ecoffey\AppData\Local\Temp\Rar$DRa0.230\Cisco WebEx Meeting Server\Png_64_24_16\Unknown\Cisco-WebEx-Meeting--Serv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7" name="Picture 23" descr="C:\Users\ecoffey\AppData\Local\Temp\Rar$DRa0.197\Cisco WebEx Meeting Server\Png_64_24_16\Unmanaged\Cisco-WebEx-Meeting--Serv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68" y="27489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8" name="Picture 24" descr="C:\Users\ecoffey\AppData\Local\Temp\Rar$DRa0.197\Cisco WebEx Meeting Server\Png_64_24_16\Unmanaged\Cisco-WebEx-Meeting--Serv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68" y="28923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9" name="Picture 25" descr="C:\Users\ecoffey\AppData\Local\Temp\Rar$DRa0.197\Cisco WebEx Meeting Server\Png_64_24_16\Unmanaged\Cisco-WebEx-Meeting--Serv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2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0" name="Picture 26" descr="C:\Users\ecoffey\AppData\Local\Temp\Rar$DRa1.874\Cisco WebEx Meeting Server\Png_64_24_16\Unreachable\Cisco-WebEx-Meeting-Serv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919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1" name="Picture 27" descr="C:\Users\ecoffey\AppData\Local\Temp\Rar$DRa1.874\Cisco WebEx Meeting Server\Png_64_24_16\Unreachable\Cisco-WebEx-Meeting-Serv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8923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2" name="Picture 28" descr="C:\Users\ecoffey\AppData\Local\Temp\Rar$DRa1.874\Cisco WebEx Meeting Server\Png_64_24_16\Unreachable\Cisco-WebEx-Meeting-Serv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85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3" name="Picture 29" descr="C:\Users\ecoffey\AppData\Local\Temp\Rar$DRa1.567\Cisco WebEx Meeting Server\Png_64_24_16\Warning\Cisco-WebEx-Meeting--Serv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803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4" name="Picture 30" descr="C:\Users\ecoffey\AppData\Local\Temp\Rar$DRa1.567\Cisco WebEx Meeting Server\Png_64_24_16\Warning\Cisco-WebEx-Meeting--Serv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7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5" name="Picture 31" descr="C:\Users\ecoffey\AppData\Local\Temp\Rar$DRa1.567\Cisco WebEx Meeting Server\Png_64_24_16\Warning\Cisco-WebEx-Meeting--Serv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6" name="Picture 32" descr="C:\Users\ecoffey\AppData\Local\Temp\Rar$DRa0.890\Cisco WebEx Meeting Server\Png_256\Cisco WebEx Meeting Serve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28" y="48736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7" name="Picture 33" descr="C:\Users\ecoffey\AppData\Local\Temp\Rar$DRa0.890\Cisco WebEx Meeting Server\Png_256\Cisco WebEx Meeting Serve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095" y="63895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8" name="Picture 34" descr="C:\Users\ecoffey\AppData\Local\Temp\Rar$DRa0.890\Cisco WebEx Meeting Server\Png_256\Cisco WebEx Meeting Serve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558" y="79054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9" name="Picture 35" descr="C:\Users\ecoffey\AppData\Local\Temp\Rar$DRa0.890\Cisco WebEx Meeting Server\Png_256\Cisco WebEx Meeting Serve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021" y="94213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0" name="Picture 36" descr="C:\Users\ecoffey\AppData\Local\Temp\Rar$DRa0.890\Cisco WebEx Meeting Server\Png_256\Cisco WebEx Meeting Serve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82" y="109372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1" name="Picture 37" descr="C:\Users\ecoffey\AppData\Local\Temp\Rar$DRa0.890\Cisco WebEx Meeting Server\Png_256\Cisco WebEx Meeting Serve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43" y="124531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2" name="Picture 38" descr="C:\Users\ecoffey\AppData\Local\Temp\Rar$DRa0.890\Cisco WebEx Meeting Server\Png_256\Cisco WebEx Meeting Serve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04" y="139690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3" name="Picture 39" descr="C:\Users\ecoffey\AppData\Local\Temp\Rar$DRa0.890\Cisco WebEx Meeting Server\Png_256\Cisco WebEx Meeting Serv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65" y="154849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4" name="Picture 40" descr="C:\Users\ecoffey\AppData\Local\Temp\Rar$DRa0.890\Cisco WebEx Meeting Server\Png_256\Cisco WebEx Meeting Serv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826" y="170008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5" name="Picture 41" descr="C:\Users\ecoffey\AppData\Local\Temp\Rar$DRa0.890\Cisco WebEx Meeting Server\Png_256\Cisco WebEx Meeting Serv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987" y="1851670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075227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</a:t>
            </a:r>
            <a:endParaRPr lang="en-US" dirty="0"/>
          </a:p>
        </p:txBody>
      </p:sp>
      <p:pic>
        <p:nvPicPr>
          <p:cNvPr id="8194" name="Picture 2" descr="C:\Users\ecoffey\AppData\Local\Temp\Rar$DRa0.400\30009_Device_cloud_white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39" y="15799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400\30009_Device_cloud_white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68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400\30009_Device_cloud_white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535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400\30009_Device_cloud_white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034767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 Controller</a:t>
            </a:r>
            <a:endParaRPr lang="en-US" dirty="0"/>
          </a:p>
        </p:txBody>
      </p:sp>
      <p:pic>
        <p:nvPicPr>
          <p:cNvPr id="2050" name="Picture 2" descr="C:\Users\ecoffey\AppData\Local\Temp\Rar$DRa0.934\30010_Device_cluster_controll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14601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934\30010_Device_cluster_controll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16287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934\30010_Device_cluster_controll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934\30010_Device_cluster_controll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14662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934\30010_Device_cluster_controll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963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934\30010_Device_cluster_controll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01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934\30010_Device_cluster_controll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934\30010_Device_cluster_controll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59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934\30010_Device_cluster_controll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510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934\30010_Device_cluster_controll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934\30010_Device_cluster_controll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934\30010_Device_cluster_controll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38" y="16359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934\30010_Device_cluster_controll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17935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934\30010_Device_cluster_controll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6" y="28611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934\30010_Device_cluster_controll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30263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934\30010_Device_cluster_controll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549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934\30010_Device_cluster_controll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934\30010_Device_cluster_controll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934\30010_Device_cluster_controll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0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934\30010_Device_cluster_controll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934\30010_Device_cluster_controll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01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934\30010_Device_cluster_controll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934\30010_Device_cluster_controll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934\30010_Device_cluster_controll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29720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934\30010_Device_cluster_controll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395" y="31178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934\30010_Device_cluster_controll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934\30010_Device_cluster_controll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934\30010_Device_cluster_controll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934\30010_Device_cluster_controll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934\30010_Device_cluster_controll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934\30010_Device_cluster_controll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30093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934\30010_Device_cluster_controll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857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798809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Acquirer</a:t>
            </a:r>
            <a:endParaRPr lang="en-US" dirty="0"/>
          </a:p>
        </p:txBody>
      </p:sp>
      <p:pic>
        <p:nvPicPr>
          <p:cNvPr id="3074" name="Picture 2" descr="C:\Users\ecoffey\AppData\Local\Temp\Rar$DRa0.104\30011_Device_content_acquir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5045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104\30011_Device_content_acquir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16264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104\30011_Device_content_acquir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0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104\30011_Device_content_acquir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4907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104\30011_Device_content_acquir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6127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104\30011_Device_content_acquir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0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104\30011_Device_content_acquir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5045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104\30011_Device_content_acquir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6264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104\30011_Device_content_acquir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963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104\30011_Device_content_acquir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7541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104\30011_Device_content_acquir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104\30011_Device_content_acquir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104\30011_Device_content_acquir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7541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104\30011_Device_content_acquir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45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104\30011_Device_content_acquir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94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104\30011_Device_content_acquir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31306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104\30011_Device_content_acquir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45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104\30011_Device_content_acquir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4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104\30011_Device_content_acquir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06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104\30011_Device_content_acquir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28712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104\30011_Device_content_acquir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811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104\30011_Device_content_acquir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77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104\30011_Device_content_acquir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104\30011_Device_content_acquir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104\30011_Device_content_acquir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783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104\30011_Device_content_acquir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104\30011_Device_content_acquir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104\30011_Device_content_acquir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104\30011_Device_content_acquir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04\30011_Device_content_acquir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04\30011_Device_content_acquir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98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04\30011_Device_content_acquir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5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00139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 Controller</a:t>
            </a:r>
            <a:endParaRPr lang="en-US" dirty="0"/>
          </a:p>
        </p:txBody>
      </p:sp>
      <p:pic>
        <p:nvPicPr>
          <p:cNvPr id="81922" name="Picture 2" descr="C:\Users\ecoffey\AppData\Local\Temp\Rar$DRa0.969\Api Controller\Png_64_24_16\Admindown\Api Controll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C:\Users\ecoffey\AppData\Local\Temp\Rar$DRa0.969\Api Controller\Png_64_24_16\Admindown\Api-Controll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16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4" descr="C:\Users\ecoffey\AppData\Local\Temp\Rar$DRa0.969\Api Controller\Png_64_24_16\Admindown\Api-Controll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82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5" descr="C:\Users\ecoffey\AppData\Local\Temp\Rar$DRa0.252\Api Controller\Png_64_24_16\Critical\Api Controll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671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6" descr="C:\Users\ecoffey\AppData\Local\Temp\Rar$DRa0.252\Api Controller\Png_64_24_16\Critical\Api-Controll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5091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7" descr="C:\Users\ecoffey\AppData\Local\Temp\Rar$DRa0.252\Api Controller\Png_64_24_16\Critical\Api-Controll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8" descr="C:\Users\ecoffey\AppData\Local\Temp\Rar$DRa0.382\Api Controller\Png_64_24_16\Default\Api Controll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9" name="Picture 9" descr="C:\Users\ecoffey\AppData\Local\Temp\Rar$DRa0.382\Api Controller\Png_64_24_16\Default\Api-Controll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0" name="Picture 10" descr="C:\Users\ecoffey\AppData\Local\Temp\Rar$DRa0.382\Api Controller\Png_64_24_16\Default\Api-Controller_default_6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1" name="Picture 11" descr="C:\Users\ecoffey\AppData\Local\Temp\Rar$DRa0.367\Api Controller\Png_64_24_16\Major\Api Controll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99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2" name="Picture 12" descr="C:\Users\ecoffey\AppData\Local\Temp\Rar$DRa0.367\Api Controller\Png_64_24_16\Major\Api-Controll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0" y="1509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3" name="Picture 13" descr="C:\Users\ecoffey\AppData\Local\Temp\Rar$DRa0.367\Api Controller\Png_64_24_16\Major\Api-Controll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97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4" name="Picture 14" descr="C:\Users\ecoffey\AppData\Local\Temp\Rar$DRa0.182\Api Controller\Png_64_24_16\Minor\Api Controller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39" y="27233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5" name="Picture 15" descr="C:\Users\ecoffey\AppData\Local\Temp\Rar$DRa0.182\Api Controller\Png_64_24_16\Minor\Api-Controll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88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6" name="Picture 16" descr="C:\Users\ecoffey\AppData\Local\Temp\Rar$DRa0.182\Api Controller\Png_64_24_16\Minor\Api-Controll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3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7" name="Picture 17" descr="C:\Users\ecoffey\AppData\Local\Temp\Rar$DRa0.505\Api Controller\Png_64_24_16\Normal\Api Controll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8" name="Picture 18" descr="C:\Users\ecoffey\AppData\Local\Temp\Rar$DRa0.505\Api Controller\Png_64_24_16\Normal\Api-Controll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9" name="Picture 19" descr="C:\Users\ecoffey\AppData\Local\Temp\Rar$DRa0.505\Api Controller\Png_64_24_16\Normal\Api-Controll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0" name="Picture 20" descr="C:\Users\ecoffey\AppData\Local\Temp\Rar$DRa0.461\Api Controller\Png_64_24_16\Unknown\Api Controll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338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1" name="Picture 21" descr="C:\Users\ecoffey\AppData\Local\Temp\Rar$DRa0.461\Api Controller\Png_64_24_16\Unknown\Api-Controller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2" name="Picture 22" descr="C:\Users\ecoffey\AppData\Local\Temp\Rar$DRa0.461\Api Controller\Png_64_24_16\Unknown\Api-Controll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3" name="Picture 23" descr="C:\Users\ecoffey\AppData\Local\Temp\Rar$DRa0.022\Api Controller\Png_64_24_16\Unmanaged\Api Controll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769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4" name="Picture 24" descr="C:\Users\ecoffey\AppData\Local\Temp\Rar$DRa0.022\Api Controller\Png_64_24_16\Unmanaged\Api-Controll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750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5" name="Picture 25" descr="C:\Users\ecoffey\AppData\Local\Temp\Rar$DRa0.022\Api Controller\Png_64_24_16\Unmanaged\Api-Controll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6" name="Picture 26" descr="C:\Users\ecoffey\AppData\Local\Temp\Rar$DRa0.534\Api Controller\Png_64_24_16\Unreachable\Api Controll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37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7" name="Picture 27" descr="C:\Users\ecoffey\AppData\Local\Temp\Rar$DRa0.534\Api Controller\Png_64_24_16\Unreachable\Api-Controll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8" name="Picture 28" descr="C:\Users\ecoffey\AppData\Local\Temp\Rar$DRa0.534\Api Controller\Png_64_24_16\Unreachable\Api-Controll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9" name="Picture 29" descr="C:\Users\ecoffey\AppData\Local\Temp\Rar$DRa0.799\Api Controller\Png_64_24_16\Warning\Api Controll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0" name="Picture 30" descr="C:\Users\ecoffey\AppData\Local\Temp\Rar$DRa0.799\Api Controller\Png_64_24_16\Warning\Api-Controll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96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1" name="Picture 31" descr="C:\Users\ecoffey\AppData\Local\Temp\Rar$DRa0.799\Api Controller\Png_64_24_16\Warning\Api-Controll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2" name="Picture 32" descr="C:\Users\ecoffey\AppData\Local\Temp\Rar$DRa0.844\Api Controller\Png_256\Api Controllerr_norm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0904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3" name="Picture 33" descr="C:\Users\ecoffey\AppData\Local\Temp\Rar$DRa0.844\Api Controller\Png_256\Api Controllerr_unknown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56" y="6582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4" name="Picture 34" descr="C:\Users\ecoffey\AppData\Local\Temp\Rar$DRa0.844\Api Controller\Png_256\Api Controller_admindown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489" y="8074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5" name="Picture 35" descr="C:\Users\ecoffey\AppData\Local\Temp\Rar$DRa0.844\Api Controller\Png_256\Api Controller_critical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122" y="95658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6" name="Picture 36" descr="C:\Users\ecoffey\AppData\Local\Temp\Rar$DRa0.844\Api Controller\Png_256\Api Controller_default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755" y="110576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7" name="Picture 37" descr="C:\Users\ecoffey\AppData\Local\Temp\Rar$DRa0.844\Api Controller\Png_256\Api Controller_major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88" y="125494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8" name="Picture 38" descr="C:\Users\ecoffey\AppData\Local\Temp\Rar$DRa0.844\Api Controller\Png_256\Api Controller_minor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021" y="140412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9" name="Picture 39" descr="C:\Users\ecoffey\AppData\Local\Temp\Rar$DRa0.844\Api Controller\Png_256\Api Controll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654" y="155330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0" name="Picture 40" descr="C:\Users\ecoffey\AppData\Local\Temp\Rar$DRa0.844\Api Controller\Png_256\Api Controll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287" y="170248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1" name="Picture 41" descr="C:\Users\ecoffey\AppData\Local\Temp\Rar$DRa0.844\Api Controller\Png_256\Api Controll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920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922119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Engine</a:t>
            </a:r>
            <a:endParaRPr lang="en-US" dirty="0"/>
          </a:p>
        </p:txBody>
      </p:sp>
      <p:pic>
        <p:nvPicPr>
          <p:cNvPr id="4098" name="Picture 2" descr="C:\Users\ecoffey\AppData\Local\Temp\Rar$DRa0.883\30012_Device_content_engin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883\30012_Device_content_engin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10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883\30012_Device_content_engin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883\30012_Device_content_engin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07" y="1484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883\30012_Device_content_engin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33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883\30012_Device_content_engin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33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883\30012_Device_content_engin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14732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883\30012_Device_content_engin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883\30012_Device_content_engin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87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883\30012_Device_content_engin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883\30012_Device_content_engin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84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883\30012_Device_content_engin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883\30012_Device_content_engin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883\30012_Device_content_engin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94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883\30012_Device_content_engin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0207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883\30012_Device_content_engin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141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883\30012_Device_content_engin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883\30012_Device_content_engin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9797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883\30012_Device_content_engin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51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883\30012_Device_content_engin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3292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883\30012_Device_content_engin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883\30012_Device_content_engin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08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883\30012_Device_content_engin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8" y="2845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883\30012_Device_content_engin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883\30012_Device_content_engin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883\30012_Device_content_engin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883\30012_Device_content_engin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732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883\30012_Device_content_engin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064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883\30012_Device_content_engin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83\30012_Device_content_engine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83\30012_Device_content_engine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9853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83\30012_Device_content_engine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06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19499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Service Router</a:t>
            </a:r>
            <a:endParaRPr lang="en-US" dirty="0"/>
          </a:p>
        </p:txBody>
      </p:sp>
      <p:pic>
        <p:nvPicPr>
          <p:cNvPr id="5122" name="Picture 2" descr="C:\Users\ecoffey\AppData\Local\Temp\Rar$DRa0.894\30013_Device_content_serv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6047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894\30013_Device_content_serv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7354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894\30013_Device_content_serv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160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894\30013_Device_content_serv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743" y="16047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894\30013_Device_content_serv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266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894\30013_Device_content_serv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39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894\30013_Device_content_serv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5683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894\30013_Device_content_serv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894\30013_Device_content_servic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894\30013_Device_content_serv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894\30013_Device_content_serv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894\30013_Device_content_serv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894\30013_Device_content_serv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894\30013_Device_content_serv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8930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894\30013_Device_content_serv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0128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894\30013_Device_content_serv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1499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894\30013_Device_content_serv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9662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894\30013_Device_content_serv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3092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894\30013_Device_content_serv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894\30013_Device_content_serv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894\30013_Device_content_serv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894\30013_Device_content_serv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894\30013_Device_content_serv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894\30013_Device_content_serv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894\30013_Device_content_servic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894\30013_Device_content_serv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894\30013_Device_content_serv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894\30013_Device_content_serv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894\30013_Device_content_serv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94\30013_Device_content_service_rout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29695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94\30013_Device_content_service_rout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960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94\30013_Device_content_service_rout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6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99879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Switch</a:t>
            </a:r>
            <a:endParaRPr lang="en-US" dirty="0"/>
          </a:p>
        </p:txBody>
      </p:sp>
      <p:pic>
        <p:nvPicPr>
          <p:cNvPr id="6146" name="Picture 2" descr="C:\Users\ecoffey\AppData\Local\Temp\Rar$DRa0.799\30014_Device_content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14" y="13508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799\30014_Device_content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799\30014_Device_content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745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799\30014_Device_content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799\30014_Device_content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799\30014_Device_content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799\30014_Device_content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633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799\30014_Device_content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935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799\30014_Device_content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86440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799\30014_Device_content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799\30014_Device_content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5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799\30014_Device_content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5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799\30014_Device_content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799\30014_Device_content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685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799\30014_Device_content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799\30014_Device_content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30817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799\30014_Device_content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799\30014_Device_content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799\30014_Device_content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799\30014_Device_content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799\30014_Device_content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28397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799\30014_Device_content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3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799\30014_Device_content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799\30014_Device_content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44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799\30014_Device_content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397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799\30014_Device_content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799\30014_Device_content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799\30014_Device_content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799\30014_Device_content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99\30014_Device_content_switch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23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99\30014_Device_content_switch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607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99\30014_Device_content_switch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24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430045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coffey\AppData\Local\Temp\Rar$DRa0.367\Cisco Icons November\30015_Device_CTMS_3083\Png_256\30015_Device_CTMS_3083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427" y="555526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367\Cisco Icons November\30015_Device_CTMS_3083\Png_256\30015_Device_CTMS_3083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790" y="771550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367\Cisco Icons November\30015_Device_CTMS_3083\Png_256\30015_Device_CTMS_3083_major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54" y="987574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367\Cisco Icons November\30015_Device_CTMS_3083\Png_256\30015_Device_CTMS_3083_min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518" y="1203598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367\Cisco Icons November\30015_Device_CTMS_3083\Png_256\30015_Device_CTMS_3083_unknown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62" y="1354073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292\30015_Device_CTMS_default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93113"/>
            <a:ext cx="3227040" cy="322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6" descr="C:\Users\ecoffey\AppData\Local\Temp\Rar$DRa0.292\30015_Device_CTMS_unreachable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09477"/>
            <a:ext cx="3227040" cy="322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CTMS</a:t>
            </a:r>
            <a:endParaRPr lang="en-US" dirty="0"/>
          </a:p>
        </p:txBody>
      </p:sp>
      <p:pic>
        <p:nvPicPr>
          <p:cNvPr id="7170" name="Picture 2" descr="C:\Users\ecoffey\AppData\Local\Temp\Rar$DRa0.292\30015_Device_CTMS_admindown_1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12875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292\30015_Device_CTMS_admindown_2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292\30015_Device_CTMS_admindown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9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292\30015_Device_CTMS_critical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12321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292\30015_Device_CTMS_critical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292\30015_Device_CTMS_critical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774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292\30015_Device_CTMS_default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264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292\30015_Device_CTMS_default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292\30015_Device_CTMS_default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292\30015_Device_CTMS_major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2931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292\30015_Device_CTMS_major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292\30015_Device_CTMS_major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292\30015_Device_CTMS_minor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292\30015_Device_CTMS_minor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61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292\30015_Device_CTMS_minor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11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292\30015_Device_CTMS_unknown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844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292\30015_Device_CTMS_unknown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292\30015_Device_CTMS_unknown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292\30015_Device_CTMS_unmanaged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292\30015_Device_CTMS_unmanaged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292\30015_Device_CTMS_unmanaged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292\30015_Device_CTMS_unreachable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292\30015_Device_CTMS_unreachable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861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292\30015_Device_CTMS_unreachable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292\30015_Device_CTMS_warning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292\30015_Device_CTMS_warning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292\30015_Device_CTMS_warning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292\30015_Device_CTMS_unknown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26823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292\30015_Device_CTMS_unknown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28498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292\30015_Device_CTMS_unknown_64.png"/>
          <p:cNvPicPr>
            <a:picLocks noChangeAspect="1" noChangeArrowheads="1"/>
          </p:cNvPicPr>
          <p:nvPr/>
        </p:nvPicPr>
        <p:blipFill>
          <a:blip r:embed="rId2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24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367\Cisco Icons November\30015_Device_CTMS_3083\Png_256\30015_Device_CTMS_3083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57882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367\Cisco Icons November\30015_Device_CTMS_3083\Png_256\30015_Device_CTMS_3083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1670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75015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CUCM</a:t>
            </a:r>
            <a:endParaRPr lang="en-US" dirty="0"/>
          </a:p>
        </p:txBody>
      </p:sp>
      <p:pic>
        <p:nvPicPr>
          <p:cNvPr id="9218" name="Picture 2" descr="C:\Users\ecoffey\AppData\Local\Temp\Rar$DRa0.117\30017__Device_CUC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18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117\30017__Device_CUC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93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117\30017__Device_CUC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117\30017__Device_CUC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5286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ecoffey\AppData\Local\Temp\Rar$DRa0.117\30017__Device_CUC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03" y="16505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ecoffey\AppData\Local\Temp\Rar$DRa0.117\30017__Device_CUC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03" y="17420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ecoffey\AppData\Local\Temp\Rar$DRa0.117\30017__Device_CUC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37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ecoffey\AppData\Local\Temp\Rar$DRa0.117\30017__Device_CUC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ecoffey\AppData\Local\Temp\Rar$DRa0.117\30017__Device_CUCM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808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C:\Users\ecoffey\AppData\Local\Temp\Rar$DRa0.117\30017__Device_CUCM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16" y="15979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C:\Users\ecoffey\AppData\Local\Temp\Rar$DRa0.117\30017__Device_CUCM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C:\Users\ecoffey\AppData\Local\Temp\Rar$DRa0.117\30017__Device_CUCM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08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C:\Users\ecoffey\AppData\Local\Temp\Rar$DRa0.117\30017__Device_CUCM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532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:\Users\ecoffey\AppData\Local\Temp\Rar$DRa0.117\30017__Device_CUCM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797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C:\Users\ecoffey\AppData\Local\Temp\Rar$DRa0.117\30017__Device_CUCM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41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C:\Users\ecoffey\AppData\Local\Temp\Rar$DRa0.117\30017__Device_CUCM_unknown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ecoffey\AppData\Local\Temp\Rar$DRa0.117\30017__Device_CUCM_unknown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75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C:\Users\ecoffey\AppData\Local\Temp\Rar$DRa0.117\30017__Device_CUCM_unknown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C:\Users\ecoffey\AppData\Local\Temp\Rar$DRa0.117\30017__Device_CUCM_unmanaged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34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C:\Users\ecoffey\AppData\Local\Temp\Rar$DRa0.117\30017__Device_CUCM_unmanaged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9" name="Picture 23" descr="C:\Users\ecoffey\AppData\Local\Temp\Rar$DRa0.117\30017__Device_CUCM_unmanaged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7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0" name="Picture 24" descr="C:\Users\ecoffey\AppData\Local\Temp\Rar$DRa0.117\30017__Device_CUCM_unreachable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2857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1" name="Picture 25" descr="C:\Users\ecoffey\AppData\Local\Temp\Rar$DRa0.117\30017__Device_CUCM_unreachable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3" name="Picture 27" descr="C:\Users\ecoffey\AppData\Local\Temp\Rar$DRa0.117\30017__Device_CUCM_unreachable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4" name="Picture 28" descr="C:\Users\ecoffey\AppData\Local\Temp\Rar$DRa0.117\30017__Device_CUCM_warning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6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5" name="Picture 29" descr="C:\Users\ecoffey\AppData\Local\Temp\Rar$DRa0.117\30017__Device_CUCM_warning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79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6" name="Picture 30" descr="C:\Users\ecoffey\AppData\Local\Temp\Rar$DRa0.117\30017__Device_CUCM_warning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17\30017__Device_CUCM_unknown_16.png"/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650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17\30017__Device_CUCM_unknown_24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201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17\30017__Device_CUCM_unknown_6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04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117\30017__Device_CUCM_default_25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-14954"/>
            <a:ext cx="3182200" cy="318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6" descr="C:\Users\ecoffey\AppData\Local\Temp\Rar$DRa0.117\30017__Device_CUCM_unreachable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562"/>
            <a:ext cx="3182200" cy="318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362\Cisco Icons November\30017__Device_CUCM_3085\Png_256\30017__Device_CUCM_308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6504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362\Cisco Icons November\30017__Device_CUCM_3085\Png_256\30017__Device_CUCM_308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6741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362\Cisco Icons November\30017__Device_CUCM_3085\Png_256\30017__Device_CUCM_308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42007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362\Cisco Icons November\30017__Device_CUCM_3085\Png_256\30017__Device_CUCM_308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74" y="1959809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362\Cisco Icons November\30017__Device_CUCM_3085\Png_256\30017__Device_CUCM_308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7893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362\Cisco Icons November\30017__Device_CUCM_3085\Png_256\30017__Device_CUCM_308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7734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362\Cisco Icons November\30017__Device_CUCM_3085\Png_256\30017__Device_CUCM_308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9460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360827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6" descr="C:\Users\ecoffey\AppData\Local\Temp\Rar$DRa0.280\30016_Device_CTRS_unreachable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66" y="519340"/>
            <a:ext cx="3204538" cy="320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280\30016_Device_CTRS_default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63356"/>
            <a:ext cx="3204538" cy="320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CTRS</a:t>
            </a:r>
            <a:endParaRPr lang="en-US" dirty="0"/>
          </a:p>
        </p:txBody>
      </p:sp>
      <p:pic>
        <p:nvPicPr>
          <p:cNvPr id="8194" name="Picture 2" descr="C:\Users\ecoffey\AppData\Local\Temp\Rar$DRa0.280\30016_Device_CTRS_admindown_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887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280\30016_Device_CTRS_admindown_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270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280\30016_Device_CTRS_admindown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62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280\30016_Device_CTRS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27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280\30016_Device_CTRS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4833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280\30016_Device_CTRS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372" y="1686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280\30016_Device_CTRS_default_1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1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ecoffey\AppData\Local\Temp\Rar$DRa0.280\30016_Device_CTRS_default_2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46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ecoffey\AppData\Local\Temp\Rar$DRa0.280\30016_Device_CTRS_default_6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887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ecoffey\AppData\Local\Temp\Rar$DRa0.280\30016_Device_CTRS_major_1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13497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ecoffey\AppData\Local\Temp\Rar$DRa0.280\30016_Device_CTRS_major_2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95" y="15058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ecoffey\AppData\Local\Temp\Rar$DRa0.280\30016_Device_CTRS_major_6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ecoffey\AppData\Local\Temp\Rar$DRa0.280\30016_Device_CTRS_minor_1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27186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ecoffey\AppData\Local\Temp\Rar$DRa0.280\30016_Device_CTRS_minor_2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93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C:\Users\ecoffey\AppData\Local\Temp\Rar$DRa0.280\30016_Device_CTRS_minor_6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622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ecoffey\AppData\Local\Temp\Rar$DRa0.280\30016_Device_CTRS_unknown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C:\Users\ecoffey\AppData\Local\Temp\Rar$DRa0.280\30016_Device_CTRS_unknown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C:\Users\ecoffey\AppData\Local\Temp\Rar$DRa0.280\30016_Device_CTRS_unknown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22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Picture 21" descr="C:\Users\ecoffey\AppData\Local\Temp\Rar$DRa0.280\30016_Device_CTRS_unmanaged_1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C:\Users\ecoffey\AppData\Local\Temp\Rar$DRa0.280\30016_Device_CTRS_unmanaged_2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9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5" name="Picture 23" descr="C:\Users\ecoffey\AppData\Local\Temp\Rar$DRa0.280\30016_Device_CTRS_unmanaged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576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C:\Users\ecoffey\AppData\Local\Temp\Rar$DRa0.280\30016_Device_CTRS_unreachable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7" name="Picture 25" descr="C:\Users\ecoffey\AppData\Local\Temp\Rar$DRa0.280\30016_Device_CTRS_unreachable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09" y="28748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9" name="Picture 27" descr="C:\Users\ecoffey\AppData\Local\Temp\Rar$DRa0.280\30016_Device_CTR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47" y="30576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C:\Users\ecoffey\AppData\Local\Temp\Rar$DRa0.280\30016_Device_CTR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1" name="Picture 29" descr="C:\Users\ecoffey\AppData\Local\Temp\Rar$DRa0.280\30016_Device_CTR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77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C:\Users\ecoffey\AppData\Local\Temp\Rar$DRa0.280\30016_Device_CTR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4" descr="C:\Users\ecoffey\AppData\Local\Temp\Rar$DRa0.280\30016_Device_CTRS_unreachable_16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53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5" descr="C:\Users\ecoffey\AppData\Local\Temp\Rar$DRa0.280\30016_Device_CTRS_unreachable_24.png"/>
          <p:cNvPicPr>
            <a:picLocks noChangeAspect="1" noChangeArrowheads="1"/>
          </p:cNvPicPr>
          <p:nvPr/>
        </p:nvPicPr>
        <p:blipFill>
          <a:blip r:embed="rId2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46" y="28969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7" descr="C:\Users\ecoffey\AppData\Local\Temp\Rar$DRa0.280\30016_Device_CTR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97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ecoffey\AppData\Local\Temp\Rar$DRa0.964\Cisco Icons November\30016_Device_CTRS_3084\Png_256\30016_Device_CTRS_3084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87574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964\Cisco Icons November\30016_Device_CTRS_3084\Png_256\30016_Device_CTRS_3084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95457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964\Cisco Icons November\30016_Device_CTRS_3084\Png_256\30016_Device_CTRS_3084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39473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964\Cisco Icons November\30016_Device_CTRS_3084\Png_256\30016_Device_CTRS_3084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83489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964\Cisco Icons November\30016_Device_CTRS_3084\Png_256\30016_Device_CTRS_3084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7505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964\Cisco Icons November\30016_Device_CTRS_3084\Png_256\30016_Device_CTRS_3084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875" y="1707654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964\Cisco Icons November\30016_Device_CTRS_3084\Png_256\30016_Device_CTRS_3084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1670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8942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CUVC</a:t>
            </a:r>
            <a:endParaRPr lang="en-US" dirty="0"/>
          </a:p>
        </p:txBody>
      </p:sp>
      <p:pic>
        <p:nvPicPr>
          <p:cNvPr id="10242" name="Picture 2" descr="C:\Users\ecoffey\AppData\Local\Temp\Rar$DRa0.247\30018_Device_CUVC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247\30018_Device_CUVC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130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247\30018_Device_CUVC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57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247\30018_Device_CUVC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12696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247\30018_Device_CUVC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2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247\30018_Device_CUVC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974" y="16826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247\30018_Device_CUVC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2696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ecoffey\AppData\Local\Temp\Rar$DRa0.247\30018_Device_CUVC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ecoffey\AppData\Local\Temp\Rar$DRa0.247\30018_Device_CUVC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014" y="195486"/>
            <a:ext cx="3230987" cy="323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ecoffey\AppData\Local\Temp\Rar$DRa0.247\30018_Device_CUVC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872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ecoffey\AppData\Local\Temp\Rar$DRa0.247\30018_Device_CUVC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39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C:\Users\ecoffey\AppData\Local\Temp\Rar$DRa0.247\30018_Device_CUVC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1" y="15089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C:\Users\ecoffey\AppData\Local\Temp\Rar$DRa0.247\30018_Device_CUVC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C:\Users\ecoffey\AppData\Local\Temp\Rar$DRa0.247\30018_Device_CUVC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72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C:\Users\ecoffey\AppData\Local\Temp\Rar$DRa0.247\30018_Device_CUVC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C:\Users\ecoffey\AppData\Local\Temp\Rar$DRa0.247\30018_Device_CUVC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C:\Users\ecoffey\AppData\Local\Temp\Rar$DRa0.247\30018_Device_CUVC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8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C:\Users\ecoffey\AppData\Local\Temp\Rar$DRa0.247\30018_Device_CUVC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C:\Users\ecoffey\AppData\Local\Temp\Rar$DRa0.247\30018_Device_CUVC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C:\Users\ecoffey\AppData\Local\Temp\Rar$DRa0.247\30018_Device_CUVC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C:\Users\ecoffey\AppData\Local\Temp\Rar$DRa0.247\30018_Device_CUVC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C:\Users\ecoffey\AppData\Local\Temp\Rar$DRa0.247\30018_Device_CUVC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C:\Users\ecoffey\AppData\Local\Temp\Rar$DRa0.247\30018_Device_CUVC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3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C:\Users\ecoffey\AppData\Local\Temp\Rar$DRa0.247\30018_Device_CUVC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30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C:\Users\ecoffey\AppData\Local\Temp\Rar$DRa0.247\30018_Device_CUVC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25" y="357398"/>
            <a:ext cx="3266742" cy="326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C:\Users\ecoffey\AppData\Local\Temp\Rar$DRa0.247\30018_Device_CUVC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C:\Users\ecoffey\AppData\Local\Temp\Rar$DRa0.247\30018_Device_CUVC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915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C:\Users\ecoffey\AppData\Local\Temp\Rar$DRa0.247\30018_Device_CUVC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C:\Users\ecoffey\AppData\Local\Temp\Rar$DRa0.247\30018_Device_CUVC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47\30018_Device_CUVC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30" y="26571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47\30018_Device_CUVC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30" y="28357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47\30018_Device_CUVC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9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ecoffey\AppData\Local\Temp\Rar$DRa0.175\Cisco Icons November\330018_Device_CUVC_3082\Png_256\330018_Device_CUVC_3082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52" y="72565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ecoffey\AppData\Local\Temp\Rar$DRa0.175\Cisco Icons November\330018_Device_CUVC_3082\Png_256\330018_Device_CUVC_3082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556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ecoffey\AppData\Local\Temp\Rar$DRa0.175\Cisco Icons November\330018_Device_CUVC_3082\Png_256\330018_Device_CUVC_3082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5579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ecoffey\AppData\Local\Temp\Rar$DRa0.175\Cisco Icons November\330018_Device_CUVC_3082\Png_256\330018_Device_CUVC_3082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9671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C:\Users\ecoffey\AppData\Local\Temp\Rar$DRa0.175\Cisco Icons November\330018_Device_CUVC_3082\Png_256\330018_Device_CUVC_3082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52551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C:\Users\ecoffey\AppData\Local\Temp\Rar$DRa0.175\Cisco Icons November\330018_Device_CUVC_3082\Png_256\330018_Device_CUVC_3082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20062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C:\Users\ecoffey\AppData\Local\Temp\Rar$DRa0.175\Cisco Icons November\330018_Device_CUVC_3082\Png_256\330018_Device_CUVC_3082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51670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36045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pic>
        <p:nvPicPr>
          <p:cNvPr id="11266" name="Picture 2" descr="C:\Users\ecoffey\AppData\Local\Temp\Rar$DRa0.173\30019_Device_databas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16272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173\30019_Device_databas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45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173\30019_Device_databas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214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173\30019_Device_databas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08" y="15771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173\30019_Device_databas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99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173\30019_Device_databas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76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173\30019_Device_databas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70" y="16101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ecoffey\AppData\Local\Temp\Rar$DRa0.173\30019_Device_databas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53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ecoffey\AppData\Local\Temp\Rar$DRa0.173\30019_Device_databas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560" y="45808"/>
            <a:ext cx="3724890" cy="372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ecoffey\AppData\Local\Temp\Rar$DRa0.173\30019_Device_databas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ecoffey\AppData\Local\Temp\Rar$DRa0.173\30019_Device_databas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226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ecoffey\AppData\Local\Temp\Rar$DRa0.173\30019_Device_databas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8" y="17299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ecoffey\AppData\Local\Temp\Rar$DRa0.173\30019_Device_databas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8214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C:\Users\ecoffey\AppData\Local\Temp\Rar$DRa0.173\30019_Device_databas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953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ecoffey\AppData\Local\Temp\Rar$DRa0.173\30019_Device_databas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3069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 descr="C:\Users\ecoffey\AppData\Local\Temp\Rar$DRa0.173\30019_Device_databas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61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ecoffey\AppData\Local\Temp\Rar$DRa0.173\30019_Device_databas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40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ecoffey\AppData\Local\Temp\Rar$DRa0.173\30019_Device_databas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7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C:\Users\ecoffey\AppData\Local\Temp\Rar$DRa0.173\30019_Device_databas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08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ecoffey\AppData\Local\Temp\Rar$DRa0.173\30019_Device_databas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965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C:\Users\ecoffey\AppData\Local\Temp\Rar$DRa0.173\30019_Device_databas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84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C:\Users\ecoffey\AppData\Local\Temp\Rar$DRa0.173\30019_Device_databas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099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C:\Users\ecoffey\AppData\Local\Temp\Rar$DRa0.173\30019_Device_databas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365" y="29460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:\Users\ecoffey\AppData\Local\Temp\Rar$DRa0.173\30019_Device_databas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79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:\Users\ecoffey\AppData\Local\Temp\Rar$DRa0.173\30019_Device_databas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-3485"/>
            <a:ext cx="4141139" cy="414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:\Users\ecoffey\AppData\Local\Temp\Rar$DRa0.173\30019_Device_databas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12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:\Users\ecoffey\AppData\Local\Temp\Rar$DRa0.173\30019_Device_databas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3" name="Picture 29" descr="C:\Users\ecoffey\AppData\Local\Temp\Rar$DRa0.173\30019_Device_databas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C:\Users\ecoffey\AppData\Local\Temp\Rar$DRa0.173\30019_Device_databas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4" descr="C:\Users\ecoffey\AppData\Local\Temp\Rar$DRa0.173\30019_Device_databas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29584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5" descr="C:\Users\ecoffey\AppData\Local\Temp\Rar$DRa0.173\30019_Device_databas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298" y="30804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7" descr="C:\Users\ecoffey\AppData\Local\Temp\Rar$DRa0.173\30019_Device_databas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02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891\Cisco Icons November\30019_Device_database_3036\Png_256\30019_Device_database_30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85456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891\Cisco Icons November\30019_Device_database_3036\Png_256\30019_Device_database_30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2" y="185151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891\Cisco Icons November\30019_Device_database_3036\Png_256\30019_Device_database_30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075925"/>
            <a:ext cx="3250794" cy="18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891\Cisco Icons November\30019_Device_database_3036\Png_256\30019_Device_database_30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28" y="230908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891\Cisco Icons November\30019_Device_database_3036\Png_256\30019_Device_database_30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974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891\Cisco Icons November\30019_Device_database_3036\Png_256\30019_Device_database_30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21208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891\Cisco Icons November\30019_Device_database_3036\Png_256\30019_Device_database_30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46057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523830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Detector</a:t>
            </a:r>
            <a:endParaRPr lang="en-US" dirty="0"/>
          </a:p>
        </p:txBody>
      </p:sp>
      <p:pic>
        <p:nvPicPr>
          <p:cNvPr id="12290" name="Picture 2" descr="C:\Users\ecoffey\AppData\Local\Temp\Rar$DRa0.262\30020__Device_dete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44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262\30020__Device_dete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463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262\30020__Device_dete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262\30020__Device_dete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262\30020__Device_dete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605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262\30020__Device_dete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3776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262\30020__Device_dete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ecoffey\AppData\Local\Temp\Rar$DRa0.262\30020__Device_dete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Users\ecoffey\AppData\Local\Temp\Rar$DRa0.262\30020__Device_detec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C:\Users\ecoffey\AppData\Local\Temp\Rar$DRa0.262\30020__Device_detec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C:\Users\ecoffey\AppData\Local\Temp\Rar$DRa0.262\30020__Device_detec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C:\Users\ecoffey\AppData\Local\Temp\Rar$DRa0.262\30020__Device_detec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C:\Users\ecoffey\AppData\Local\Temp\Rar$DRa0.262\30020__Device_detec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C:\Users\ecoffey\AppData\Local\Temp\Rar$DRa0.262\30020__Device_detec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405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C:\Users\ecoffey\AppData\Local\Temp\Rar$DRa0.262\30020__Device_detec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8" y="30006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C:\Users\ecoffey\AppData\Local\Temp\Rar$DRa0.262\30020__Device_detec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8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C:\Users\ecoffey\AppData\Local\Temp\Rar$DRa0.262\30020__Device_detec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8405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7" name="Picture 19" descr="C:\Users\ecoffey\AppData\Local\Temp\Rar$DRa0.262\30020__Device_detec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C:\Users\ecoffey\AppData\Local\Temp\Rar$DRa0.262\30020__Device_detec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9" name="Picture 21" descr="C:\Users\ecoffey\AppData\Local\Temp\Rar$DRa0.262\30020__Device_detec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28451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0" name="Picture 22" descr="C:\Users\ecoffey\AppData\Local\Temp\Rar$DRa0.262\30020__Device_detec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1" name="Picture 23" descr="C:\Users\ecoffey\AppData\Local\Temp\Rar$DRa0.262\30020__Device_detec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2" name="Picture 24" descr="C:\Users\ecoffey\AppData\Local\Temp\Rar$DRa0.262\30020__Device_detec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8451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C:\Users\ecoffey\AppData\Local\Temp\Rar$DRa0.262\30020__Device_detec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29670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4" name="Picture 26" descr="C:\Users\ecoffey\AppData\Local\Temp\Rar$DRa0.262\30020__Device_detec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5" name="Picture 27" descr="C:\Users\ecoffey\AppData\Local\Temp\Rar$DRa0.262\30020__Device_detec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01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6" name="Picture 28" descr="C:\Users\ecoffey\AppData\Local\Temp\Rar$DRa0.262\30020__Device_detec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7" name="Picture 29" descr="C:\Users\ecoffey\AppData\Local\Temp\Rar$DRa0.262\30020__Device_detec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8" name="Picture 30" descr="C:\Users\ecoffey\AppData\Local\Temp\Rar$DRa0.262\30020__Device_detec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62\30020__Device_detec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25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62\30020__Device_detec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74" y="29817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62\30020__Device_detec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68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875286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DPT</a:t>
            </a:r>
            <a:endParaRPr lang="en-US" dirty="0"/>
          </a:p>
        </p:txBody>
      </p:sp>
      <p:pic>
        <p:nvPicPr>
          <p:cNvPr id="13314" name="Picture 2" descr="C:\Users\ecoffey\AppData\Local\Temp\Rar$DRa1.894\30021_Device_DP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6814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1.894\30021_Device_DP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465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1.894\30021_Device_DP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338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1.894\30021_Device_DP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6492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1.894\30021_Device_DP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70" y="17378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1.894\30021_Device_DP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1.894\30021_Device_DP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58" y="16595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ecoffey\AppData\Local\Temp\Rar$DRa1.894\30021_Device_DP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884" y="17378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ecoffey\AppData\Local\Temp\Rar$DRa1.894\30021_Device_DP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215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ecoffey\AppData\Local\Temp\Rar$DRa1.894\30021_Device_DP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09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ecoffey\AppData\Local\Temp\Rar$DRa1.894\30021_Device_DP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15883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ecoffey\AppData\Local\Temp\Rar$DRa1.894\30021_Device_DP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17088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ecoffey\AppData\Local\Temp\Rar$DRa1.894\30021_Device_DP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80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:\Users\ecoffey\AppData\Local\Temp\Rar$DRa1.894\30021_Device_DP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9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C:\Users\ecoffey\AppData\Local\Temp\Rar$DRa1.894\30021_Device_DP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C:\Users\ecoffey\AppData\Local\Temp\Rar$DRa1.894\30021_Device_DP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9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C:\Users\ecoffey\AppData\Local\Temp\Rar$DRa1.894\30021_Device_DP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C:\Users\ecoffey\AppData\Local\Temp\Rar$DRa1.894\30021_Device_DP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70" y="31014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C:\Users\ecoffey\AppData\Local\Temp\Rar$DRa1.894\30021_Device_DP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8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 descr="C:\Users\ecoffey\AppData\Local\Temp\Rar$DRa1.894\30021_Device_DP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35" y="29184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C:\Users\ecoffey\AppData\Local\Temp\Rar$DRa1.894\30021_Device_DP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58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 descr="C:\Users\ecoffey\AppData\Local\Temp\Rar$DRa1.894\30021_Device_DP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928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C:\Users\ecoffey\AppData\Local\Temp\Rar$DRa1.894\30021_Device_DP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C:\Users\ecoffey\AppData\Local\Temp\Rar$DRa1.894\30021_Device_DP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C:\Users\ecoffey\AppData\Local\Temp\Rar$DRa1.894\30021_Device_DP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C:\Users\ecoffey\AppData\Local\Temp\Rar$DRa1.894\30021_Device_DP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C:\Users\ecoffey\AppData\Local\Temp\Rar$DRa1.894\30021_Device_DP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94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C:\Users\ecoffey\AppData\Local\Temp\Rar$DRa1.894\30021_Device_DP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28" y="17424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C:\Users\ecoffey\AppData\Local\Temp\Rar$DRa1.894\30021_Device_DP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1.894\30021_Device_DP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9718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1.894\30021_Device_DP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37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1.894\30021_Device_DP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851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14737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ASA 5500</a:t>
            </a:r>
            <a:endParaRPr lang="en-US" dirty="0"/>
          </a:p>
        </p:txBody>
      </p:sp>
      <p:pic>
        <p:nvPicPr>
          <p:cNvPr id="2050" name="Picture 2" descr="C:\Users\ecoffey\AppData\Local\Temp\Rar$DRa0.758\30002_Device_asa55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1308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758\30002_Device_asa55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758\30002_Device_asa55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758\30002_Device_asa55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12" y="1308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758\30002_Device_asa55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2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758\30002_Device_asa55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85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758\30002_Device_asa55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016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758\30002_Device_asa55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2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758\30002_Device_asa55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858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758\30002_Device_asa55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83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758\30002_Device_asa55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48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758\30002_Device_asa55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758\30002_Device_asa55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57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758\30002_Device_asa55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21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758\30002_Device_asa55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758\30002_Device_asa55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32" y="30799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758\30002_Device_asa55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43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758\30002_Device_asa55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758\30002_Device_asa55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7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758\30002_Device_asa55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758\30002_Device_asa55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758\30002_Device_asa55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3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758\30002_Device_asa55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951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758\30002_Device_asa55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246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758\30002_Device_asa55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758\30002_Device_asa55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7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758\30002_Device_asa55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758\30002_Device_asa55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29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758\30002_Device_asa55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58\30002_Device_asa55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06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58\30002_Device_asa55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43" y="283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58\30002_Device_asa55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35" y="3087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19221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DSLAM</a:t>
            </a:r>
            <a:endParaRPr lang="en-US" dirty="0"/>
          </a:p>
        </p:txBody>
      </p:sp>
      <p:pic>
        <p:nvPicPr>
          <p:cNvPr id="14338" name="Picture 2" descr="C:\Users\ecoffey\AppData\Local\Temp\Rar$DRa0.532\30022_Device_DSLA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7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532\30022_Device_DSLA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532\30022_Device_DSLA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7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532\30022_Device_DSLA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7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532\30022_Device_DSLA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5259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532\30022_Device_DSLA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8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532\30022_Device_DSLA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129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ecoffey\AppData\Local\Temp\Rar$DRa0.532\30022_Device_DSLA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Users\ecoffey\AppData\Local\Temp\Rar$DRa0.532\30022_Device_DSLA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C:\Users\ecoffey\AppData\Local\Temp\Rar$DRa0.532\30022_Device_DSLA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180" y="1728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C:\Users\ecoffey\AppData\Local\Temp\Rar$DRa0.532\30022_Device_DSLA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78" y="13563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C:\Users\ecoffey\AppData\Local\Temp\Rar$DRa0.532\30022_Device_DSLA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9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C:\Users\ecoffey\AppData\Local\Temp\Rar$DRa0.532\30022_Device_DSLA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9" y="1737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 descr="C:\Users\ecoffey\AppData\Local\Temp\Rar$DRa0.532\30022_Device_DSLA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C:\Users\ecoffey\AppData\Local\Temp\Rar$DRa0.532\30022_Device_DSLA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406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 descr="C:\Users\ecoffey\AppData\Local\Temp\Rar$DRa0.532\30022_Device_DSLA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26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C:\Users\ecoffey\AppData\Local\Temp\Rar$DRa0.532\30022_Device_DSLA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42" y="26861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C:\Users\ecoffey\AppData\Local\Temp\Rar$DRa0.532\30022_Device_DSLA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C:\Users\ecoffey\AppData\Local\Temp\Rar$DRa0.532\30022_Device_DSLA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7" name="Picture 21" descr="C:\Users\ecoffey\AppData\Local\Temp\Rar$DRa0.532\30022_Device_DSLA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C:\Users\ecoffey\AppData\Local\Temp\Rar$DRa0.532\30022_Device_DSLA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0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C:\Users\ecoffey\AppData\Local\Temp\Rar$DRa0.532\30022_Device_DSLA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C:\Users\ecoffey\AppData\Local\Temp\Rar$DRa0.532\30022_Device_DSLA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6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C:\Users\ecoffey\AppData\Local\Temp\Rar$DRa0.532\30022_Device_DSLA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C:\Users\ecoffey\AppData\Local\Temp\Rar$DRa0.532\30022_Device_DSLA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C:\Users\ecoffey\AppData\Local\Temp\Rar$DRa0.532\30022_Device_DSLA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C:\Users\ecoffey\AppData\Local\Temp\Rar$DRa0.532\30022_Device_DSLA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C:\Users\ecoffey\AppData\Local\Temp\Rar$DRa0.532\30022_Device_DSLA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C:\Users\ecoffey\AppData\Local\Temp\Rar$DRa0.532\30022_Device_DSLA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32\30022_Device_DSLA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32\30022_Device_DSLA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8881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32\30022_Device_DSLA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22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255089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Dual-Band Access Point</a:t>
            </a:r>
            <a:endParaRPr lang="en-US" dirty="0"/>
          </a:p>
        </p:txBody>
      </p:sp>
      <p:pic>
        <p:nvPicPr>
          <p:cNvPr id="94210" name="Picture 2" descr="C:\Users\ecoffey\AppData\Local\Temp\Rar$DRa0.947\Dual-band Access Point\Png_64_24_16\Admindown\Dual-band-Access-Poi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69" y="1429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1" name="Picture 3" descr="C:\Users\ecoffey\AppData\Local\Temp\Rar$DRa0.947\Dual-band Access Point\Png_64_24_16\Admindown\Dual-band-Access-Poi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15987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2" name="Picture 4" descr="C:\Users\ecoffey\AppData\Local\Temp\Rar$DRa0.947\Dual-band Access Point\Png_64_24_16\Admindown\Dual-band-Access-Poi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17294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3" name="Picture 5" descr="C:\Users\ecoffey\AppData\Local\Temp\Rar$DRa0.671\Dual-band Access Point\Png_64_24_16\Critical\Dual-band-Access-Poi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37" y="14558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4" name="Picture 6" descr="C:\Users\ecoffey\AppData\Local\Temp\Rar$DRa0.671\Dual-band Access Point\Png_64_24_16\Critical\Dual-band-Access-Poi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987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5" name="Picture 7" descr="C:\Users\ecoffey\AppData\Local\Temp\Rar$DRa0.671\Dual-band Access Point\Png_64_24_16\Critical\Dual-band-Access-Poi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434" y="17586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6" name="Picture 8" descr="C:\Users\ecoffey\AppData\Local\Temp\Rar$DRa0.288\Dual-band Access Point\Png_64_24_16\Default\Dual-band-Access-Poi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429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7" name="Picture 9" descr="C:\Users\ecoffey\AppData\Local\Temp\Rar$DRa0.288\Dual-band Access Point\Png_64_24_16\Default\Dual-band-Access-Poi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5757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8" name="Picture 10" descr="C:\Users\ecoffey\AppData\Local\Temp\Rar$DRa0.288\Dual-band Access Point\Png_64_24_16\Default\Dual-band-Access-Poin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7264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9" name="Picture 11" descr="C:\Users\ecoffey\AppData\Local\Temp\Rar$DRa0.358\Dual-band Access Point\Png_64_24_16\Major\Dual-band-Access-Poin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4" y="13928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0" name="Picture 12" descr="C:\Users\ecoffey\AppData\Local\Temp\Rar$DRa0.358\Dual-band Access Point\Png_64_24_16\Major\Dual-band-Access-Poin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96" y="15435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1" name="Picture 13" descr="C:\Users\ecoffey\AppData\Local\Temp\Rar$DRa0.358\Dual-band Access Point\Png_64_24_16\Major\Dual-band-Access-Poin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2" name="Picture 14" descr="C:\Users\ecoffey\AppData\Local\Temp\Rar$DRa1.559\Dual-band Access Point\Png_64_24_16\Minor\Dual-band-Access-Poin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3" name="Picture 15" descr="C:\Users\ecoffey\AppData\Local\Temp\Rar$DRa1.559\Dual-band Access Point\Png_64_24_16\Minor\Dual-band-Access-Poin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443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4" name="Picture 16" descr="C:\Users\ecoffey\AppData\Local\Temp\Rar$DRa1.559\Dual-band Access Point\Png_64_24_16\Minor\Dual-band-Access-Poin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7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5" name="Picture 17" descr="C:\Users\ecoffey\AppData\Local\Temp\Rar$DRa0.463\Dual-band Access Point\Png_64_24_16\Normal\Dual-band-Access-Poin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28043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6" name="Picture 18" descr="C:\Users\ecoffey\AppData\Local\Temp\Rar$DRa0.463\Dual-band Access Point\Png_64_24_16\Normal\Dual-band-Access-Poin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736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7" name="Picture 19" descr="C:\Users\ecoffey\AppData\Local\Temp\Rar$DRa0.463\Dual-band Access Point\Png_64_24_16\Normal\Dual-band-Access-Poin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189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8" name="Picture 20" descr="C:\Users\ecoffey\AppData\Local\Temp\Rar$DRa0.185\Dual-band Access Point\Png_64_24_16\Unknown\Dual-band-Access-Poin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786" y="27879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9" name="Picture 21" descr="C:\Users\ecoffey\AppData\Local\Temp\Rar$DRa0.185\Dual-band Access Point\Png_64_24_16\Unknown\Dual-band-Access-Poin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829" y="29536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0" name="Picture 22" descr="C:\Users\ecoffey\AppData\Local\Temp\Rar$DRa0.185\Dual-band Access Point\Png_64_24_16\Unknown\Dual-band-Access-Poin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1" name="Picture 23" descr="C:\Users\ecoffey\AppData\Local\Temp\Rar$DRa0.957\Dual-band Access Point\Png_64_24_16\Unmanaged\Dual-band-Access-Poin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2" name="Picture 24" descr="C:\Users\ecoffey\AppData\Local\Temp\Rar$DRa0.957\Dual-band Access Point\Png_64_24_16\Unmanaged\Dual-band-Access-Point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3" name="Picture 25" descr="C:\Users\ecoffey\AppData\Local\Temp\Rar$DRa0.957\Dual-band Access Point\Png_64_24_16\Unmanaged\Dual-band-Access-Point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4" name="Picture 26" descr="C:\Users\ecoffey\AppData\Local\Temp\Rar$DRa0.474\Dual-band Access Point\Png_64_24_16\Unreachable\Dual-band-Access-Point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8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5" name="Picture 27" descr="C:\Users\ecoffey\AppData\Local\Temp\Rar$DRa0.474\Dual-band Access Point\Png_64_24_16\Unreachable\Dual-band-Access-Point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84" y="29791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6" name="Picture 28" descr="C:\Users\ecoffey\AppData\Local\Temp\Rar$DRa0.474\Dual-band Access Point\Png_64_24_16\Unreachable\Dual-band-Access-Point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79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7" name="Picture 29" descr="C:\Users\ecoffey\AppData\Local\Temp\Rar$DRa0.158\Dual-band Access Point\Png_64_24_16\Warning\Dual-band-Access-Point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37" y="14538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8" name="Picture 30" descr="C:\Users\ecoffey\AppData\Local\Temp\Rar$DRa0.158\Dual-band Access Point\Png_64_24_16\Warning\Dual-band-Access-Point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09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9" name="Picture 31" descr="C:\Users\ecoffey\AppData\Local\Temp\Rar$DRa0.158\Dual-band Access Point\Png_64_24_16\Warning\Dual-band-Access-Point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67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0" name="Picture 32" descr="C:\Users\ecoffey\AppData\Local\Temp\Rar$DRa0.743\Dual-band Access Point\Png_256\Dual-band Access Point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1742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1" name="Picture 33" descr="C:\Users\ecoffey\AppData\Local\Temp\Rar$DRa0.743\Dual-band Access Point\Png_256\Dual-band Access Point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38606"/>
            <a:ext cx="2869841" cy="20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2" name="Picture 34" descr="C:\Users\ecoffey\AppData\Local\Temp\Rar$DRa0.743\Dual-band Access Point\Png_256\Dual-band Access Point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72771"/>
            <a:ext cx="2869841" cy="20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3" name="Picture 35" descr="C:\Users\ecoffey\AppData\Local\Temp\Rar$DRa0.743\Dual-band Access Point\Png_256\Dual-band Access Point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06936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4" name="Picture 36" descr="C:\Users\ecoffey\AppData\Local\Temp\Rar$DRa0.743\Dual-band Access Point\Png_256\Dual-band Access Point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53800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5" name="Picture 37" descr="C:\Users\ecoffey\AppData\Local\Temp\Rar$DRa0.743\Dual-band Access Point\Png_256\Dual-band Access Point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664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6" name="Picture 38" descr="C:\Users\ecoffey\AppData\Local\Temp\Rar$DRa0.743\Dual-band Access Point\Png_256\Dual-band Access Point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47528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7" name="Picture 39" descr="C:\Users\ecoffey\AppData\Local\Temp\Rar$DRa0.743\Dual-band Access Point\Png_256\Dual-band Access Point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94392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8" name="Picture 40" descr="C:\Users\ecoffey\AppData\Local\Temp\Rar$DRa0.743\Dual-band Access Point\Png_256\Dual-band Access Point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41256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9" name="Picture 41" descr="C:\Users\ecoffey\AppData\Local\Temp\Rar$DRa0.743\Dual-band Access Point\Png_256\Dual-band Access Point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88121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769707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FDDI</a:t>
            </a:r>
            <a:endParaRPr lang="en-US" dirty="0"/>
          </a:p>
        </p:txBody>
      </p:sp>
      <p:pic>
        <p:nvPicPr>
          <p:cNvPr id="15362" name="Picture 2" descr="C:\Users\ecoffey\AppData\Local\Temp\Rar$DRa0.962\30023_Device_FDDI_ring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99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962\30023_Device_FDDI_ring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21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962\30023_Device_FDDI_ring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004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962\30023_Device_FDDI_ring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6165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962\30023_Device_FDDI_ring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7330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962\30023_Device_FDDI_ring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8136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962\30023_Device_FDDI_ring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635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ecoffey\AppData\Local\Temp\Rar$DRa0.962\30023_Device_FDDI_ring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030" y="1730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ecoffey\AppData\Local\Temp\Rar$DRa0.962\30023_Device_FDDI_ring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Users\ecoffey\AppData\Local\Temp\Rar$DRa0.962\30023_Device_FDDI_ring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ecoffey\AppData\Local\Temp\Rar$DRa0.962\30023_Device_FDDI_ring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70" y="16090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ecoffey\AppData\Local\Temp\Rar$DRa0.962\30023_Device_FDDI_ring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70" y="171091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C:\Users\ecoffey\AppData\Local\Temp\Rar$DRa0.962\30023_Device_FDDI_ring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62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ecoffey\AppData\Local\Temp\Rar$DRa0.962\30023_Device_FDDI_ring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0" y="2946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C:\Users\ecoffey\AppData\Local\Temp\Rar$DRa0.962\30023_Device_FDDI_ring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6" y="30681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C:\Users\ecoffey\AppData\Local\Temp\Rar$DRa0.962\30023_Device_FDDI_ring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C:\Users\ecoffey\AppData\Local\Temp\Rar$DRa0.962\30023_Device_FDDI_ring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29803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C:\Users\ecoffey\AppData\Local\Temp\Rar$DRa0.962\30023_Device_FDDI_ring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C:\Users\ecoffey\AppData\Local\Temp\Rar$DRa0.962\30023_Device_FDDI_ring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21" descr="C:\Users\ecoffey\AppData\Local\Temp\Rar$DRa0.962\30023_Device_FDDI_ring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29231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C:\Users\ecoffey\AppData\Local\Temp\Rar$DRa0.962\30023_Device_FDDI_ring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3" name="Picture 23" descr="C:\Users\ecoffey\AppData\Local\Temp\Rar$DRa0.962\30023_Device_FDDI_ring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C:\Users\ecoffey\AppData\Local\Temp\Rar$DRa0.962\30023_Device_FDDI_ring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5" name="Picture 25" descr="C:\Users\ecoffey\AppData\Local\Temp\Rar$DRa0.962\30023_Device_FDDI_ring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26" descr="C:\Users\ecoffey\AppData\Local\Temp\Rar$DRa0.962\30023_Device_FDDI_ring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43" y="314781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7" name="Picture 27" descr="C:\Users\ecoffey\AppData\Local\Temp\Rar$DRa0.962\30023_Device_FDDI_ring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8" name="Picture 28" descr="C:\Users\ecoffey\AppData\Local\Temp\Rar$DRa0.962\30023_Device_FDDI_ring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6002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9" name="Picture 29" descr="C:\Users\ecoffey\AppData\Local\Temp\Rar$DRa0.962\30023_Device_FDDI_ring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21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90" name="Picture 30" descr="C:\Users\ecoffey\AppData\Local\Temp\Rar$DRa0.962\30023_Device_FDDI_ring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136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62\30023_Device_FDDI_ring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62\30023_Device_FDDI_ring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3053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62\30023_Device_FDDI_ring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51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951159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Fibre</a:t>
            </a:r>
            <a:r>
              <a:rPr lang="en-US" dirty="0" smtClean="0"/>
              <a:t> Channel Director</a:t>
            </a:r>
            <a:endParaRPr lang="en-US" dirty="0"/>
          </a:p>
        </p:txBody>
      </p:sp>
      <p:pic>
        <p:nvPicPr>
          <p:cNvPr id="1026" name="Picture 2" descr="C:\Users\ecoffey\AppData\Local\Temp\Rar$DRa0.299\30024_Device_fibre_channel_dire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1329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299\30024_Device_fibre_channel_dire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17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299\30024_Device_fibre_channel_dire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299\30024_Device_fibre_channel_dire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299\30024_Device_fibre_channel_dire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299\30024_Device_fibre_channel_dire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782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299\30024_Device_fibre_channel_dire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9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299\30024_Device_fibre_channel_dire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299\30024_Device_fibre_channel_direc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299\30024_Device_fibre_channel_direc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807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299\30024_Device_fibre_channel_direc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299\30024_Device_fibre_channel_direc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299\30024_Device_fibre_channel_direc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299\30024_Device_fibre_channel_direc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549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299\30024_Device_fibre_channel_direc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48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299\30024_Device_fibre_channel_direc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299\30024_Device_fibre_channel_direc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52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299\30024_Device_fibre_channel_direc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299\30024_Device_fibre_channel_direc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0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299\30024_Device_fibre_channel_direc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299\30024_Device_fibre_channel_direc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7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299\30024_Device_fibre_channel_direc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299\30024_Device_fibre_channel_direc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299\30024_Device_fibre_channel_direc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867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299\30024_Device_fibre_channel_direc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299\30024_Device_fibre_channel_direc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299\30024_Device_fibre_channel_direc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299\30024_Device_fibre_channel_direc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299\30024_Device_fibre_channel_direc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99\30024_Device_fibre_channel_direc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99\30024_Device_fibre_channel_direc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32" y="28895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99\30024_Device_fibre_channel_direc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79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379630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Disk Subsystem</a:t>
            </a:r>
            <a:endParaRPr lang="en-US" dirty="0"/>
          </a:p>
        </p:txBody>
      </p:sp>
      <p:pic>
        <p:nvPicPr>
          <p:cNvPr id="2050" name="Picture 2" descr="C:\Users\ecoffey\AppData\Local\Temp\Rar$DRa0.410\30025_Device_fibre_channel_disk_subsystem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053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410\30025_Device_fibre_channel_disk_subsystem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461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410\30025_Device_fibre_channel_disk_subsystem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410\30025_Device_fibre_channel_disk_subsystem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410\30025_Device_fibre_channel_disk_subsystem_major_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410\30025_Device_fibre_channel_disk_subsystem_major_2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410\30025_Device_fibre_channel_disk_subsystem_major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410\30025_Device_fibre_channel_disk_subsystem_minor_1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410\30025_Device_fibre_channel_disk_subsystem_minor_2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654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410\30025_Device_fibre_channel_disk_subsystem_minor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1" y="30846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410\30025_Device_fibre_channel_disk_subsystem_unkn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410\30025_Device_fibre_channel_disk_subsystem_unkn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410\30025_Device_fibre_channel_disk_subsystem_unkn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410\30025_Device_fibre_channel_disk_subsystem_unmanaged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410\30025_Device_fibre_channel_disk_subsystem_unmanaged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57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410\30025_Device_fibre_channel_disk_subsystem_unmanaged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410\30025_Device_fibre_channel_disk_subsystem_unreachable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410\30025_Device_fibre_channel_disk_subsystem_unreachable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557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410\30025_Device_fibre_channel_disk_subsystem_unreachable_25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579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410\30025_Device_fibre_channel_disk_subsystem_unreachable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410\30025_Device_fibre_channel_disk_subsystem_warning_1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410\30025_Device_fibre_channel_disk_subsystem_warning_2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410\30025_Device_fibre_channel_disk_subsystem_warning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59051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Fabric Switch</a:t>
            </a:r>
            <a:endParaRPr lang="en-US" dirty="0"/>
          </a:p>
        </p:txBody>
      </p:sp>
      <p:pic>
        <p:nvPicPr>
          <p:cNvPr id="3074" name="Picture 2" descr="C:\Users\ecoffey\AppData\Local\Temp\Rar$DRa0.823\30026_Device_fibre_channel_fabric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0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823\30026_Device_fibre_channel_fabric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823\30026_Device_fibre_channel_fabric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823\30026_Device_fibre_channel_fabric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4" y="1320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823\30026_Device_fibre_channel_fabric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823\30026_Device_fibre_channel_fabric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5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823\30026_Device_fibre_channel_fabric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3815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823\30026_Device_fibre_channel_fabric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520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823\30026_Device_fibre_channel_fabric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6966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823\30026_Device_fibre_channel_fabric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44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823\30026_Device_fibre_channel_fabric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4" y="1298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823\30026_Device_fibre_channel_fabric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5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823\30026_Device_fibre_channel_fabric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823\30026_Device_fibre_channel_fabric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930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823\30026_Device_fibre_channel_fabric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04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823\30026_Device_fibre_channel_fabric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663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823\30026_Device_fibre_channel_fabric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78" y="27254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823\30026_Device_fibre_channel_fabric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3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823\30026_Device_fibre_channel_fabric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823\30026_Device_fibre_channel_fabric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823\30026_Device_fibre_channel_fabric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8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823\30026_Device_fibre_channel_fabric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0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823\30026_Device_fibre_channel_fabric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823\30026_Device_fibre_channel_fabric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888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823\30026_Device_fibre_channel_fabric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4502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823\30026_Device_fibre_channel_fabric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823\30026_Device_fibre_channel_fabric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594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823\30026_Device_fibre_channel_fabric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0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823\30026_Device_fibre_channel_fabric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23\30026_Device_fibre_channel_fabric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23\30026_Device_fibre_channel_fabric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013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23\30026_Device_fibre_channel_fabric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91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318027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Storage</a:t>
            </a:r>
            <a:endParaRPr lang="en-US" dirty="0"/>
          </a:p>
        </p:txBody>
      </p:sp>
      <p:pic>
        <p:nvPicPr>
          <p:cNvPr id="4098" name="Picture 2" descr="C:\Users\ecoffey\AppData\Local\Temp\Rar$DRa0.476\30027_Device_fibre_channel_storag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637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476\30027_Device_fibre_channel_storag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476\30027_Device_fibre_channel_storag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476\30027_Device_fibre_channel_storag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5893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476\30027_Device_fibre_channel_storag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476\30027_Device_fibre_channel_storag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7704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476\30027_Device_fibre_channel_storag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550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476\30027_Device_fibre_channel_storag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769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476\30027_Device_fibre_channel_storag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476\30027_Device_fibre_channel_storag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42" y="17683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476\30027_Device_fibre_channel_storag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476\30027_Device_fibre_channel_storag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62" y="16836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476\30027_Device_fibre_channel_storag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476\30027_Device_fibre_channel_storag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9527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476\30027_Device_fibre_channel_storag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337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476\30027_Device_fibre_channel_storag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689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476\30027_Device_fibre_channel_storag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460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476\30027_Device_fibre_channel_storag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476\30027_Device_fibre_channel_storag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89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476\30027_Device_fibre_channel_storag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117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476\30027_Device_fibre_channel_storag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49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476\30027_Device_fibre_channel_storag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476\30027_Device_fibre_channel_storag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8917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476\30027_Device_fibre_channel_storag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902" y="30249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476\30027_Device_fibre_channel_storag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192" y="32078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476\30027_Device_fibre_channel_storag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476\30027_Device_fibre_channel_storag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134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476\30027_Device_fibre_channel_storag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476\30027_Device_fibre_channel_storag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76\30027_Device_fibre_channel_storag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58" y="2910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76\30027_Device_fibre_channel_storag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92" y="30440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76\30027_Device_fibre_channel_storag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31669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75305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Server</a:t>
            </a:r>
            <a:endParaRPr lang="en-US" dirty="0"/>
          </a:p>
        </p:txBody>
      </p:sp>
      <p:pic>
        <p:nvPicPr>
          <p:cNvPr id="5122" name="Picture 2" descr="C:\Users\ecoffey\AppData\Local\Temp\Rar$DRa0.376\30028_Device_fil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376\30028_Device_fil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5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376\30028_Device_fil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1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376\30028_Device_fil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376\30028_Device_fil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58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376\30028_Device_fil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95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376\30028_Device_fil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376\30028_Device_fil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376\30028_Device_fil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376\30028_Device_fil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482" y="16995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376\30028_Device_fil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376\30028_Device_fil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4992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376\30028_Device_fil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4" y="17032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376\30028_Device_fil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7187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376\30028_Device_fil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04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376\30028_Device_fil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30980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376\30028_Device_fil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376\30028_Device_fil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37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376\30028_Device_fil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376\30028_Device_fil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376\30028_Device_fil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37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376\30028_Device_fil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921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376\30028_Device_fil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376\30028_Device_fil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47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376\30028_Device_fil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376\30028_Device_fil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376\30028_Device_fil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376\30028_Device_fil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376\30028_Device_fil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76\30028_Device_fil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26771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76\30028_Device_fil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87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76\30028_Device_fil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72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379091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</a:t>
            </a:r>
            <a:endParaRPr lang="en-US" dirty="0"/>
          </a:p>
        </p:txBody>
      </p:sp>
      <p:pic>
        <p:nvPicPr>
          <p:cNvPr id="6146" name="Picture 2" descr="C:\Users\ecoffey\AppData\Local\Temp\Rar$DRa0.295\30029_Device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5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295\30029_Device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36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295\30029_Device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295\30029_Device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360" y="1312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295\30029_Device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988" y="1483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295\30029_Device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2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295\30029_Device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465" y="1312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295\30029_Device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3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295\30029_Device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07" y="341313"/>
            <a:ext cx="3191905" cy="31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295\30029_Device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497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295\30029_Device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108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295\30029_Device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295\30029_Device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4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295\30029_Device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295\30029_Device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295\30029_Device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295\30029_Device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48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295\30029_Device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48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295\30029_Device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295\30029_Device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295\30029_Device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295\30029_Device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295\30029_Device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355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295\30029_Device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875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295\30029_Device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619" y="599381"/>
            <a:ext cx="3191905" cy="31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295\30029_Device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895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295\30029_Device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5" y="13717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295\30029_Device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295\30029_Device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95\30029_Device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068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95\30029_Device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88" y="2838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95\30029_Device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1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ecoffey\AppData\Local\Temp\Rar$DRa0.963\Cisco Icons November\30029_Device_firewall_3130\Png_256\30029_Device_firewall_313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07" y="1073150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963\Cisco Icons November\30029_Device_firewall_3130\Png_256\30029_Device_firewall_313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51" y="1202301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963\Cisco Icons November\30029_Device_firewall_3130\Png_256\30029_Device_firewall_313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10807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963\Cisco Icons November\30029_Device_firewall_3130\Png_256\30029_Device_firewall_313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66" y="1455781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963\Cisco Icons November\30029_Device_firewall_3130\Png_256\30029_Device_firewall_313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52438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963\Cisco Icons November\30029_Device_firewall_3130\Png_256\30029_Device_firewall_313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51670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963\Cisco Icons November\30029_Device_firewall_3130\Png_256\30029_Device_firewall_313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29" y="1995686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386957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 Service Module</a:t>
            </a:r>
            <a:endParaRPr lang="en-US" dirty="0"/>
          </a:p>
        </p:txBody>
      </p:sp>
      <p:pic>
        <p:nvPicPr>
          <p:cNvPr id="7170" name="Picture 2" descr="C:\Users\ecoffey\AppData\Local\Temp\Rar$DRa0.595\30030_Device_firewall_service_modul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6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595\30030_Device_firewall_service_modul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16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595\30030_Device_firewall_service_modul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595\30030_Device_firewall_service_modul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78" y="1316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595\30030_Device_firewall_service_modul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595\30030_Device_firewall_service_modul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93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595\30030_Device_firewall_service_modul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1" y="13497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595\30030_Device_firewall_service_modul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ecoffey\AppData\Local\Temp\Rar$DRa0.595\30030_Device_firewall_service_modul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79" y="228371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595\30030_Device_firewall_service_modul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324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595\30030_Device_firewall_service_modul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595\30030_Device_firewall_service_modul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595\30030_Device_firewall_service_modul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595\30030_Device_firewall_service_modul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595\30030_Device_firewall_service_modul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23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595\30030_Device_firewall_service_modul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595\30030_Device_firewall_service_modul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6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595\30030_Device_firewall_service_modul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26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595\30030_Device_firewall_service_modul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19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595\30030_Device_firewall_service_modul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623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595\30030_Device_firewall_service_modul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595\30030_Device_firewall_service_modul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595\30030_Device_firewall_service_modul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595\30030_Device_firewall_service_modul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426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C:\Users\ecoffey\AppData\Local\Temp\Rar$DRa0.595\30030_Device_firewall_service_modul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595\30030_Device_firewall_service_modul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595\30030_Device_firewall_service_modul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595\30030_Device_firewall_service_modul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595\30030_Device_firewall_service_modul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95\30030_Device_firewall_service_modul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95\30030_Device_firewall_service_modul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32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95\30030_Device_firewall_service_modul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63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54046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ASR 5500</a:t>
            </a:r>
            <a:endParaRPr lang="en-US" dirty="0"/>
          </a:p>
        </p:txBody>
      </p:sp>
      <p:pic>
        <p:nvPicPr>
          <p:cNvPr id="3074" name="Picture 2" descr="C:\Users\ecoffey\AppData\Local\Temp\Rar$DRa0.832\30003_Device_ASR5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4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832\30003_Device_ASR5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00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832\30003_Device_ASR5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9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832\30003_Device_ASR5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99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832\30003_Device_ASR5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99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832\30003_Device_ASR5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852" y="1719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832\30003_Device_ASR5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832\30003_Device_ASR5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832\30003_Device_ASR5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927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832\30003_Device_ASR5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832\30003_Device_ASR5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832\30003_Device_ASR5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65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832\30003_Device_ASR5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7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832\30003_Device_ASR5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26571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832\30003_Device_ASR5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832\30003_Device_ASR5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832\30003_Device_ASR5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26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832\30003_Device_ASR5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832\30003_Device_ASR5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832\30003_Device_ASR5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60" y="26601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832\30003_Device_ASR5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832\30003_Device_ASR5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832\30003_Device_ASR5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832\30003_Device_ASR5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832\30003_Device_ASR5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832\30003_Device_ASR5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832\30003_Device_ASR5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832\30003_Device_ASR5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832\30003_Device_ASR5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32\30003_Device_ASR50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26726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32\30003_Device_ASR50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32\30003_Device_ASR50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120959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</a:t>
            </a:r>
            <a:endParaRPr lang="en-US" dirty="0"/>
          </a:p>
        </p:txBody>
      </p:sp>
      <p:pic>
        <p:nvPicPr>
          <p:cNvPr id="8194" name="Picture 2" descr="C:\Users\ecoffey\AppData\Local\Temp\Rar$DRa0.762\30031_Device_generic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762\30031_Device_generic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762\30031_Device_generic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762\30031_Device_generic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322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762\30031_Device_generic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8" y="14669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762\30031_Device_generic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54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762\30031_Device_generic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322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ecoffey\AppData\Local\Temp\Rar$DRa0.762\30031_Device_generic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ecoffey\AppData\Local\Temp\Rar$DRa0.762\30031_Device_generic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741" y="339502"/>
            <a:ext cx="3577731" cy="35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ecoffey\AppData\Local\Temp\Rar$DRa0.762\30031_Device_generic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ecoffey\AppData\Local\Temp\Rar$DRa0.762\30031_Device_generic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ecoffey\AppData\Local\Temp\Rar$DRa0.762\30031_Device_generic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6" y="14470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ecoffey\AppData\Local\Temp\Rar$DRa0.762\30031_Device_generic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72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ecoffey\AppData\Local\Temp\Rar$DRa0.762\30031_Device_generic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ecoffey\AppData\Local\Temp\Rar$DRa0.762\30031_Device_generic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C:\Users\ecoffey\AppData\Local\Temp\Rar$DRa0.762\30031_Device_generic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ecoffey\AppData\Local\Temp\Rar$DRa0.762\30031_Device_generic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41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C:\Users\ecoffey\AppData\Local\Temp\Rar$DRa0.762\30031_Device_generic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C:\Users\ecoffey\AppData\Local\Temp\Rar$DRa0.762\30031_Device_generic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Picture 21" descr="C:\Users\ecoffey\AppData\Local\Temp\Rar$DRa0.762\30031_Device_generic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C:\Users\ecoffey\AppData\Local\Temp\Rar$DRa0.762\30031_Device_generic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5" name="Picture 23" descr="C:\Users\ecoffey\AppData\Local\Temp\Rar$DRa0.762\30031_Device_generic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C:\Users\ecoffey\AppData\Local\Temp\Rar$DRa0.762\30031_Device_generic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7" name="Picture 25" descr="C:\Users\ecoffey\AppData\Local\Temp\Rar$DRa0.762\30031_Device_generic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C:\Users\ecoffey\AppData\Local\Temp\Rar$DRa0.762\30031_Device_generic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06187"/>
            <a:ext cx="3577731" cy="35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9" name="Picture 27" descr="C:\Users\ecoffey\AppData\Local\Temp\Rar$DRa0.762\30031_Device_generic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C:\Users\ecoffey\AppData\Local\Temp\Rar$DRa0.762\30031_Device_generic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1" name="Picture 29" descr="C:\Users\ecoffey\AppData\Local\Temp\Rar$DRa0.762\30031_Device_generic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C:\Users\ecoffey\AppData\Local\Temp\Rar$DRa0.762\30031_Device_generic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62\30031_Device_generic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62\30031_Device_generic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62\30031_Device_generic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ecoffey\AppData\Local\Temp\Rar$DRa0.062\Cisco Icons November\30031_Device_generic_3048\Png_256\30029_Device_firewall_313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71550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062\Cisco Icons November\30031_Device_generic_3048\Png_256\30029_Device_firewall_313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46353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062\Cisco Icons November\30031_Device_generic_3048\Png_256\30029_Device_firewall_313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18361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062\Cisco Icons November\30031_Device_generic_3048\Png_256\30029_Device_firewall_313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72" y="1129233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062\Cisco Icons November\30031_Device_generic_3048\Png_256\30029_Device_firewall_313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201241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062\Cisco Icons November\30031_Device_generic_3048\Png_256\30029_Device_firewall_313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37812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062\Cisco Icons November\30031_Device_generic_3048\Png_256\30029_Device_firewall_313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693" y="1443990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604175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Building</a:t>
            </a:r>
            <a:endParaRPr lang="en-US" dirty="0"/>
          </a:p>
        </p:txBody>
      </p:sp>
      <p:pic>
        <p:nvPicPr>
          <p:cNvPr id="9218" name="Picture 2" descr="C:\Users\ecoffey\AppData\Local\Temp\Rar$DRa0.080\30032_Device_generic_building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080\30032_Device_generic_building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080\30032_Device_generic_building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080\30032_Device_generic_building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110750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Gateway</a:t>
            </a:r>
            <a:endParaRPr lang="en-US" dirty="0"/>
          </a:p>
        </p:txBody>
      </p:sp>
      <p:pic>
        <p:nvPicPr>
          <p:cNvPr id="10242" name="Picture 2" descr="C:\Users\ecoffey\AppData\Local\Temp\Rar$DRa0.591\30033_Device_generic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1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591\30033_Device_generic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03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591\30033_Device_generic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591\30033_Device_generic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21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591\30033_Device_generic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591\30033_Device_generic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591\30033_Device_generic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84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ecoffey\AppData\Local\Temp\Rar$DRa0.591\30033_Device_generic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ecoffey\AppData\Local\Temp\Rar$DRa0.591\30033_Device_generic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ecoffey\AppData\Local\Temp\Rar$DRa0.591\30033_Device_generic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ecoffey\AppData\Local\Temp\Rar$DRa0.591\30033_Device_generic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287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C:\Users\ecoffey\AppData\Local\Temp\Rar$DRa0.591\30033_Device_generic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4703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C:\Users\ecoffey\AppData\Local\Temp\Rar$DRa0.591\30033_Device_generic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C:\Users\ecoffey\AppData\Local\Temp\Rar$DRa0.591\30033_Device_generic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02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C:\Users\ecoffey\AppData\Local\Temp\Rar$DRa0.591\30033_Device_generic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8310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C:\Users\ecoffey\AppData\Local\Temp\Rar$DRa0.591\30033_Device_generic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30608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C:\Users\ecoffey\AppData\Local\Temp\Rar$DRa0.591\30033_Device_generic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91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C:\Users\ecoffey\AppData\Local\Temp\Rar$DRa0.591\30033_Device_generic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C:\Users\ecoffey\AppData\Local\Temp\Rar$DRa0.591\30033_Device_generic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75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C:\Users\ecoffey\AppData\Local\Temp\Rar$DRa0.591\30033_Device_generic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1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C:\Users\ecoffey\AppData\Local\Temp\Rar$DRa0.591\30033_Device_generic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C:\Users\ecoffey\AppData\Local\Temp\Rar$DRa0.591\30033_Device_generic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C:\Users\ecoffey\AppData\Local\Temp\Rar$DRa0.591\30033_Device_generic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C:\Users\ecoffey\AppData\Local\Temp\Rar$DRa0.591\30033_Device_generic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C:\Users\ecoffey\AppData\Local\Temp\Rar$DRa0.591\30033_Device_generic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C:\Users\ecoffey\AppData\Local\Temp\Rar$DRa0.591\30033_Device_generic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C:\Users\ecoffey\AppData\Local\Temp\Rar$DRa0.591\30033_Device_generic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84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C:\Users\ecoffey\AppData\Local\Temp\Rar$DRa0.591\30033_Device_generic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C:\Users\ecoffey\AppData\Local\Temp\Rar$DRa0.591\30033_Device_generic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54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91\30033_Device_generic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91\30033_Device_generic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91\30033_Device_generic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028852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</a:t>
            </a:r>
            <a:endParaRPr lang="en-US" dirty="0"/>
          </a:p>
        </p:txBody>
      </p:sp>
      <p:pic>
        <p:nvPicPr>
          <p:cNvPr id="1026" name="Picture 2" descr="C:\Users\ecoffey\AppData\Local\Temp\Rar$DRa0.920\30034_Device_hub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327" y="13396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920\30034_Device_hub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920\30034_Device_hub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02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920\30034_Device_hub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77" y="13492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920\30034_Device_hub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7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920\30034_Device_hub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321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920\30034_Device_hub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416" y="13492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920\30034_Device_hub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5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920\30034_Device_hub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5049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920\30034_Device_hub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920\30034_Device_hub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1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920\30034_Device_hub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63" y="1512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920\30034_Device_hub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23" y="16957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920\30034_Device_hub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2" y="264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920\30034_Device_hub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84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920\30034_Device_hub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2" y="31118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920\30034_Device_hub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209" y="27027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920\30034_Device_hub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209" y="2871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920\30034_Device_hub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89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920\30034_Device_hub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920\30034_Device_hub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920\30034_Device_hub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89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920\30034_Device_hub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103" y="2682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920\30034_Device_hub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71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920\30034_Device_hub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28711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920\30034_Device_hub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920\30034_Device_hub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103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920\30034_Device_hub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4316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920\30034_Device_hub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920\30034_Device_hub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13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920\30034_Device_hub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13" y="28841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920\30034_Device_hub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120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460512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IBM Mainframe</a:t>
            </a:r>
            <a:endParaRPr lang="en-US" dirty="0"/>
          </a:p>
        </p:txBody>
      </p:sp>
      <p:pic>
        <p:nvPicPr>
          <p:cNvPr id="11266" name="Picture 2" descr="C:\Users\ecoffey\AppData\Local\Temp\Rar$DRa0.807\30035_Device_ibm_mainfram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02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807\30035_Device_ibm_mainfram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807\30035_Device_ibm_mainfram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807\30035_Device_ibm_mainfram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12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807\30035_Device_ibm_mainfram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88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807\30035_Device_ibm_mainfram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1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807\30035_Device_ibm_mainfram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ecoffey\AppData\Local\Temp\Rar$DRa0.807\30035_Device_ibm_mainfram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ecoffey\AppData\Local\Temp\Rar$DRa0.807\30035_Device_ibm_mainfram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ecoffey\AppData\Local\Temp\Rar$DRa0.807\30035_Device_ibm_mainfram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851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ecoffey\AppData\Local\Temp\Rar$DRa0.807\30035_Device_ibm_mainfram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ecoffey\AppData\Local\Temp\Rar$DRa0.807\30035_Device_ibm_mainfram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1" y="1452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ecoffey\AppData\Local\Temp\Rar$DRa0.807\30035_Device_ibm_mainfram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C:\Users\ecoffey\AppData\Local\Temp\Rar$DRa0.807\30035_Device_ibm_mainfram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6890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ecoffey\AppData\Local\Temp\Rar$DRa0.807\30035_Device_ibm_mainfram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 descr="C:\Users\ecoffey\AppData\Local\Temp\Rar$DRa0.807\30035_Device_ibm_mainfram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ecoffey\AppData\Local\Temp\Rar$DRa0.807\30035_Device_ibm_mainfram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ecoffey\AppData\Local\Temp\Rar$DRa0.807\30035_Device_ibm_mainfram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C:\Users\ecoffey\AppData\Local\Temp\Rar$DRa0.807\30035_Device_ibm_mainfram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ecoffey\AppData\Local\Temp\Rar$DRa0.807\30035_Device_ibm_mainfram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C:\Users\ecoffey\AppData\Local\Temp\Rar$DRa0.807\30035_Device_ibm_mainfram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C:\Users\ecoffey\AppData\Local\Temp\Rar$DRa0.807\30035_Device_ibm_mainfram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C:\Users\ecoffey\AppData\Local\Temp\Rar$DRa0.807\30035_Device_ibm_mainfram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47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:\Users\ecoffey\AppData\Local\Temp\Rar$DRa0.807\30035_Device_ibm_mainfram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:\Users\ecoffey\AppData\Local\Temp\Rar$DRa0.807\30035_Device_ibm_mainfram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387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:\Users\ecoffey\AppData\Local\Temp\Rar$DRa0.807\30035_Device_ibm_mainfram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:\Users\ecoffey\AppData\Local\Temp\Rar$DRa0.807\30035_Device_ibm_mainfram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3" name="Picture 29" descr="C:\Users\ecoffey\AppData\Local\Temp\Rar$DRa0.807\30035_Device_ibm_mainfram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C:\Users\ecoffey\AppData\Local\Temp\Rar$DRa0.807\30035_Device_ibm_mainfram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07\30035_Device_ibm_mainfram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07\30035_Device_ibm_mainfram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28609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07\30035_Device_ibm_mainfram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47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066367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IBM Tower</a:t>
            </a:r>
            <a:endParaRPr lang="en-US" dirty="0"/>
          </a:p>
        </p:txBody>
      </p:sp>
      <p:pic>
        <p:nvPicPr>
          <p:cNvPr id="12290" name="Picture 2" descr="C:\Users\ecoffey\AppData\Local\Temp\Rar$DRa0.796\30036_Device_ibm_tow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796\30036_Device_ibm_tow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52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796\30036_Device_ibm_tow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03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796\30036_Device_ibm_tow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27" y="13221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796\30036_Device_ibm_tow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796\30036_Device_ibm_tow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850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796\30036_Device_ibm_tow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ecoffey\AppData\Local\Temp\Rar$DRa0.796\30036_Device_ibm_tow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Users\ecoffey\AppData\Local\Temp\Rar$DRa0.796\30036_Device_ibm_tow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C:\Users\ecoffey\AppData\Local\Temp\Rar$DRa0.796\30036_Device_ibm_tow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14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C:\Users\ecoffey\AppData\Local\Temp\Rar$DRa0.796\30036_Device_ibm_tow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C:\Users\ecoffey\AppData\Local\Temp\Rar$DRa0.796\30036_Device_ibm_tow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4879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C:\Users\ecoffey\AppData\Local\Temp\Rar$DRa0.796\30036_Device_ibm_tow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8" y="17203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C:\Users\ecoffey\AppData\Local\Temp\Rar$DRa0.796\30036_Device_ibm_tow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27266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C:\Users\ecoffey\AppData\Local\Temp\Rar$DRa0.796\30036_Device_ibm_tow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C:\Users\ecoffey\AppData\Local\Temp\Rar$DRa0.796\30036_Device_ibm_tow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3" y="30859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C:\Users\ecoffey\AppData\Local\Temp\Rar$DRa0.796\30036_Device_ibm_tow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7" name="Picture 19" descr="C:\Users\ecoffey\AppData\Local\Temp\Rar$DRa0.796\30036_Device_ibm_tow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85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C:\Users\ecoffey\AppData\Local\Temp\Rar$DRa0.796\30036_Device_ibm_tow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9" name="Picture 21" descr="C:\Users\ecoffey\AppData\Local\Temp\Rar$DRa0.796\30036_Device_ibm_tow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78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0" name="Picture 22" descr="C:\Users\ecoffey\AppData\Local\Temp\Rar$DRa0.796\30036_Device_ibm_tow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1" name="Picture 23" descr="C:\Users\ecoffey\AppData\Local\Temp\Rar$DRa0.796\30036_Device_ibm_tow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59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2" name="Picture 24" descr="C:\Users\ecoffey\AppData\Local\Temp\Rar$DRa0.796\30036_Device_ibm_tow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7266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C:\Users\ecoffey\AppData\Local\Temp\Rar$DRa0.796\30036_Device_ibm_tow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4" name="Picture 26" descr="C:\Users\ecoffey\AppData\Local\Temp\Rar$DRa0.796\30036_Device_ibm_tow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397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5" name="Picture 27" descr="C:\Users\ecoffey\AppData\Local\Temp\Rar$DRa0.796\30036_Device_ibm_tow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6" name="Picture 28" descr="C:\Users\ecoffey\AppData\Local\Temp\Rar$DRa0.796\30036_Device_ibm_tow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7" name="Picture 29" descr="C:\Users\ecoffey\AppData\Local\Temp\Rar$DRa0.796\30036_Device_ibm_tow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8" name="Picture 30" descr="C:\Users\ecoffey\AppData\Local\Temp\Rar$DRa0.796\30036_Device_ibm_tow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6\30036_Device_ibm_tow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7291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6\30036_Device_ibm_tow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908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6\30036_Device_ibm_tow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3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575141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Client POE+</a:t>
            </a:r>
            <a:endParaRPr lang="en-US" dirty="0"/>
          </a:p>
        </p:txBody>
      </p:sp>
      <p:pic>
        <p:nvPicPr>
          <p:cNvPr id="95270" name="Picture 38" descr="C:\Users\ecoffey\AppData\Local\Temp\Rar$DRa1.591\Instant Access Client Poe+\Png_256\Instant Access Client Poe+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7363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1" name="Picture 39" descr="C:\Users\ecoffey\AppData\Local\Temp\Rar$DRa1.591\Instant Access Client Poe+\Png_256\Instant Access Client Poe+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219" y="80838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2" name="Picture 40" descr="C:\Users\ecoffey\AppData\Local\Temp\Rar$DRa1.591\Instant Access Client Poe+\Png_256\Instant Access Client Poe+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22" y="1129401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3" name="Picture 41" descr="C:\Users\ecoffey\AppData\Local\Temp\Rar$DRa1.591\Instant Access Client Poe+\Png_256\Instant Access Client Poe+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425" y="143772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4" name="Picture 42" descr="C:\Users\ecoffey\AppData\Local\Temp\Rar$DRa1.591\Instant Access Client Poe+\Png_256\Instant Access Client Poe+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528" y="1758741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5" name="Picture 43" descr="C:\Users\ecoffey\AppData\Local\Temp\Rar$DRa1.591\Instant Access Client Poe+\Png_256\Instant Access Client Poe+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631" y="2079760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6" name="Picture 44" descr="C:\Users\ecoffey\AppData\Local\Temp\Rar$DRa1.591\Instant Access Client Poe+\Png_256\Instant Access Client Poe+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734" y="2400779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7" name="Picture 45" descr="C:\Users\ecoffey\AppData\Local\Temp\Rar$DRa1.591\Instant Access Client Poe+\Png_256\Instant Access Client Poe+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37" y="272179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8" name="Picture 46" descr="C:\Users\ecoffey\AppData\Local\Temp\Rar$DRa1.591\Instant Access Client Poe+\Png_256\Instant Access Client Poe+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40" y="304281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9" name="Picture 47" descr="C:\Users\ecoffey\AppData\Local\Temp\Rar$DRa1.591\Instant Access Client Poe+\Png_256\Instant Access Client Poe+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043" y="336383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0" name="Picture 48" descr="C:\Users\ecoffey\AppData\Local\Temp\Rar$DRa0.625\Instant Access Client Poe+\Png_64_24_16\Admindown\Instant-Access-Client-Poe+_admind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1" name="Picture 49" descr="C:\Users\ecoffey\AppData\Local\Temp\Rar$DRa0.625\Instant Access Client Poe+\Png_64_24_16\Admindown\Instant-Access-Client-Poe+_admind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2" name="Picture 50" descr="C:\Users\ecoffey\AppData\Local\Temp\Rar$DRa0.625\Instant Access Client Poe+\Png_64_24_16\Admindown\Instant-Access-Client-Poe+_admind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3" name="Picture 51" descr="C:\Users\ecoffey\AppData\Local\Temp\Rar$DRa0.413\Instant Access Client Poe+\Png_64_24_16\Critical\Instant Access Client Poe+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148" y="16656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4" name="Picture 52" descr="C:\Users\ecoffey\AppData\Local\Temp\Rar$DRa0.413\Instant Access Client Poe+\Png_64_24_16\Critical\Instant Access Client Poe+_critical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87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5" name="Picture 53" descr="C:\Users\ecoffey\AppData\Local\Temp\Rar$DRa0.413\Instant Access Client Poe+\Png_64_24_16\Critical\Instant-Access-Client-Poe+_critic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22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6" name="Picture 54" descr="C:\Users\ecoffey\AppData\Local\Temp\Rar$DRa0.408\Instant Access Client Poe+\Png_64_24_16\Default\Instant Access Client Poe+_default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510" y="16514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7" name="Picture 55" descr="C:\Users\ecoffey\AppData\Local\Temp\Rar$DRa0.408\Instant Access Client Poe+\Png_64_24_16\Default\Instant Access Client Poe+_default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16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8" name="Picture 56" descr="C:\Users\ecoffey\AppData\Local\Temp\Rar$DRa0.408\Instant Access Client Poe+\Png_64_24_16\Default\Instant-Access-Client-Poe+_default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896" y="15631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9" name="Picture 57" descr="C:\Users\ecoffey\AppData\Local\Temp\Rar$DRa0.440\Instant Access Client Poe+\Png_64_24_16\Major\Instant Access Client Poe+_major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59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0" name="Picture 58" descr="C:\Users\ecoffey\AppData\Local\Temp\Rar$DRa0.440\Instant Access Client Poe+\Png_64_24_16\Major\Instant Access Client Poe+_major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59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1" name="Picture 59" descr="C:\Users\ecoffey\AppData\Local\Temp\Rar$DRa0.440\Instant Access Client Poe+\Png_64_24_16\Major\Instant-Access-Client-Poe+_major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98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2" name="Picture 60" descr="C:\Users\ecoffey\AppData\Local\Temp\Rar$DRa0.657\Instant Access Client Poe+\Png_64_24_16\Minor\Instant Access Client Poe+_minor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3" name="Picture 61" descr="C:\Users\ecoffey\AppData\Local\Temp\Rar$DRa0.657\Instant Access Client Poe+\Png_64_24_16\Minor\Instant Access Client Poe+_minor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4" name="Picture 62" descr="C:\Users\ecoffey\AppData\Local\Temp\Rar$DRa0.657\Instant Access Client Poe+\Png_64_24_16\Minor\Instant-Access-Client-Poe+_minor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5" name="Picture 63" descr="C:\Users\ecoffey\AppData\Local\Temp\Rar$DRa0.782\Instant Access Client Poe+\Png_64_24_16\Normal\Instant-Access-Client-Poe+_normal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6" name="Picture 64" descr="C:\Users\ecoffey\AppData\Local\Temp\Rar$DRa0.782\Instant Access Client Poe+\Png_64_24_16\Normal\Instant-Access-Client-Poe+_normal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7" name="Picture 65" descr="C:\Users\ecoffey\AppData\Local\Temp\Rar$DRa0.782\Instant Access Client Poe+\Png_64_24_16\Normal\Instant-Access-Client-Poe+_normal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91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8" name="Picture 66" descr="C:\Users\ecoffey\AppData\Local\Temp\Rar$DRa0.477\Instant Access Client Poe+\Png_64_24_16\Unknown\Instant-Access-Client-Poe+_unknown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231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9" name="Picture 67" descr="C:\Users\ecoffey\AppData\Local\Temp\Rar$DRa0.477\Instant Access Client Poe+\Png_64_24_16\Unknown\Instant-Access-Client-Poe+_unknown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0" name="Picture 68" descr="C:\Users\ecoffey\AppData\Local\Temp\Rar$DRa0.477\Instant Access Client Poe+\Png_64_24_16\Unknown\Instant-Access-Client-Poe+_unknown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28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1" name="Picture 69" descr="C:\Users\ecoffey\AppData\Local\Temp\Rar$DRa0.350\Instant Access Client Poe+\Png_64_24_16\Unmanaged\Instant Access Client Poe+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31565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2" name="Picture 70" descr="C:\Users\ecoffey\AppData\Local\Temp\Rar$DRa0.350\Instant Access Client Poe+\Png_64_24_16\Unmanaged\Instant-Access-Client-Poe+_unmanaged_1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2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3" name="Picture 71" descr="C:\Users\ecoffey\AppData\Local\Temp\Rar$DRa0.350\Instant Access Client Poe+\Png_64_24_16\Unmanaged\Instant-Access-Client-Poe+_unmanaged_2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23" y="30033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4" name="Picture 72" descr="C:\Users\ecoffey\AppData\Local\Temp\Rar$DRa1.500\Instant Access Client Poe+\Png_64_24_16\Unreachable\Instant-Access-Client-Poe+_unreachable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0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5" name="Picture 73" descr="C:\Users\ecoffey\AppData\Local\Temp\Rar$DRa1.500\Instant Access Client Poe+\Png_64_24_16\Unreachable\Instant-Access-Client-Poe+_unreachable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03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6" name="Picture 74" descr="C:\Users\ecoffey\AppData\Local\Temp\Rar$DRa1.500\Instant Access Client Poe+\Png_64_24_16\Unreachable\Instant-Access-Client-Poe+_unreachable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635" y="31565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7" name="Picture 75" descr="C:\Users\ecoffey\AppData\Local\Temp\Rar$DRa1.116\Instant Access Client Poe+\Png_64_24_16\Warning\Instant Access Client Poe+_warning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8" name="Picture 76" descr="C:\Users\ecoffey\AppData\Local\Temp\Rar$DRa1.116\Instant Access Client Poe+\Png_64_24_16\Warning\Instant Access Client Poe+_warning_6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9" name="Picture 77" descr="C:\Users\ecoffey\AppData\Local\Temp\Rar$DRa1.116\Instant Access Client Poe+\Png_64_24_16\Warning\Instant-Access-Client-Poe+t_warning_1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323" y="15022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461529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Client</a:t>
            </a:r>
            <a:endParaRPr lang="en-US" dirty="0"/>
          </a:p>
        </p:txBody>
      </p:sp>
      <p:pic>
        <p:nvPicPr>
          <p:cNvPr id="96258" name="Picture 2" descr="C:\Users\ecoffey\AppData\Local\Temp\Rar$DRa0.705\Instant Access Client\Png_64_24_16\Admindown\Instant-Access-Clie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515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59" name="Picture 3" descr="C:\Users\ecoffey\AppData\Local\Temp\Rar$DRa0.705\Instant Access Client\Png_64_24_16\Admindown\Instant-Access-Clie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6549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0" name="Picture 4" descr="C:\Users\ecoffey\AppData\Local\Temp\Rar$DRa0.705\Instant Access Client\Png_64_24_16\Admindown\Instant-Access-Clie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1" name="Picture 5" descr="C:\Users\ecoffey\AppData\Local\Temp\Rar$DRa0.207\Instant Access Client\Png_64_24_16\Critical\Instant-Access-Clie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94" y="15284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2" name="Picture 6" descr="C:\Users\ecoffey\AppData\Local\Temp\Rar$DRa0.207\Instant Access Client\Png_64_24_16\Critical\Instant-Access-Clie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09" y="16549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3" name="Picture 7" descr="C:\Users\ecoffey\AppData\Local\Temp\Rar$DRa0.207\Instant Access Client\Png_64_24_16\Critical\Instant-Access-Clie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53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4" name="Picture 8" descr="C:\Users\ecoffey\AppData\Local\Temp\Rar$DRa0.675\Instant Access Client\Png_64_24_16\Default\Instant-Access-Clie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98" y="15330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5" name="Picture 9" descr="C:\Users\ecoffey\AppData\Local\Temp\Rar$DRa0.675\Instant Access Client\Png_64_24_16\Default\Instant-Access-Clie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9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6" name="Picture 10" descr="C:\Users\ecoffey\AppData\Local\Temp\Rar$DRa0.675\Instant Access Client\Png_64_24_16\Default\Instant-Access-Clien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7" name="Picture 11" descr="C:\Users\ecoffey\AppData\Local\Temp\Rar$DRa0.530\Instant Access Client\Png_64_24_16\Major\Instant-Access-Clien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0" y="15022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8" name="Picture 12" descr="C:\Users\ecoffey\AppData\Local\Temp\Rar$DRa0.530\Instant Access Client\Png_64_24_16\Major\Instant-Access-Clien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7" y="16717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9" name="Picture 13" descr="C:\Users\ecoffey\AppData\Local\Temp\Rar$DRa0.530\Instant Access Client\Png_64_24_16\Major\Instant-Access-Clien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7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0" name="Picture 14" descr="C:\Users\ecoffey\AppData\Local\Temp\Rar$DRa0.831\Instant Access Client\Png_64_24_16\Minor\Instant-Access-Clien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1" name="Picture 15" descr="C:\Users\ecoffey\AppData\Local\Temp\Rar$DRa0.831\Instant Access Client\Png_64_24_16\Minor\Instant-Access-Clien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1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2" name="Picture 16" descr="C:\Users\ecoffey\AppData\Local\Temp\Rar$DRa0.831\Instant Access Client\Png_64_24_16\Minor\Instant-Access-Clien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15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3" name="Picture 17" descr="C:\Users\ecoffey\AppData\Local\Temp\Rar$DRa0.273\Instant Access Client\Png_64_24_16\Normal\Instant-Access-Clien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912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4" name="Picture 18" descr="C:\Users\ecoffey\AppData\Local\Temp\Rar$DRa0.273\Instant Access Client\Png_64_24_16\Normal\Instant-Access-Clien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65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5" name="Picture 19" descr="C:\Users\ecoffey\AppData\Local\Temp\Rar$DRa0.273\Instant Access Client\Png_64_24_16\Normal\Instant-Access-Clien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4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6" name="Picture 20" descr="C:\Users\ecoffey\AppData\Local\Temp\Rar$DRa0.384\Instant Access Client\Png_64_24_16\Unknown\Instant-Access-Clien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02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7" name="Picture 21" descr="C:\Users\ecoffey\AppData\Local\Temp\Rar$DRa0.384\Instant Access Client\Png_64_24_16\Unknown\Instant-Access-Clien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51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8" name="Picture 22" descr="C:\Users\ecoffey\AppData\Local\Temp\Rar$DRa0.384\Instant Access Client\Png_64_24_16\Unknown\Instant-Access-Clien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4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9" name="Picture 23" descr="C:\Users\ecoffey\AppData\Local\Temp\Rar$DRa0.495\Instant Access Client\Png_64_24_16\Unmanaged\Instant-Access-Clien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0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0" name="Picture 24" descr="C:\Users\ecoffey\AppData\Local\Temp\Rar$DRa0.495\Instant Access Client\Png_64_24_16\Unmanaged\Instant-Access-Client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0" y="30435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1" name="Picture 25" descr="C:\Users\ecoffey\AppData\Local\Temp\Rar$DRa0.495\Instant Access Client\Png_64_24_16\Unmanaged\Instant-Access-Client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0" y="3164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2" name="Picture 26" descr="C:\Users\ecoffey\AppData\Local\Temp\Rar$DRa0.590\Instant Access Client\Png_64_24_16\Unreachable\Instant-Access-Client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63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3" name="Picture 27" descr="C:\Users\ecoffey\AppData\Local\Temp\Rar$DRa0.590\Instant Access Client\Png_64_24_16\Unreachable\Instant-Access-Client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048" y="29817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4" name="Picture 28" descr="C:\Users\ecoffey\AppData\Local\Temp\Rar$DRa0.590\Instant Access Client\Png_64_24_16\Unreachable\Instant-Access-Client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39" y="3134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5" name="Picture 29" descr="C:\Users\ecoffey\AppData\Local\Temp\Rar$DRa1.846\Instant Access Client\Png_64_24_16\Warning\Instant-Access-Client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5134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6" name="Picture 30" descr="C:\Users\ecoffey\AppData\Local\Temp\Rar$DRa1.846\Instant Access Client\Png_64_24_16\Warning\Instant-Access-Client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6675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7" name="Picture 31" descr="C:\Users\ecoffey\AppData\Local\Temp\Rar$DRa1.846\Instant Access Client\Png_64_24_16\Warning\Instant-Access-Client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8" name="Picture 32" descr="C:\Users\ecoffey\AppData\Local\Temp\Rar$DRa0.416\Instant Access Client\Png_256\Instant Access Client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2983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9" name="Picture 33" descr="C:\Users\ecoffey\AppData\Local\Temp\Rar$DRa0.416\Instant Access Client\Png_256\Instant Access Client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5413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0" name="Picture 34" descr="C:\Users\ecoffey\AppData\Local\Temp\Rar$DRa0.416\Instant Access Client\Png_256\Instant Access Client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78439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1" name="Picture 35" descr="C:\Users\ecoffey\AppData\Local\Temp\Rar$DRa0.416\Instant Access Client\Png_256\Instant Access Client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9004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2" name="Picture 36" descr="C:\Users\ecoffey\AppData\Local\Temp\Rar$DRa0.416\Instant Access Client\Png_256\Instant Access Client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14343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3" name="Picture 37" descr="C:\Users\ecoffey\AppData\Local\Temp\Rar$DRa0.416\Instant Access Client\Png_256\Instant Access Client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8644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4" name="Picture 38" descr="C:\Users\ecoffey\AppData\Local\Temp\Rar$DRa0.416\Instant Access Client\Png_256\Instant Access Client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62945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5" name="Picture 39" descr="C:\Users\ecoffey\AppData\Local\Temp\Rar$DRa0.416\Instant Access Client\Png_256\Instant Access Client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87246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6" name="Picture 40" descr="C:\Users\ecoffey\AppData\Local\Temp\Rar$DRa0.416\Instant Access Client\Png_256\Instant Access Client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1154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7" name="Picture 41" descr="C:\Users\ecoffey\AppData\Local\Temp\Rar$DRa0.416\Instant Access Client\Png_256\Instant Access Client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09966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Syste</a:t>
            </a:r>
            <a:r>
              <a:rPr lang="en-US" dirty="0"/>
              <a:t>m</a:t>
            </a:r>
          </a:p>
        </p:txBody>
      </p:sp>
      <p:pic>
        <p:nvPicPr>
          <p:cNvPr id="97282" name="Picture 2" descr="C:\Users\ecoffey\AppData\Local\Temp\Rar$DRa1.506\Instant Access System\Png_64_24_16\Admindown\Instant-Access-Syst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04" y="13473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3" name="Picture 3" descr="C:\Users\ecoffey\AppData\Local\Temp\Rar$DRa1.506\Instant Access System\Png_64_24_16\Admindown\Instant-Access-Syst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69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4" name="Picture 4" descr="C:\Users\ecoffey\AppData\Local\Temp\Rar$DRa1.506\Instant Access System\Png_64_24_16\Admindown\Instant-Access-Syst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48" y="1706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5" name="Picture 5" descr="C:\Users\ecoffey\AppData\Local\Temp\Rar$DRa0.237\Instant Access System\Png_64_24_16\Critical\Instant-Access-Syst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73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6" name="Picture 6" descr="C:\Users\ecoffey\AppData\Local\Temp\Rar$DRa0.237\Instant Access System\Png_64_24_16\Critical\Instant-Access-Syst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204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7" name="Picture 7" descr="C:\Users\ecoffey\AppData\Local\Temp\Rar$DRa0.237\Instant Access System\Png_64_24_16\Critical\Instant-Access-Syst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8" name="Picture 8" descr="C:\Users\ecoffey\AppData\Local\Temp\Rar$DRa0.640\Instant Access System\Png_64_24_16\Default\Instant-Access-Syst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602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9" name="Picture 9" descr="C:\Users\ecoffey\AppData\Local\Temp\Rar$DRa0.640\Instant Access System\Png_64_24_16\Default\Instant-Access-Syst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025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0" name="Picture 10" descr="C:\Users\ecoffey\AppData\Local\Temp\Rar$DRa0.640\Instant Access System\Png_64_24_16\Default\Instant-Access-System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832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1" name="Picture 11" descr="C:\Users\ecoffey\AppData\Local\Temp\Rar$DRa0.576\Instant Access System\Png_64_24_16\Major\Instant-Access-System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0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2" name="Picture 12" descr="C:\Users\ecoffey\AppData\Local\Temp\Rar$DRa0.576\Instant Access System\Png_64_24_16\Major\Instant-Access-System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7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3" name="Picture 13" descr="C:\Users\ecoffey\AppData\Local\Temp\Rar$DRa0.576\Instant Access System\Png_64_24_16\Major\Instant-Access-System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4" name="Picture 14" descr="C:\Users\ecoffey\AppData\Local\Temp\Rar$DRa0.612\Instant Access System\Png_64_24_16\Minor\Instant-Access-System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5" name="Picture 15" descr="C:\Users\ecoffey\AppData\Local\Temp\Rar$DRa0.612\Instant Access System\Png_64_24_16\Minor\Instant-Access-System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6" name="Picture 16" descr="C:\Users\ecoffey\AppData\Local\Temp\Rar$DRa0.612\Instant Access System\Png_64_24_16\Minor\Instant-Access-System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7" name="Picture 17" descr="C:\Users\ecoffey\AppData\Local\Temp\Rar$DRa0.470\Instant Access System\Png_64_24_16\Normal\Instant-Access-System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6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8" name="Picture 18" descr="C:\Users\ecoffey\AppData\Local\Temp\Rar$DRa0.470\Instant Access System\Png_64_24_16\Normal\Instant-Access-System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9" name="Picture 19" descr="C:\Users\ecoffey\AppData\Local\Temp\Rar$DRa0.470\Instant Access System\Png_64_24_16\Normal\Instant-Access-System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0" name="Picture 20" descr="C:\Users\ecoffey\AppData\Local\Temp\Rar$DRa0.272\Instant Access System\Png_64_24_16\Unknown\Instant-Access-System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1" name="Picture 21" descr="C:\Users\ecoffey\AppData\Local\Temp\Rar$DRa0.272\Instant Access System\Png_64_24_16\Unknown\Instant-Access-System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94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2" name="Picture 22" descr="C:\Users\ecoffey\AppData\Local\Temp\Rar$DRa0.272\Instant Access System\Png_64_24_16\Unknown\Instant-Access-System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3" name="Picture 23" descr="C:\Users\ecoffey\AppData\Local\Temp\Rar$DRa0.650\Instant Access System\Png_64_24_16\Unmanaged\Instant-Access-System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4" name="Picture 24" descr="C:\Users\ecoffey\AppData\Local\Temp\Rar$DRa0.650\Instant Access System\Png_64_24_16\Unmanaged\Instant-Access-System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7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5" name="Picture 25" descr="C:\Users\ecoffey\AppData\Local\Temp\Rar$DRa0.650\Instant Access System\Png_64_24_16\Unmanaged\Instant-Access-System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6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6" name="Picture 26" descr="C:\Users\ecoffey\AppData\Local\Temp\Rar$DRa0.154\Instant Access System\Png_64_24_16\Unreachable\Instant-Access-System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613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7" name="Picture 27" descr="C:\Users\ecoffey\AppData\Local\Temp\Rar$DRa0.154\Instant Access System\Png_64_24_16\Unreachable\Instant-Access-System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596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8" name="Picture 28" descr="C:\Users\ecoffey\AppData\Local\Temp\Rar$DRa0.154\Instant Access System\Png_64_24_16\Unreachable\Instant-Access-System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22" y="30523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9" name="Picture 29" descr="C:\Users\ecoffey\AppData\Local\Temp\Rar$DRa0.656\Instant Access System\Png_64_24_16\Warning\Instant-Access-System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43" y="1408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0" name="Picture 30" descr="C:\Users\ecoffey\AppData\Local\Temp\Rar$DRa0.656\Instant Access System\Png_64_24_16\Warning\Instant-Access-System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82" y="15590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1" name="Picture 31" descr="C:\Users\ecoffey\AppData\Local\Temp\Rar$DRa0.656\Instant Access System\Png_64_24_16\Warning\Instant-Access-System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2" name="Picture 32" descr="C:\Users\ecoffey\AppData\Local\Temp\Rar$DRa0.564\Instant Access System\Png_256\Instant Access System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3" name="Picture 33" descr="C:\Users\ecoffey\AppData\Local\Temp\Rar$DRa0.564\Instant Access System\Png_256\Instant Access System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036" y="69954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4" name="Picture 34" descr="C:\Users\ecoffey\AppData\Local\Temp\Rar$DRa0.564\Instant Access System\Png_256\Instant Access System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842" y="84355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5" name="Picture 35" descr="C:\Users\ecoffey\AppData\Local\Temp\Rar$DRa0.564\Instant Access System\Png_256\Instant Access System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48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6" name="Picture 36" descr="C:\Users\ecoffey\AppData\Local\Temp\Rar$DRa0.564\Instant Access System\Png_256\Instant Access System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454" y="11315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7" name="Picture 37" descr="C:\Users\ecoffey\AppData\Local\Temp\Rar$DRa0.564\Instant Access System\Png_256\Instant Access System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60" y="127560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8" name="Picture 38" descr="C:\Users\ecoffey\AppData\Local\Temp\Rar$DRa0.564\Instant Access System\Png_256\Instant Access System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66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9" name="Picture 39" descr="C:\Users\ecoffey\AppData\Local\Temp\Rar$DRa0.564\Instant Access System\Png_256\Instant Access System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872" y="15636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20" name="Picture 40" descr="C:\Users\ecoffey\AppData\Local\Temp\Rar$DRa0.564\Instant Access System\Png_256\Instant Access System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678" y="170765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21" name="Picture 41" descr="C:\Users\ecoffey\AppData\Local\Temp\Rar$DRa0.564\Instant Access System\Png_256\Instant Access System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484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200230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IOS SLB</a:t>
            </a:r>
            <a:endParaRPr lang="en-US" dirty="0"/>
          </a:p>
        </p:txBody>
      </p:sp>
      <p:pic>
        <p:nvPicPr>
          <p:cNvPr id="13314" name="Picture 2" descr="C:\Users\ecoffey\AppData\Local\Temp\Rar$DRa0.539\30037_Device_IOS_SLB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472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0.539\30037_Device_IOS_SLB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72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0.539\30037_Device_IOS_SLB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0.539\30037_Device_IOS_SLB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487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0.539\30037_Device_IOS_SLB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6627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0.539\30037_Device_IOS_SLB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88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0.539\30037_Device_IOS_SLB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443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ecoffey\AppData\Local\Temp\Rar$DRa0.539\30037_Device_IOS_SLB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26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ecoffey\AppData\Local\Temp\Rar$DRa0.539\30037_Device_IOS_SLB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ecoffey\AppData\Local\Temp\Rar$DRa0.539\30037_Device_IOS_SLB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ecoffey\AppData\Local\Temp\Rar$DRa0.539\30037_Device_IOS_SLB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4397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ecoffey\AppData\Local\Temp\Rar$DRa0.539\30037_Device_IOS_SLB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1626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ecoffey\AppData\Local\Temp\Rar$DRa0.539\30037_Device_IOS_SLB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:\Users\ecoffey\AppData\Local\Temp\Rar$DRa0.539\30037_Device_IOS_SLB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C:\Users\ecoffey\AppData\Local\Temp\Rar$DRa0.539\30037_Device_IOS_SLB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29697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C:\Users\ecoffey\AppData\Local\Temp\Rar$DRa0.539\30037_Device_IOS_SLB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31296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C:\Users\ecoffey\AppData\Local\Temp\Rar$DRa0.539\30037_Device_IOS_SLB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8611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C:\Users\ecoffey\AppData\Local\Temp\Rar$DRa0.539\30037_Device_IOS_SLB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285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C:\Users\ecoffey\AppData\Local\Temp\Rar$DRa0.539\30037_Device_IOS_SLB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77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 descr="C:\Users\ecoffey\AppData\Local\Temp\Rar$DRa0.539\30037_Device_IOS_SLB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19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C:\Users\ecoffey\AppData\Local\Temp\Rar$DRa0.539\30037_Device_IOS_SLB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85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 descr="C:\Users\ecoffey\AppData\Local\Temp\Rar$DRa0.539\30037_Device_IOS_SLB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96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C:\Users\ecoffey\AppData\Local\Temp\Rar$DRa0.539\30037_Device_IOS_SLB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C:\Users\ecoffey\AppData\Local\Temp\Rar$DRa0.539\30037_Device_IOS_SLB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88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C:\Users\ecoffey\AppData\Local\Temp\Rar$DRa0.539\30037_Device_IOS_SLB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983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C:\Users\ecoffey\AppData\Local\Temp\Rar$DRa0.539\30037_Device_IOS_SLB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C:\Users\ecoffey\AppData\Local\Temp\Rar$DRa0.539\30037_Device_IOS_SLB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C:\Users\ecoffey\AppData\Local\Temp\Rar$DRa0.539\30037_Device_IOS_SLB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C:\Users\ecoffey\AppData\Local\Temp\Rar$DRa0.539\30037_Device_IOS_SLB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39\30037_Device_IOS_SLB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39\30037_Device_IOS_SLB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39\30037_Device_IOS_SLB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61430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AXP</a:t>
            </a:r>
            <a:endParaRPr lang="en-US" dirty="0"/>
          </a:p>
        </p:txBody>
      </p:sp>
      <p:pic>
        <p:nvPicPr>
          <p:cNvPr id="5122" name="Picture 2" descr="C:\Users\ecoffey\AppData\Local\Temp\Rar$DRa0.565\30006_Device_AXP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63" y="13235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565\30006_Device_AXP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63" y="14935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565\30006_Device_AXP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565\30006_Device_AXP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12" y="13235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565\30006_Device_AXP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8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565\30006_Device_AXP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7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565\30006_Device_AXP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565\30006_Device_AXP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565\30006_Device_AXP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4547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565\30006_Device_AXP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565\30006_Device_AXP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2" y="13295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565\30006_Device_AXP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2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565\30006_Device_AXP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565\30006_Device_AXP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12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565\30006_Device_AXP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631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565\30006_Device_AXP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16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565\30006_Device_AXP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565\30006_Device_AXP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31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565\30006_Device_AXP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78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565\30006_Device_AXP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565\30006_Device_AXP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28314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565\30006_Device_AXP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565\30006_Device_AXP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44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565\30006_Device_AXP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565\30006_Device_AXP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3952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565\30006_Device_AXP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565\30006_Device_AXP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565\30006_Device_AXP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565\30006_Device_AXP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ecoffey\AppData\Local\Temp\Rar$DRa0.565\30006_Device_AXP_minor_16.png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5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C:\Users\ecoffey\AppData\Local\Temp\Rar$DRa0.565\30006_Device_AXP_minor_24.png"/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852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7" descr="C:\Users\ecoffey\AppData\Local\Temp\Rar$DRa0.565\30006_Device_AXP_minor_64.png"/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37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468570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Communicator</a:t>
            </a:r>
            <a:endParaRPr lang="en-US" dirty="0"/>
          </a:p>
        </p:txBody>
      </p:sp>
      <p:pic>
        <p:nvPicPr>
          <p:cNvPr id="14338" name="Picture 2" descr="C:\Users\ecoffey\AppData\Local\Temp\Rar$DRa0.938\30038_Device_IP_communica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3" y="15057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938\30038_Device_IP_communica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18" y="16276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938\30038_Device_IP_communica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04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938\30038_Device_IP_communica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472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938\30038_Device_IP_communica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598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938\30038_Device_IP_communica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682" y="17474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938\30038_Device_IP_communica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5333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ecoffey\AppData\Local\Temp\Rar$DRa0.938\30038_Device_IP_communica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4647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Users\ecoffey\AppData\Local\Temp\Rar$DRa0.938\30038_Device_IP_communica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780" y="460162"/>
            <a:ext cx="3047692" cy="30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C:\Users\ecoffey\AppData\Local\Temp\Rar$DRa0.938\30038_Device_IP_communica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095" y="1760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C:\Users\ecoffey\AppData\Local\Temp\Rar$DRa0.938\30038_Device_IP_communica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5" y="15358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C:\Users\ecoffey\AppData\Local\Temp\Rar$DRa0.938\30038_Device_IP_communica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C:\Users\ecoffey\AppData\Local\Temp\Rar$DRa0.938\30038_Device_IP_communica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66" y="17817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 descr="C:\Users\ecoffey\AppData\Local\Temp\Rar$DRa0.938\30038_Device_IP_communica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890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C:\Users\ecoffey\AppData\Local\Temp\Rar$DRa0.938\30038_Device_IP_communica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109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 descr="C:\Users\ecoffey\AppData\Local\Temp\Rar$DRa0.938\30038_Device_IP_communica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574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C:\Users\ecoffey\AppData\Local\Temp\Rar$DRa0.938\30038_Device_IP_communica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C:\Users\ecoffey\AppData\Local\Temp\Rar$DRa0.938\30038_Device_IP_communica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C:\Users\ecoffey\AppData\Local\Temp\Rar$DRa0.938\30038_Device_IP_communica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7" name="Picture 21" descr="C:\Users\ecoffey\AppData\Local\Temp\Rar$DRa0.938\30038_Device_IP_communica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C:\Users\ecoffey\AppData\Local\Temp\Rar$DRa0.938\30038_Device_IP_communica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C:\Users\ecoffey\AppData\Local\Temp\Rar$DRa0.938\30038_Device_IP_communica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C:\Users\ecoffey\AppData\Local\Temp\Rar$DRa0.938\30038_Device_IP_communica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817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C:\Users\ecoffey\AppData\Local\Temp\Rar$DRa0.938\30038_Device_IP_communica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C:\Users\ecoffey\AppData\Local\Temp\Rar$DRa0.938\30038_Device_IP_communica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99542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C:\Users\ecoffey\AppData\Local\Temp\Rar$DRa0.938\30038_Device_IP_communica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C:\Users\ecoffey\AppData\Local\Temp\Rar$DRa0.938\30038_Device_IP_communica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C:\Users\ecoffey\AppData\Local\Temp\Rar$DRa0.938\30038_Device_IP_communica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C:\Users\ecoffey\AppData\Local\Temp\Rar$DRa0.938\30038_Device_IP_communica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60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38\30038_Device_IP_communica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38\30038_Device_IP_communica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227" y="29684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38\30038_Device_IP_communica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512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ecoffey\AppData\Local\Temp\Rar$DRa0.273\Cisco Icons November\30038_Device_IP_communicator_3099\Png_256\30038_Device_IP_communicator_3099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5352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273\Cisco Icons November\30038_Device_IP_communicator_3099\Png_256\30038_Device_IP_communicator_3099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21" y="1715977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273\Cisco Icons November\30038_Device_IP_communicator_3099\Png_256\30038_Device_IP_communicator_3099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678" y="1932424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273\Cisco Icons November\30038_Device_IP_communicator_3099\Png_256\30038_Device_IP_communicator_3099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14540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273\Cisco Icons November\30038_Device_IP_communicator_3099\Png_256\30038_Device_IP_communicator_3099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23" y="226942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273\Cisco Icons November\30038_Device_IP_communicator_3099\Png_256\30038_Device_IP_communicator_3099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45753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273\Cisco Icons November\30038_Device_IP_communicator_3099\Png_256\30038_Device_IP_communicator_3099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3874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022479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ISDN Switch</a:t>
            </a:r>
            <a:endParaRPr lang="en-US" dirty="0"/>
          </a:p>
        </p:txBody>
      </p:sp>
      <p:pic>
        <p:nvPicPr>
          <p:cNvPr id="15362" name="Picture 2" descr="C:\Users\ecoffey\AppData\Local\Temp\Rar$DRa0.752\30039_Device_ISDN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9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752\30039_Device_ISDN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5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752\30039_Device_ISDN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28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752\30039_Device_ISDN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809" y="13127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752\30039_Device_ISDN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21" y="14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752\30039_Device_ISDN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21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752\30039_Device_ISDN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053" y="131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ecoffey\AppData\Local\Temp\Rar$DRa0.752\30039_Device_ISDN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4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ecoffey\AppData\Local\Temp\Rar$DRa0.752\30039_Device_ISDN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Users\ecoffey\AppData\Local\Temp\Rar$DRa0.752\30039_Device_ISDN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78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ecoffey\AppData\Local\Temp\Rar$DRa0.752\30039_Device_ISDN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349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ecoffey\AppData\Local\Temp\Rar$DRa0.752\30039_Device_ISDN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199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C:\Users\ecoffey\AppData\Local\Temp\Rar$DRa0.752\30039_Device_ISDN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28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ecoffey\AppData\Local\Temp\Rar$DRa0.752\30039_Device_ISDN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C:\Users\ecoffey\AppData\Local\Temp\Rar$DRa0.752\30039_Device_ISDN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C:\Users\ecoffey\AppData\Local\Temp\Rar$DRa0.752\30039_Device_ISDN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C:\Users\ecoffey\AppData\Local\Temp\Rar$DRa0.752\30039_Device_ISDN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C:\Users\ecoffey\AppData\Local\Temp\Rar$DRa0.752\30039_Device_ISDN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C:\Users\ecoffey\AppData\Local\Temp\Rar$DRa0.752\30039_Device_ISDN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12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21" descr="C:\Users\ecoffey\AppData\Local\Temp\Rar$DRa0.752\30039_Device_ISDN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C:\Users\ecoffey\AppData\Local\Temp\Rar$DRa0.752\30039_Device_ISDN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3" name="Picture 23" descr="C:\Users\ecoffey\AppData\Local\Temp\Rar$DRa0.752\30039_Device_ISDN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C:\Users\ecoffey\AppData\Local\Temp\Rar$DRa0.752\30039_Device_ISDN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5" name="Picture 25" descr="C:\Users\ecoffey\AppData\Local\Temp\Rar$DRa0.752\30039_Device_ISDN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315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26" descr="C:\Users\ecoffey\AppData\Local\Temp\Rar$DRa0.752\30039_Device_ISDN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15" y="283858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7" name="Picture 27" descr="C:\Users\ecoffey\AppData\Local\Temp\Rar$DRa0.752\30039_Device_ISDN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8" name="Picture 28" descr="C:\Users\ecoffey\AppData\Local\Temp\Rar$DRa0.752\30039_Device_ISDN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1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9" name="Picture 29" descr="C:\Users\ecoffey\AppData\Local\Temp\Rar$DRa0.752\30039_Device_ISDN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1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90" name="Picture 30" descr="C:\Users\ecoffey\AppData\Local\Temp\Rar$DRa0.752\30039_Device_ISDN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2\30039_Device_ISDN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2\30039_Device_ISDN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7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2\30039_Device_ISDN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151212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Jbod</a:t>
            </a:r>
            <a:endParaRPr lang="en-US" dirty="0"/>
          </a:p>
        </p:txBody>
      </p:sp>
      <p:pic>
        <p:nvPicPr>
          <p:cNvPr id="16386" name="Picture 2" descr="C:\Users\ecoffey\AppData\Local\Temp\Rar$DRa0.755\30040_Device_jbod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ecoffey\AppData\Local\Temp\Rar$DRa0.755\30040_Device_jbod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771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ecoffey\AppData\Local\Temp\Rar$DRa0.755\30040_Device_jbod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03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ecoffey\AppData\Local\Temp\Rar$DRa0.755\30040_Device_jbod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76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ecoffey\AppData\Local\Temp\Rar$DRa0.755\30040_Device_jbod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4771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ecoffey\AppData\Local\Temp\Rar$DRa0.755\30040_Device_jbod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96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ecoffey\AppData\Local\Temp\Rar$DRa0.755\30040_Device_jbod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735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ecoffey\AppData\Local\Temp\Rar$DRa0.755\30040_Device_jbod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061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C:\Users\ecoffey\AppData\Local\Temp\Rar$DRa0.755\30040_Device_jbod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1222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C:\Users\ecoffey\AppData\Local\Temp\Rar$DRa0.755\30040_Device_jbod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89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C:\Users\ecoffey\AppData\Local\Temp\Rar$DRa0.755\30040_Device_jbod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C:\Users\ecoffey\AppData\Local\Temp\Rar$DRa0.755\30040_Device_jbod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8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C:\Users\ecoffey\AppData\Local\Temp\Rar$DRa0.755\30040_Device_jbod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 descr="C:\Users\ecoffey\AppData\Local\Temp\Rar$DRa0.755\30040_Device_jbod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6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C:\Users\ecoffey\AppData\Local\Temp\Rar$DRa0.755\30040_Device_jbod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 descr="C:\Users\ecoffey\AppData\Local\Temp\Rar$DRa0.755\30040_Device_jbod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C:\Users\ecoffey\AppData\Local\Temp\Rar$DRa0.755\30040_Device_jbod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56" y="2671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3" name="Picture 19" descr="C:\Users\ecoffey\AppData\Local\Temp\Rar$DRa0.755\30040_Device_jbod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4" name="Picture 20" descr="C:\Users\ecoffey\AppData\Local\Temp\Rar$DRa0.755\30040_Device_jbod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5" name="Picture 21" descr="C:\Users\ecoffey\AppData\Local\Temp\Rar$DRa0.755\30040_Device_jbod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6" name="Picture 22" descr="C:\Users\ecoffey\AppData\Local\Temp\Rar$DRa0.755\30040_Device_jbod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7" name="Picture 23" descr="C:\Users\ecoffey\AppData\Local\Temp\Rar$DRa0.755\30040_Device_jbod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8" name="Picture 24" descr="C:\Users\ecoffey\AppData\Local\Temp\Rar$DRa0.755\30040_Device_jbod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71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9" name="Picture 25" descr="C:\Users\ecoffey\AppData\Local\Temp\Rar$DRa0.755\30040_Device_jbod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0" name="Picture 26" descr="C:\Users\ecoffey\AppData\Local\Temp\Rar$DRa0.755\30040_Device_jbod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0" y="279303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1" name="Picture 27" descr="C:\Users\ecoffey\AppData\Local\Temp\Rar$DRa0.755\30040_Device_jbod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2" name="Picture 28" descr="C:\Users\ecoffey\AppData\Local\Temp\Rar$DRa0.755\30040_Device_jbod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3" name="Picture 29" descr="C:\Users\ecoffey\AppData\Local\Temp\Rar$DRa0.755\30040_Device_jbod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4" name="Picture 30" descr="C:\Users\ecoffey\AppData\Local\Temp\Rar$DRa0.755\30040_Device_jbod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5\30040_Device_jbod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5\30040_Device_jbod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245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5\30040_Device_jbod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484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305465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Laptop</a:t>
            </a:r>
            <a:endParaRPr lang="en-US" dirty="0"/>
          </a:p>
        </p:txBody>
      </p:sp>
      <p:pic>
        <p:nvPicPr>
          <p:cNvPr id="33794" name="Picture 2" descr="C:\Users\ecoffey\AppData\Local\Temp\Rar$DRa1.653\30059_Device_laptop_3145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ecoffey\AppData\Local\Temp\Rar$DRa1.653\30059_Device_laptop_3145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00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ecoffey\AppData\Local\Temp\Rar$DRa1.653\30059_Device_laptop_3145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C:\Users\ecoffey\AppData\Local\Temp\Rar$DRa1.653\30059_Device_laptop_3145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C:\Users\ecoffey\AppData\Local\Temp\Rar$DRa1.653\30059_Device_laptop_3145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C:\Users\ecoffey\AppData\Local\Temp\Rar$DRa1.653\30059_Device_laptop_3145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63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C:\Users\ecoffey\AppData\Local\Temp\Rar$DRa1.653\30059_Device_laptop_3145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292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 descr="C:\Users\ecoffey\AppData\Local\Temp\Rar$DRa1.653\30059_Device_laptop_3145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14900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C:\Users\ecoffey\AppData\Local\Temp\Rar$DRa1.653\30059_Device_laptop_3145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3" name="Picture 11" descr="C:\Users\ecoffey\AppData\Local\Temp\Rar$DRa1.653\30059_Device_laptop_3145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47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2" descr="C:\Users\ecoffey\AppData\Local\Temp\Rar$DRa1.653\30059_Device_laptop_3145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5" name="Picture 13" descr="C:\Users\ecoffey\AppData\Local\Temp\Rar$DRa1.653\30059_Device_laptop_3145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17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6" name="Picture 14" descr="C:\Users\ecoffey\AppData\Local\Temp\Rar$DRa1.653\30059_Device_laptop_3145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50" y="17239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7" name="Picture 15" descr="C:\Users\ecoffey\AppData\Local\Temp\Rar$DRa1.653\30059_Device_laptop_3145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C:\Users\ecoffey\AppData\Local\Temp\Rar$DRa1.653\30059_Device_laptop_3145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9" name="Picture 17" descr="C:\Users\ecoffey\AppData\Local\Temp\Rar$DRa1.653\30059_Device_laptop_3145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30999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0" name="Picture 18" descr="C:\Users\ecoffey\AppData\Local\Temp\Rar$DRa1.653\30059_Device_laptop_3145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26861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1" name="Picture 19" descr="C:\Users\ecoffey\AppData\Local\Temp\Rar$DRa1.653\30059_Device_laptop_3145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2840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2" name="Picture 20" descr="C:\Users\ecoffey\AppData\Local\Temp\Rar$DRa1.653\30059_Device_laptop_3145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3" name="Picture 21" descr="C:\Users\ecoffey\AppData\Local\Temp\Rar$DRa1.653\30059_Device_laptop_3145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4" name="Picture 22" descr="C:\Users\ecoffey\AppData\Local\Temp\Rar$DRa1.653\30059_Device_laptop_3145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28848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5" name="Picture 23" descr="C:\Users\ecoffey\AppData\Local\Temp\Rar$DRa1.653\30059_Device_laptop_3145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99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6" name="Picture 24" descr="C:\Users\ecoffey\AppData\Local\Temp\Rar$DRa1.653\30059_Device_laptop_3145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40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7" name="Picture 25" descr="C:\Users\ecoffey\AppData\Local\Temp\Rar$DRa1.653\30059_Device_laptop_3145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1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8" name="Picture 26" descr="C:\Users\ecoffey\AppData\Local\Temp\Rar$DRa1.653\30059_Device_laptop_3145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9" name="Picture 27" descr="C:\Users\ecoffey\AppData\Local\Temp\Rar$DRa1.653\30059_Device_laptop_3145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0" name="Picture 28" descr="C:\Users\ecoffey\AppData\Local\Temp\Rar$DRa1.653\30059_Device_laptop_3145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1" name="Picture 29" descr="C:\Users\ecoffey\AppData\Local\Temp\Rar$DRa1.653\30059_Device_laptop_3145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2" name="Picture 30" descr="C:\Users\ecoffey\AppData\Local\Temp\Rar$DRa1.653\30059_Device_laptop_3145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1.653\30059_Device_laptop_3145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1.653\30059_Device_laptop_3145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807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1.653\30059_Device_laptop_3145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10552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 3 Switch</a:t>
            </a:r>
            <a:endParaRPr lang="en-US" dirty="0"/>
          </a:p>
        </p:txBody>
      </p:sp>
      <p:pic>
        <p:nvPicPr>
          <p:cNvPr id="17410" name="Picture 2" descr="C:\Users\ecoffey\AppData\Local\Temp\Rar$DRa0.160\30042_Device_layer3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29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ecoffey\AppData\Local\Temp\Rar$DRa0.160\30042_Device_layer3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9" y="1502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ecoffey\AppData\Local\Temp\Rar$DRa0.160\30042_Device_layer3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90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ecoffey\AppData\Local\Temp\Rar$DRa0.160\30042_Device_layer3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ecoffey\AppData\Local\Temp\Rar$DRa0.160\30042_Device_layer3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ecoffey\AppData\Local\Temp\Rar$DRa0.160\30042_Device_layer3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ecoffey\AppData\Local\Temp\Rar$DRa0.160\30042_Device_layer3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38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ecoffey\AppData\Local\Temp\Rar$DRa0.160\30042_Device_layer3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484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Users\ecoffey\AppData\Local\Temp\Rar$DRa0.160\30042_Device_layer3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56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Users\ecoffey\AppData\Local\Temp\Rar$DRa0.160\30042_Device_layer3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6659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Users\ecoffey\AppData\Local\Temp\Rar$DRa0.160\30042_Device_layer3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13622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Users\ecoffey\AppData\Local\Temp\Rar$DRa0.160\30042_Device_layer3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9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C:\Users\ecoffey\AppData\Local\Temp\Rar$DRa0.160\30042_Device_layer3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15" descr="C:\Users\ecoffey\AppData\Local\Temp\Rar$DRa0.160\30042_Device_layer3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804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C:\Users\ecoffey\AppData\Local\Temp\Rar$DRa0.160\30042_Device_layer3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272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17" descr="C:\Users\ecoffey\AppData\Local\Temp\Rar$DRa0.160\30042_Device_layer3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C:\Users\ecoffey\AppData\Local\Temp\Rar$DRa0.160\30042_Device_layer3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49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7" name="Picture 19" descr="C:\Users\ecoffey\AppData\Local\Temp\Rar$DRa0.160\30042_Device_layer3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8" name="Picture 20" descr="C:\Users\ecoffey\AppData\Local\Temp\Rar$DRa0.160\30042_Device_layer3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9" name="Picture 21" descr="C:\Users\ecoffey\AppData\Local\Temp\Rar$DRa0.160\30042_Device_layer3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78" y="27685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0" name="Picture 22" descr="C:\Users\ecoffey\AppData\Local\Temp\Rar$DRa0.160\30042_Device_layer3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78" y="293402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Picture 23" descr="C:\Users\ecoffey\AppData\Local\Temp\Rar$DRa0.160\30042_Device_layer3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2" name="Picture 24" descr="C:\Users\ecoffey\AppData\Local\Temp\Rar$DRa0.160\30042_Device_layer3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3" name="Picture 25" descr="C:\Users\ecoffey\AppData\Local\Temp\Rar$DRa0.160\30042_Device_layer3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4" name="Picture 26" descr="C:\Users\ecoffey\AppData\Local\Temp\Rar$DRa0.160\30042_Device_layer3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5" name="Picture 27" descr="C:\Users\ecoffey\AppData\Local\Temp\Rar$DRa0.160\30042_Device_layer3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6" name="Picture 28" descr="C:\Users\ecoffey\AppData\Local\Temp\Rar$DRa0.160\30042_Device_layer3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7" name="Picture 29" descr="C:\Users\ecoffey\AppData\Local\Temp\Rar$DRa0.160\30042_Device_layer3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14918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8" name="Picture 30" descr="C:\Users\ecoffey\AppData\Local\Temp\Rar$DRa0.160\30042_Device_layer3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60\30042_Device_layer3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60\30042_Device_layer3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978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60\30042_Device_layer3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85" y="30853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782015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</a:t>
            </a:r>
            <a:endParaRPr lang="en-US" dirty="0"/>
          </a:p>
        </p:txBody>
      </p:sp>
      <p:pic>
        <p:nvPicPr>
          <p:cNvPr id="18434" name="Picture 2" descr="C:\Users\ecoffey\AppData\Local\Temp\Rar$DRa0.385\30043_Device_lock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ecoffey\AppData\Local\Temp\Rar$DRa0.385\30043_Device_lock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ecoffey\AppData\Local\Temp\Rar$DRa0.385\30043_Device_lock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ecoffey\AppData\Local\Temp\Rar$DRa0.349\30043_Device_lock_default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813" y="286143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220011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</a:t>
            </a:r>
            <a:endParaRPr lang="en-US" dirty="0"/>
          </a:p>
        </p:txBody>
      </p:sp>
      <p:pic>
        <p:nvPicPr>
          <p:cNvPr id="19458" name="Picture 2" descr="C:\Users\ecoffey\AppData\Local\Temp\Rar$DRa0.219\30044_Device_mar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93" y="14252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ecoffey\AppData\Local\Temp\Rar$DRa0.219\30044_Device_mar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93" y="15738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ecoffey\AppData\Local\Temp\Rar$DRa0.219\30044_Device_mar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1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ecoffey\AppData\Local\Temp\Rar$DRa0.219\30044_Device_mar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86" y="15000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Users\ecoffey\AppData\Local\Temp\Rar$DRa0.219\30044_Device_mar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86" y="16205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ecoffey\AppData\Local\Temp\Rar$DRa0.219\30044_Device_mar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7578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C:\Users\ecoffey\AppData\Local\Temp\Rar$DRa0.219\30044_Device_mar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5098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C:\Users\ecoffey\AppData\Local\Temp\Rar$DRa0.219\30044_Device_mar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2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C:\Users\ecoffey\AppData\Local\Temp\Rar$DRa0.219\30044_Device_mar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0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C:\Users\ecoffey\AppData\Local\Temp\Rar$DRa0.219\30044_Device_mar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566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C:\Users\ecoffey\AppData\Local\Temp\Rar$DRa0.219\30044_Device_mar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419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9" name="Picture 13" descr="C:\Users\ecoffey\AppData\Local\Temp\Rar$DRa0.219\30044_Device_mar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708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0" name="Picture 14" descr="C:\Users\ecoffey\AppData\Local\Temp\Rar$DRa0.219\30044_Device_mar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64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1" name="Picture 15" descr="C:\Users\ecoffey\AppData\Local\Temp\Rar$DRa0.219\30044_Device_mar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867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C:\Users\ecoffey\AppData\Local\Temp\Rar$DRa0.219\30044_Device_mar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3008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3" name="Picture 17" descr="C:\Users\ecoffey\AppData\Local\Temp\Rar$DRa0.219\30044_Device_mar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4" name="Picture 18" descr="C:\Users\ecoffey\AppData\Local\Temp\Rar$DRa0.219\30044_Device_mar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8540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5" name="Picture 19" descr="C:\Users\ecoffey\AppData\Local\Temp\Rar$DRa0.219\30044_Device_mar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8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6" name="Picture 20" descr="C:\Users\ecoffey\AppData\Local\Temp\Rar$DRa0.219\30044_Device_mar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7" name="Picture 21" descr="C:\Users\ecoffey\AppData\Local\Temp\Rar$DRa0.219\30044_Device_mar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519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C:\Users\ecoffey\AppData\Local\Temp\Rar$DRa0.219\30044_Device_mar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19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Picture 23" descr="C:\Users\ecoffey\AppData\Local\Temp\Rar$DRa0.219\30044_Device_mar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0" name="Picture 24" descr="C:\Users\ecoffey\AppData\Local\Temp\Rar$DRa0.219\30044_Device_mar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8519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1" name="Picture 25" descr="C:\Users\ecoffey\AppData\Local\Temp\Rar$DRa0.219\30044_Device_mar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0302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2" name="Picture 26" descr="C:\Users\ecoffey\AppData\Local\Temp\Rar$DRa0.219\30044_Device_mar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3" name="Picture 27" descr="C:\Users\ecoffey\AppData\Local\Temp\Rar$DRa0.219\30044_Device_mar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4" name="Picture 28" descr="C:\Users\ecoffey\AppData\Local\Temp\Rar$DRa0.219\30044_Device_mar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419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5" name="Picture 29" descr="C:\Users\ecoffey\AppData\Local\Temp\Rar$DRa0.219\30044_Device_mar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41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6" name="Picture 30" descr="C:\Users\ecoffey\AppData\Local\Temp\Rar$DRa0.219\30044_Device_mar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19\30044_Device_mar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19\30044_Device_mar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381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19\30044_Device_mar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56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90452"/>
      </p:ext>
    </p:extLst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Control Unit</a:t>
            </a:r>
            <a:endParaRPr lang="en-US" dirty="0"/>
          </a:p>
        </p:txBody>
      </p:sp>
      <p:pic>
        <p:nvPicPr>
          <p:cNvPr id="98306" name="Picture 2" descr="C:\Users\ecoffey\AppData\Local\Temp\Rar$DRa1.174\Media Control Unit\Png_64_24_16\Admindown\Media-Control-Uni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96" y="1334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7" name="Picture 3" descr="C:\Users\ecoffey\AppData\Local\Temp\Rar$DRa1.174\Media Control Unit\Png_64_24_16\Admindown\Media-Control-Uni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3" y="14701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8" name="Picture 4" descr="C:\Users\ecoffey\AppData\Local\Temp\Rar$DRa1.174\Media Control Unit\Png_64_24_16\Admindown\Media-Control-Uni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9" name="Picture 5" descr="C:\Users\ecoffey\AppData\Local\Temp\Rar$DRa0.859\Media Control Unit\Png_64_24_16\Critical\Media-Control-Uni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34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0" name="Picture 6" descr="C:\Users\ecoffey\AppData\Local\Temp\Rar$DRa0.859\Media Control Unit\Png_64_24_16\Critical\Media-Control-Uni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01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1" name="Picture 7" descr="C:\Users\ecoffey\AppData\Local\Temp\Rar$DRa0.859\Media Control Unit\Png_64_24_16\Critical\Media-Control-Uni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5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2" name="Picture 8" descr="C:\Users\ecoffey\AppData\Local\Temp\Rar$DRa0.347\Media Control Unit\Png_64_24_16\Default\Media-Control-Uni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603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3" name="Picture 9" descr="C:\Users\ecoffey\AppData\Local\Temp\Rar$DRa0.347\Media Control Unit\Png_64_24_16\Default\Media-Control-Uni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77" y="14997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4" name="Picture 10" descr="C:\Users\ecoffey\AppData\Local\Temp\Rar$DRa0.347\Media Control Unit\Png_64_24_16\Default\Media-Control-Uni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77" y="169051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5" name="Picture 11" descr="C:\Users\ecoffey\AppData\Local\Temp\Rar$DRa2.559\Media Control Unit\Png_64_24_16\Major\Media-Control-Uni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" y="13481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6" name="Picture 12" descr="C:\Users\ecoffey\AppData\Local\Temp\Rar$DRa2.559\Media Control Unit\Png_64_24_16\Major\Media-Control-Uni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7" name="Picture 13" descr="C:\Users\ecoffey\AppData\Local\Temp\Rar$DRa2.559\Media Control Unit\Png_64_24_16\Major\Media-Control-Uni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8" name="Picture 14" descr="C:\Users\ecoffey\AppData\Local\Temp\Rar$DRa0.963\Media Control Unit\Png_64_24_16\Minor\Media-Control-Uni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9" name="Picture 15" descr="C:\Users\ecoffey\AppData\Local\Temp\Rar$DRa0.963\Media Control Unit\Png_64_24_16\Minor\Media-Control-Uni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0" name="Picture 16" descr="C:\Users\ecoffey\AppData\Local\Temp\Rar$DRa0.963\Media Control Unit\Png_64_24_16\Minor\Media-Control-Uni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1" name="Picture 17" descr="C:\Users\ecoffey\AppData\Local\Temp\Rar$DRa0.099\Media Control Unit\Png_64_24_16\Normal\Media-Control-Uni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2" name="Picture 18" descr="C:\Users\ecoffey\AppData\Local\Temp\Rar$DRa0.099\Media Control Unit\Png_64_24_16\Normal\Media-Control-Uni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40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3" name="Picture 19" descr="C:\Users\ecoffey\AppData\Local\Temp\Rar$DRa0.099\Media Control Unit\Png_64_24_16\Normal\Media-Control-Uni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4" name="Picture 20" descr="C:\Users\ecoffey\AppData\Local\Temp\Rar$DRa1.714\Media Control Unit\Png_64_24_16\Unknown\Media-Control-Uni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5" name="Picture 21" descr="C:\Users\ecoffey\AppData\Local\Temp\Rar$DRa1.714\Media Control Unit\Png_64_24_16\Unknown\Media-Control-Uni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845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6" name="Picture 22" descr="C:\Users\ecoffey\AppData\Local\Temp\Rar$DRa1.714\Media Control Unit\Png_64_24_16\Unknown\Media-Control-Uni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11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7" name="Picture 23" descr="C:\Users\ecoffey\AppData\Local\Temp\Rar$DRa2.653\Media Control Unit\Png_64_24_16\Unmanaged\Media-Control-Uni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28" y="27394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9" name="Picture 25" descr="C:\Users\ecoffey\AppData\Local\Temp\Rar$DRa2.653\Media Control Unit\Png_64_24_16\Unmanaged\Media-Control-Unit_unmanaged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818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0" name="Picture 26" descr="C:\Users\ecoffey\AppData\Local\Temp\Rar$DRa0.996\Media Control Unit\Png_64_24_16\Unreachable\Media-Control-Unit_unreachable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904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1" name="Picture 27" descr="C:\Users\ecoffey\AppData\Local\Temp\Rar$DRa0.996\Media Control Unit\Png_64_24_16\Unreachable\Media-Control-Unit_unreachable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2" name="Picture 28" descr="C:\Users\ecoffey\AppData\Local\Temp\Rar$DRa0.996\Media Control Unit\Png_64_24_16\Unreachable\Media-Control-Uni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3" name="Picture 29" descr="C:\Users\ecoffey\AppData\Local\Temp\Rar$DRa0.424\Media Control Unit\Png_64_24_16\Warning\Media-Control-Uni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3670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4" name="Picture 30" descr="C:\Users\ecoffey\AppData\Local\Temp\Rar$DRa0.424\Media Control Unit\Png_64_24_16\Warning\Media-Control-Uni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5076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5" name="Picture 31" descr="C:\Users\ecoffey\AppData\Local\Temp\Rar$DRa0.424\Media Control Unit\Png_64_24_16\Warning\Media-Control-Uni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6" name="Picture 32" descr="C:\Users\ecoffey\AppData\Local\Temp\Rar$DRa2.567\Media Control Unit\Png_256\Media Control Unit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5552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7" name="Picture 33" descr="C:\Users\ecoffey\AppData\Local\Temp\Rar$DRa2.567\Media Control Unit\Png_256\Media Control Unit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701" y="69154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8" name="Picture 34" descr="C:\Users\ecoffey\AppData\Local\Temp\Rar$DRa2.567\Media Control Unit\Png_256\Media Control Unit_default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73" y="827556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9" name="Picture 35" descr="C:\Users\ecoffey\AppData\Local\Temp\Rar$DRa2.567\Media Control Unit\Png_256\Media Control Unit_maj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546" y="96357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0" name="Picture 36" descr="C:\Users\ecoffey\AppData\Local\Temp\Rar$DRa2.567\Media Control Unit\Png_256\Media Control Unit_min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119" y="109958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1" name="Picture 37" descr="C:\Users\ecoffey\AppData\Local\Temp\Rar$DRa2.567\Media Control Unit\Png_256\Media Control Unit_normal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692" y="123560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2" name="Picture 38" descr="C:\Users\ecoffey\AppData\Local\Temp\Rar$DRa2.567\Media Control Unit\Png_256\Media Control Unit_unknown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265" y="137161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3" name="Picture 39" descr="C:\Users\ecoffey\AppData\Local\Temp\Rar$DRa2.567\Media Control Unit\Png_256\Media Control Unit_unmanaged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38" y="150763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4" name="Picture 40" descr="C:\Users\ecoffey\AppData\Local\Temp\Rar$DRa2.567\Media Control Unit\Png_256\Media Control Unit_unreachable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411" y="164364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5" name="Picture 41" descr="C:\Users\ecoffey\AppData\Local\Temp\Rar$DRa2.567\Media Control Unit\Png_256\Media Control Unit_warning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8" descr="C:\Users\ecoffey\AppData\Local\Temp\Rar$DRa0.996\Media Control Unit\Png_64_24_16\Unreachable\Media-Control-Uni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FFD99B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690056"/>
      </p:ext>
    </p:extLst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MGX 8000 Multiservice </a:t>
            </a:r>
            <a:r>
              <a:rPr lang="en-US" dirty="0"/>
              <a:t>S</a:t>
            </a:r>
            <a:r>
              <a:rPr lang="en-US" dirty="0" smtClean="0"/>
              <a:t>witch</a:t>
            </a:r>
            <a:endParaRPr lang="en-US" dirty="0"/>
          </a:p>
        </p:txBody>
      </p:sp>
      <p:pic>
        <p:nvPicPr>
          <p:cNvPr id="20482" name="Picture 2" descr="C:\Users\ecoffey\AppData\Local\Temp\Rar$DRa0.191\30045_Device_MGX_8000_multiserv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ecoffey\AppData\Local\Temp\Rar$DRa0.191\30045_Device_MGX_8000_multiserv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59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ecoffey\AppData\Local\Temp\Rar$DRa0.191\30045_Device_MGX_8000_multiserv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10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ecoffey\AppData\Local\Temp\Rar$DRa0.191\30045_Device_MGX_8000_multiserv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13603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ecoffey\AppData\Local\Temp\Rar$DRa0.191\30045_Device_MGX_8000_multiserv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ecoffey\AppData\Local\Temp\Rar$DRa0.191\30045_Device_MGX_8000_multiserv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654" y="17210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C:\Users\ecoffey\AppData\Local\Temp\Rar$DRa0.191\30045_Device_MGX_8000_multiserv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C:\Users\ecoffey\AppData\Local\Temp\Rar$DRa0.191\30045_Device_MGX_8000_multiserv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C:\Users\ecoffey\AppData\Local\Temp\Rar$DRa0.191\30045_Device_MGX_8000_multiservice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9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1" name="Picture 11" descr="C:\Users\ecoffey\AppData\Local\Temp\Rar$DRa0.191\30045_Device_MGX_8000_multiserv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C:\Users\ecoffey\AppData\Local\Temp\Rar$DRa0.191\30045_Device_MGX_8000_multiserv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3" name="Picture 13" descr="C:\Users\ecoffey\AppData\Local\Temp\Rar$DRa0.191\30045_Device_MGX_8000_multiserv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 descr="C:\Users\ecoffey\AppData\Local\Temp\Rar$DRa0.191\30045_Device_MGX_8000_multiserv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5" name="Picture 15" descr="C:\Users\ecoffey\AppData\Local\Temp\Rar$DRa0.191\30045_Device_MGX_8000_multiserv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7054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16" descr="C:\Users\ecoffey\AppData\Local\Temp\Rar$DRa0.191\30045_Device_MGX_8000_multiserv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41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7" name="Picture 17" descr="C:\Users\ecoffey\AppData\Local\Temp\Rar$DRa0.191\30045_Device_MGX_8000_multiserv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 descr="C:\Users\ecoffey\AppData\Local\Temp\Rar$DRa0.191\30045_Device_MGX_8000_multiserv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9" name="Picture 19" descr="C:\Users\ecoffey\AppData\Local\Temp\Rar$DRa0.191\30045_Device_MGX_8000_multiserv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0" name="Picture 20" descr="C:\Users\ecoffey\AppData\Local\Temp\Rar$DRa0.191\30045_Device_MGX_8000_multiserv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21" descr="C:\Users\ecoffey\AppData\Local\Temp\Rar$DRa0.191\30045_Device_MGX_8000_multiserv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27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2" name="Picture 22" descr="C:\Users\ecoffey\AppData\Local\Temp\Rar$DRa0.191\30045_Device_MGX_8000_multiserv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3" name="Picture 23" descr="C:\Users\ecoffey\AppData\Local\Temp\Rar$DRa0.191\30045_Device_MGX_8000_multiserv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4" name="Picture 24" descr="C:\Users\ecoffey\AppData\Local\Temp\Rar$DRa0.191\30045_Device_MGX_8000_multiserv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27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5" name="Picture 25" descr="C:\Users\ecoffey\AppData\Local\Temp\Rar$DRa0.191\30045_Device_MGX_8000_multiserv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6" name="Picture 26" descr="C:\Users\ecoffey\AppData\Local\Temp\Rar$DRa0.191\30045_Device_MGX_8000_multiservice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234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7" name="Picture 27" descr="C:\Users\ecoffey\AppData\Local\Temp\Rar$DRa0.191\30045_Device_MGX_8000_multiserv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8" name="Picture 28" descr="C:\Users\ecoffey\AppData\Local\Temp\Rar$DRa0.191\30045_Device_MGX_8000_multiserv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9" name="Picture 29" descr="C:\Users\ecoffey\AppData\Local\Temp\Rar$DRa0.191\30045_Device_MGX_8000_multiserv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0" name="Picture 30" descr="C:\Users\ecoffey\AppData\Local\Temp\Rar$DRa0.191\30045_Device_MGX_8000_multiserv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91\30045_Device_MGX_8000_multiserv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7" y="27424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91\30045_Device_MGX_8000_multiserv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7" y="29032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91\30045_Device_MGX_8000_multiserv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07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861112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Modem</a:t>
            </a:r>
            <a:endParaRPr lang="en-US" dirty="0"/>
          </a:p>
        </p:txBody>
      </p:sp>
      <p:pic>
        <p:nvPicPr>
          <p:cNvPr id="21506" name="Picture 2" descr="C:\Users\ecoffey\AppData\Local\Temp\Rar$DRa0.694\30046_Device_mod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23" y="14822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ecoffey\AppData\Local\Temp\Rar$DRa0.694\30046_Device_mod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2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ecoffey\AppData\Local\Temp\Rar$DRa0.694\30046_Device_mod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ecoffey\AppData\Local\Temp\Rar$DRa0.694\30046_Device_mod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1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ecoffey\AppData\Local\Temp\Rar$DRa0.694\30046_Device_mod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2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:\Users\ecoffey\AppData\Local\Temp\Rar$DRa0.694\30046_Device_mod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ecoffey\AppData\Local\Temp\Rar$DRa0.694\30046_Device_mod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58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:\Users\ecoffey\AppData\Local\Temp\Rar$DRa0.694\30046_Device_mod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138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:\Users\ecoffey\AppData\Local\Temp\Rar$DRa0.694\30046_Device_mode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2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:\Users\ecoffey\AppData\Local\Temp\Rar$DRa0.694\30046_Device_mode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537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:\Users\ecoffey\AppData\Local\Temp\Rar$DRa0.694\30046_Device_mode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80" y="1458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:\Users\ecoffey\AppData\Local\Temp\Rar$DRa0.694\30046_Device_mode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34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:\Users\ecoffey\AppData\Local\Temp\Rar$DRa0.694\30046_Device_mode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:\Users\ecoffey\AppData\Local\Temp\Rar$DRa0.694\30046_Device_mode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:\Users\ecoffey\AppData\Local\Temp\Rar$DRa0.694\30046_Device_mode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9334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17" descr="C:\Users\ecoffey\AppData\Local\Temp\Rar$DRa0.694\30046_Device_mode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C:\Users\ecoffey\AppData\Local\Temp\Rar$DRa0.694\30046_Device_mode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3" name="Picture 19" descr="C:\Users\ecoffey\AppData\Local\Temp\Rar$DRa0.694\30046_Device_mode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939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4" name="Picture 20" descr="C:\Users\ecoffey\AppData\Local\Temp\Rar$DRa0.694\30046_Device_mode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2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5" name="Picture 21" descr="C:\Users\ecoffey\AppData\Local\Temp\Rar$DRa0.694\30046_Device_mode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6" name="Picture 22" descr="C:\Users\ecoffey\AppData\Local\Temp\Rar$DRa0.694\30046_Device_mode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39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7" name="Picture 23" descr="C:\Users\ecoffey\AppData\Local\Temp\Rar$DRa0.694\30046_Device_mode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C:\Users\ecoffey\AppData\Local\Temp\Rar$DRa0.694\30046_Device_mode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9" name="Picture 25" descr="C:\Users\ecoffey\AppData\Local\Temp\Rar$DRa0.694\30046_Device_mode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C:\Users\ecoffey\AppData\Local\Temp\Rar$DRa0.694\30046_Device_mode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9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1" name="Picture 27" descr="C:\Users\ecoffey\AppData\Local\Temp\Rar$DRa0.694\30046_Device_mode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2" name="Picture 28" descr="C:\Users\ecoffey\AppData\Local\Temp\Rar$DRa0.694\30046_Device_mode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3" name="Picture 29" descr="C:\Users\ecoffey\AppData\Local\Temp\Rar$DRa0.694\30046_Device_mode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432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4" name="Picture 30" descr="C:\Users\ecoffey\AppData\Local\Temp\Rar$DRa0.694\30046_Device_mode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94\30046_Device_mode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74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94\30046_Device_mode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74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94\30046_Device_mode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23414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Broadband Router</a:t>
            </a:r>
            <a:endParaRPr lang="en-US" dirty="0"/>
          </a:p>
        </p:txBody>
      </p:sp>
      <p:pic>
        <p:nvPicPr>
          <p:cNvPr id="6146" name="Picture 2" descr="C:\Users\ecoffey\AppData\Local\Temp\Rar$DRa0.700\30007_Device_broadband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4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700\30007_Device_broadband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64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700\30007_Device_broadband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2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700\30007_Device_broadband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27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700\30007_Device_broadband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27" y="14943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700\30007_Device_broadband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700\30007_Device_broadband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641" y="13754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700\30007_Device_broadband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2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700\30007_Device_broadband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87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700\30007_Device_broadband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17197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700\30007_Device_broadband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700\30007_Device_broadband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700\30007_Device_broadband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97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700\30007_Device_broadband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6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700\30007_Device_broadband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700\30007_Device_broadband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94" y="3096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700\30007_Device_broadband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6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700\30007_Device_broadband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700\30007_Device_broadband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5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700\30007_Device_broadband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23" y="27215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700\30007_Device_broadband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882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700\30007_Device_broadband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6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700\30007_Device_broadband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700\30007_Device_broadband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700\30007_Device_broadband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700\30007_Device_broadband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700\30007_Device_broadband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700\30007_Device_broadband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700\30007_Device_broadband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700\30007_Device_broadband_rout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700\30007_Device_broadband_rout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82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700\30007_Device_broadband_rout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47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741289"/>
      </p:ext>
    </p:extLst>
  </p:cSld>
  <p:clrMapOvr>
    <a:masterClrMapping/>
  </p:clrMapOvr>
  <p:transition spd="med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MUX</a:t>
            </a:r>
            <a:endParaRPr lang="en-US" dirty="0"/>
          </a:p>
        </p:txBody>
      </p:sp>
      <p:pic>
        <p:nvPicPr>
          <p:cNvPr id="22530" name="Picture 2" descr="C:\Users\ecoffey\AppData\Local\Temp\Rar$DRa0.102\30047__Device_MUX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54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ecoffey\AppData\Local\Temp\Rar$DRa0.102\30047__Device_MUX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ecoffey\AppData\Local\Temp\Rar$DRa0.102\30047__Device_MUX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589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ecoffey\AppData\Local\Temp\Rar$DRa0.102\30047__Device_MUX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67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C:\Users\ecoffey\AppData\Local\Temp\Rar$DRa0.102\30047__Device_MUX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027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ecoffey\AppData\Local\Temp\Rar$DRa0.102\30047__Device_MUX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ecoffey\AppData\Local\Temp\Rar$DRa0.102\30047__Device_MUX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4808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C:\Users\ecoffey\AppData\Local\Temp\Rar$DRa0.102\30047__Device_MUX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C:\Users\ecoffey\AppData\Local\Temp\Rar$DRa0.102\30047__Device_MUX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9" name="Picture 11" descr="C:\Users\ecoffey\AppData\Local\Temp\Rar$DRa0.102\30047__Device_MUX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95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2" descr="C:\Users\ecoffey\AppData\Local\Temp\Rar$DRa0.102\30047__Device_MUX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1" name="Picture 13" descr="C:\Users\ecoffey\AppData\Local\Temp\Rar$DRa0.102\30047__Device_MUX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798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C:\Users\ecoffey\AppData\Local\Temp\Rar$DRa0.102\30047__Device_MUX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3" name="Picture 15" descr="C:\Users\ecoffey\AppData\Local\Temp\Rar$DRa0.102\30047__Device_MUX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4" name="Picture 16" descr="C:\Users\ecoffey\AppData\Local\Temp\Rar$DRa0.102\30047__Device_MUX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26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5" name="Picture 17" descr="C:\Users\ecoffey\AppData\Local\Temp\Rar$DRa0.102\30047__Device_MUX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6" name="Picture 18" descr="C:\Users\ecoffey\AppData\Local\Temp\Rar$DRa0.102\30047__Device_MUX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35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7" name="Picture 19" descr="C:\Users\ecoffey\AppData\Local\Temp\Rar$DRa0.102\30047__Device_MUX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7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8" name="Picture 20" descr="C:\Users\ecoffey\AppData\Local\Temp\Rar$DRa0.102\30047__Device_MUX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9" name="Picture 21" descr="C:\Users\ecoffey\AppData\Local\Temp\Rar$DRa0.102\30047__Device_MUX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5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0" name="Picture 22" descr="C:\Users\ecoffey\AppData\Local\Temp\Rar$DRa0.102\30047__Device_MUX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185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1" name="Picture 23" descr="C:\Users\ecoffey\AppData\Local\Temp\Rar$DRa0.102\30047__Device_MUX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8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2" name="Picture 24" descr="C:\Users\ecoffey\AppData\Local\Temp\Rar$DRa0.102\30047__Device_MUX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3" name="Picture 25" descr="C:\Users\ecoffey\AppData\Local\Temp\Rar$DRa0.102\30047__Device_MUX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143" y="29754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4" name="Picture 26" descr="C:\Users\ecoffey\AppData\Local\Temp\Rar$DRa0.102\30047__Device_MUX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5" name="Picture 27" descr="C:\Users\ecoffey\AppData\Local\Temp\Rar$DRa0.102\30047__Device_MUX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6" name="Picture 28" descr="C:\Users\ecoffey\AppData\Local\Temp\Rar$DRa0.102\30047__Device_MUX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514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7" name="Picture 29" descr="C:\Users\ecoffey\AppData\Local\Temp\Rar$DRa0.102\30047__Device_MUX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89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8" name="Picture 30" descr="C:\Users\ecoffey\AppData\Local\Temp\Rar$DRa0.102\30047__Device_MUX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02\30047__Device_MUX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28278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02\30047__Device_MUX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0" y="29877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02\30047__Device_MUX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1451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00816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NAC Appliance</a:t>
            </a:r>
            <a:endParaRPr lang="en-US" dirty="0"/>
          </a:p>
        </p:txBody>
      </p:sp>
      <p:pic>
        <p:nvPicPr>
          <p:cNvPr id="23554" name="Picture 2" descr="C:\Users\ecoffey\AppData\Local\Temp\Rar$DRa0.210\30048_Device_nac_applianc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43" y="13637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ecoffey\AppData\Local\Temp\Rar$DRa0.210\30048_Device_nac_applianc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45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ecoffey\AppData\Local\Temp\Rar$DRa0.210\30048_Device_nac_applianc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ecoffey\AppData\Local\Temp\Rar$DRa0.210\30048_Device_nac_applianc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67" y="13637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C:\Users\ecoffey\AppData\Local\Temp\Rar$DRa0.210\30048_Device_nac_applianc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5248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ecoffey\AppData\Local\Temp\Rar$DRa0.210\30048_Device_nac_applianc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7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C:\Users\ecoffey\AppData\Local\Temp\Rar$DRa0.210\30048_Device_nac_applianc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725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1" name="Picture 9" descr="C:\Users\ecoffey\AppData\Local\Temp\Rar$DRa0.210\30048_Device_nac_applianc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506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C:\Users\ecoffey\AppData\Local\Temp\Rar$DRa0.210\30048_Device_nac_applianc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3" name="Picture 11" descr="C:\Users\ecoffey\AppData\Local\Temp\Rar$DRa0.210\30048_Device_nac_applianc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C:\Users\ecoffey\AppData\Local\Temp\Rar$DRa0.210\30048_Device_nac_applianc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13361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 descr="C:\Users\ecoffey\AppData\Local\Temp\Rar$DRa0.210\30048_Device_nac_applianc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C:\Users\ecoffey\AppData\Local\Temp\Rar$DRa0.210\30048_Device_nac_applianc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7" name="Picture 15" descr="C:\Users\ecoffey\AppData\Local\Temp\Rar$DRa0.210\30048_Device_nac_applianc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8" name="Picture 16" descr="C:\Users\ecoffey\AppData\Local\Temp\Rar$DRa0.210\30048_Device_nac_applianc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9" name="Picture 17" descr="C:\Users\ecoffey\AppData\Local\Temp\Rar$DRa0.210\30048_Device_nac_applianc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0" name="Picture 18" descr="C:\Users\ecoffey\AppData\Local\Temp\Rar$DRa0.210\30048_Device_nac_applianc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07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1" name="Picture 19" descr="C:\Users\ecoffey\AppData\Local\Temp\Rar$DRa0.210\30048_Device_nac_applianc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2" name="Picture 20" descr="C:\Users\ecoffey\AppData\Local\Temp\Rar$DRa0.210\30048_Device_nac_applianc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3" name="Picture 21" descr="C:\Users\ecoffey\AppData\Local\Temp\Rar$DRa0.210\30048_Device_nac_applianc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4" name="Picture 22" descr="C:\Users\ecoffey\AppData\Local\Temp\Rar$DRa0.210\30048_Device_nac_applianc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5" name="Picture 23" descr="C:\Users\ecoffey\AppData\Local\Temp\Rar$DRa0.210\30048_Device_nac_applianc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6" name="Picture 24" descr="C:\Users\ecoffey\AppData\Local\Temp\Rar$DRa0.210\30048_Device_nac_applianc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7" name="Picture 25" descr="C:\Users\ecoffey\AppData\Local\Temp\Rar$DRa0.210\30048_Device_nac_applianc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8" name="Picture 26" descr="C:\Users\ecoffey\AppData\Local\Temp\Rar$DRa0.210\30048_Device_nac_applianc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9" name="Picture 27" descr="C:\Users\ecoffey\AppData\Local\Temp\Rar$DRa0.210\30048_Device_nac_applianc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0" name="Picture 28" descr="C:\Users\ecoffey\AppData\Local\Temp\Rar$DRa0.210\30048_Device_nac_applianc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361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1" name="Picture 29" descr="C:\Users\ecoffey\AppData\Local\Temp\Rar$DRa0.210\30048_Device_nac_applianc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6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2" name="Picture 30" descr="C:\Users\ecoffey\AppData\Local\Temp\Rar$DRa0.210\30048_Device_nac_applianc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10\30048_Device_nac_applianc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10\30048_Device_nac_applianc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761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10\30048_Device_nac_applianc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45" y="30979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068040"/>
      </p:ext>
    </p:extLst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2000</a:t>
            </a:r>
            <a:endParaRPr lang="en-US" dirty="0"/>
          </a:p>
        </p:txBody>
      </p:sp>
      <p:pic>
        <p:nvPicPr>
          <p:cNvPr id="99330" name="Picture 2" descr="C:\Users\ecoffey\AppData\Local\Temp\Rar$DRa1.127\NCS 2000\Png\Admindown\NCS 2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166" y="487363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1" name="Picture 3" descr="C:\Users\ecoffey\AppData\Local\Temp\Rar$DRa1.127\NCS 2000\Png\Admindown\NCS-2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28" y="1376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2" name="Picture 4" descr="C:\Users\ecoffey\AppData\Local\Temp\Rar$DRa1.127\NCS 2000\Png\Admindown\NCS-2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3" name="Picture 5" descr="C:\Users\ecoffey\AppData\Local\Temp\Rar$DRa1.127\NCS 2000\Png\Admindown\NCS-2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87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4" name="Picture 6" descr="C:\Users\ecoffey\AppData\Local\Temp\Rar$DRa1.640\NCS 2000\Png\Critical\NCS 2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906" y="63095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5" name="Picture 7" descr="C:\Users\ecoffey\AppData\Local\Temp\Rar$DRa1.640\NCS 2000\Png\Critical\NCS-2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793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6" name="Picture 8" descr="C:\Users\ecoffey\AppData\Local\Temp\Rar$DRa1.640\NCS 2000\Png\Critical\NCS-2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666" y="15248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7" name="Picture 9" descr="C:\Users\ecoffey\AppData\Local\Temp\Rar$DRa1.640\NCS 2000\Png\Critical\NCS-2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8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8" name="Picture 10" descr="C:\Users\ecoffey\AppData\Local\Temp\Rar$DRa0.785\NCS 2000\Png\Default\NCS 2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643" y="774541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9" name="Picture 11" descr="C:\Users\ecoffey\AppData\Local\Temp\Rar$DRa0.785\NCS 2000\Png\Default\NCS-2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763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0" name="Picture 12" descr="C:\Users\ecoffey\AppData\Local\Temp\Rar$DRa0.785\NCS 2000\Png\Default\NCS-2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62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1" name="Picture 13" descr="C:\Users\ecoffey\AppData\Local\Temp\Rar$DRa0.785\NCS 2000\Png\Default\NCS-2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7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2" name="Picture 14" descr="C:\Users\ecoffey\AppData\Local\Temp\Rar$DRa0.809\NCS 2000\Png\Major\NCS 2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380" y="918130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3" name="Picture 15" descr="C:\Users\ecoffey\AppData\Local\Temp\Rar$DRa0.809\NCS 2000\Png\Major\NCS-2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1370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4" name="Picture 16" descr="C:\Users\ecoffey\AppData\Local\Temp\Rar$DRa0.809\NCS 2000\Png\Major\NCS-2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5" name="Picture 17" descr="C:\Users\ecoffey\AppData\Local\Temp\Rar$DRa0.809\NCS 2000\Png\Major\NCS-2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6" name="Picture 18" descr="C:\Users\ecoffey\AppData\Local\Temp\Rar$DRa0.286\NCS 2000\Png\Minor\NCS 2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418" y="1061719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7" name="Picture 19" descr="C:\Users\ecoffey\AppData\Local\Temp\Rar$DRa0.286\NCS 2000\Png\Minor\NCS-2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8" name="Picture 20" descr="C:\Users\ecoffey\AppData\Local\Temp\Rar$DRa0.286\NCS 2000\Png\Minor\NCS-2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9" name="Picture 21" descr="C:\Users\ecoffey\AppData\Local\Temp\Rar$DRa0.286\NCS 2000\Png\Minor\NCS-2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37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0" name="Picture 22" descr="C:\Users\ecoffey\AppData\Local\Temp\Rar$DRa0.715\NCS 2000\Png\Normal\NCS 2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55" y="120530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1" name="Picture 23" descr="C:\Users\ecoffey\AppData\Local\Temp\Rar$DRa0.715\NCS 2000\Png\Normal\NCS-2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875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2" name="Picture 24" descr="C:\Users\ecoffey\AppData\Local\Temp\Rar$DRa0.715\NCS 2000\Png\Normal\NCS-2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3" name="Picture 25" descr="C:\Users\ecoffey\AppData\Local\Temp\Rar$DRa0.715\NCS 2000\Png\Normal\NCS-2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35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4" name="Picture 26" descr="C:\Users\ecoffey\AppData\Local\Temp\Rar$DRa0.257\NCS 2000\Png\Unknown\NCS 2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93" y="1348897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5" name="Picture 27" descr="C:\Users\ecoffey\AppData\Local\Temp\Rar$DRa0.257\NCS 2000\Png\Unknown\NCS-2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86" y="2750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6" name="Picture 28" descr="C:\Users\ecoffey\AppData\Local\Temp\Rar$DRa0.257\NCS 2000\Png\Unknown\NCS-2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88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7" name="Picture 29" descr="C:\Users\ecoffey\AppData\Local\Temp\Rar$DRa0.257\NCS 2000\Png\Unknown\NCS-2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35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8" name="Picture 30" descr="C:\Users\ecoffey\AppData\Local\Temp\Rar$DRa0.660\NCS 2000\Png\Unmanaged\NCS 2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31" y="149248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9" name="Picture 31" descr="C:\Users\ecoffey\AppData\Local\Temp\Rar$DRa0.660\NCS 2000\Png\Unmanaged\NCS-2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0" name="Picture 32" descr="C:\Users\ecoffey\AppData\Local\Temp\Rar$DRa0.660\NCS 2000\Png\Unmanaged\NCS-2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29007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1" name="Picture 33" descr="C:\Users\ecoffey\AppData\Local\Temp\Rar$DRa0.660\NCS 2000\Png\Unmanaged\NCS-2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30824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2" name="Picture 34" descr="C:\Users\ecoffey\AppData\Local\Temp\Rar$DRa0.703\NCS 2000\Png\Unreachable\NCS 2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968" y="1636075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3" name="Picture 35" descr="C:\Users\ecoffey\AppData\Local\Temp\Rar$DRa0.703\NCS 2000\Png\Unreachable\NCS-2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430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4" name="Picture 36" descr="C:\Users\ecoffey\AppData\Local\Temp\Rar$DRa0.703\NCS 2000\Png\Unreachable\NCS-2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736" y="28927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5" name="Picture 37" descr="C:\Users\ecoffey\AppData\Local\Temp\Rar$DRa0.703\NCS 2000\Png\Unreachable\NCS-2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80" y="30735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6" name="Picture 38" descr="C:\Users\ecoffey\AppData\Local\Temp\Rar$DRa0.631\NCS 2000\Png\Warning\NCS 2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006" y="177966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7" name="Picture 39" descr="C:\Users\ecoffey\AppData\Local\Temp\Rar$DRa0.631\NCS 2000\Png\Warning\NCS-2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56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8" name="Picture 40" descr="C:\Users\ecoffey\AppData\Local\Temp\Rar$DRa0.631\NCS 2000\Png\Warning\NCS-2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27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9" name="Picture 41" descr="C:\Users\ecoffey\AppData\Local\Temp\Rar$DRa0.631\NCS 2000\Png\Warning\NCS-2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21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767809"/>
      </p:ext>
    </p:extLst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4000</a:t>
            </a:r>
            <a:endParaRPr lang="en-US" dirty="0"/>
          </a:p>
        </p:txBody>
      </p:sp>
      <p:pic>
        <p:nvPicPr>
          <p:cNvPr id="100354" name="Picture 2" descr="C:\Users\ecoffey\AppData\Local\Temp\Rar$DRa2.165\NCS 4000\Png\Admindown\NCS 4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184" y="532610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5" name="Picture 3" descr="C:\Users\ecoffey\AppData\Local\Temp\Rar$DRa2.165\NCS 4000\Png\Admindown\NCS-4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72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6" name="Picture 4" descr="C:\Users\ecoffey\AppData\Local\Temp\Rar$DRa2.165\NCS 4000\Png\Admindown\NCS-4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93" y="15375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7" name="Picture 5" descr="C:\Users\ecoffey\AppData\Local\Temp\Rar$DRa2.165\NCS 4000\Png\Admindown\NCS-4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93" y="17144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8" name="Picture 6" descr="C:\Users\ecoffey\AppData\Local\Temp\Rar$DRa0.893\NCS 4000\Png\Critical\NCS 4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514" y="671171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9" name="Picture 7" descr="C:\Users\ecoffey\AppData\Local\Temp\Rar$DRa0.893\NCS 4000\Png\Critical\NCS-4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23" y="13639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0" name="Picture 8" descr="C:\Users\ecoffey\AppData\Local\Temp\Rar$DRa0.893\NCS 4000\Png\Critical\NCS-4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43" y="1518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1" name="Picture 9" descr="C:\Users\ecoffey\AppData\Local\Temp\Rar$DRa0.893\NCS 4000\Png\Critical\NCS-4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2" name="Picture 10" descr="C:\Users\ecoffey\AppData\Local\Temp\Rar$DRa0.974\NCS 4000\Png\Default\NCS 4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148" y="80973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3" name="Picture 11" descr="C:\Users\ecoffey\AppData\Local\Temp\Rar$DRa0.974\NCS 4000\Png\Default\NCS-4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3460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4" name="Picture 12" descr="C:\Users\ecoffey\AppData\Local\Temp\Rar$DRa0.974\NCS 4000\Png\Default\NCS-4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494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5" name="Picture 13" descr="C:\Users\ecoffey\AppData\Local\Temp\Rar$DRa0.974\NCS 4000\Png\Default\NCS-4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6" name="Picture 14" descr="C:\Users\ecoffey\AppData\Local\Temp\Rar$DRa0.549\NCS 4000\Png\Major\NCS 4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481" y="948293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7" name="Picture 15" descr="C:\Users\ecoffey\AppData\Local\Temp\Rar$DRa0.549\NCS 4000\Png\Major\NCS-4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3806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8" name="Picture 16" descr="C:\Users\ecoffey\AppData\Local\Temp\Rar$DRa0.549\NCS 4000\Png\Major\NCS-4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1" y="1518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9" name="Picture 17" descr="C:\Users\ecoffey\AppData\Local\Temp\Rar$DRa0.549\NCS 4000\Png\Major\NCS-4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0" name="Picture 18" descr="C:\Users\ecoffey\AppData\Local\Temp\Rar$DRa1.803\NCS 4000\Png\Minor\NCS 4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115" y="1086854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1" name="Picture 19" descr="C:\Users\ecoffey\AppData\Local\Temp\Rar$DRa1.803\NCS 4000\Png\Minor\NCS-4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28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2" name="Picture 20" descr="C:\Users\ecoffey\AppData\Local\Temp\Rar$DRa1.803\NCS 4000\Png\Minor\NCS-4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374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3" name="Picture 21" descr="C:\Users\ecoffey\AppData\Local\Temp\Rar$DRa1.803\NCS 4000\Png\Minor\NCS-4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29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4" name="Picture 22" descr="C:\Users\ecoffey\AppData\Local\Temp\Rar$DRa0.447\NCS 4000\Png\Normal\NCS 4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749" y="1225415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5" name="Picture 23" descr="C:\Users\ecoffey\AppData\Local\Temp\Rar$DRa0.447\NCS 4000\Png\Normal\NCS-4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6" name="Picture 24" descr="C:\Users\ecoffey\AppData\Local\Temp\Rar$DRa0.447\NCS 4000\Png\Normal\NCS-4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7" name="Picture 25" descr="C:\Users\ecoffey\AppData\Local\Temp\Rar$DRa0.447\NCS 4000\Png\Normal\NCS-4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17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8" name="Picture 26" descr="C:\Users\ecoffey\AppData\Local\Temp\Rar$DRa0.436\NCS 4000\Png\Unknown\NCS 4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3" y="136397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9" name="Picture 27" descr="C:\Users\ecoffey\AppData\Local\Temp\Rar$DRa0.436\NCS 4000\Png\Unknown\NCS-4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0" name="Picture 28" descr="C:\Users\ecoffey\AppData\Local\Temp\Rar$DRa0.436\NCS 4000\Png\Unknown\NCS-4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1" name="Picture 29" descr="C:\Users\ecoffey\AppData\Local\Temp\Rar$DRa0.436\NCS 4000\Png\Unknown\NCS-4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61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2" name="Picture 30" descr="C:\Users\ecoffey\AppData\Local\Temp\Rar$DRa2.694\NCS 4000\Png\Unmanaged\NCS 4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7" y="1502537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3" name="Picture 31" descr="C:\Users\ecoffey\AppData\Local\Temp\Rar$DRa2.694\NCS 4000\Png\Unmanaged\NCS-4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4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4" name="Picture 32" descr="C:\Users\ecoffey\AppData\Local\Temp\Rar$DRa2.694\NCS 4000\Png\Unmanaged\NCS-4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0" y="29111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5" name="Picture 33" descr="C:\Users\ecoffey\AppData\Local\Temp\Rar$DRa2.694\NCS 4000\Png\Unmanaged\NCS-4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082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6" name="Picture 34" descr="C:\Users\ecoffey\AppData\Local\Temp\Rar$DRa1.385\NCS 4000\Png\Unreachable\NCS 4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350" y="164109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7" name="Picture 35" descr="C:\Users\ecoffey\AppData\Local\Temp\Rar$DRa1.385\NCS 4000\Png\Unreachable\NCS-4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51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8" name="Picture 36" descr="C:\Users\ecoffey\AppData\Local\Temp\Rar$DRa1.385\NCS 4000\Png\Unreachable\NCS-4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51" y="29157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9" name="Picture 37" descr="C:\Users\ecoffey\AppData\Local\Temp\Rar$DRa1.385\NCS 4000\Png\Unreachable\NCS-4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31041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0" name="Picture 38" descr="C:\Users\ecoffey\AppData\Local\Temp\Rar$DRa0.435\NCS 4000\Png\Warning\NCS 4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1" name="Picture 39" descr="C:\Users\ecoffey\AppData\Local\Temp\Rar$DRa0.435\NCS 4000\Png\Warning\NCS-4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1285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2" name="Picture 40" descr="C:\Users\ecoffey\AppData\Local\Temp\Rar$DRa0.435\NCS 4000\Png\Warning\NCS-4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14582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3" name="Picture 41" descr="C:\Users\ecoffey\AppData\Local\Temp\Rar$DRa0.435\NCS 4000\Png\Warning\NCS-4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718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467919"/>
      </p:ext>
    </p:extLst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4001</a:t>
            </a:r>
            <a:endParaRPr lang="en-US" dirty="0"/>
          </a:p>
        </p:txBody>
      </p:sp>
      <p:pic>
        <p:nvPicPr>
          <p:cNvPr id="1066" name="Picture 42" descr="C:\Users\ecoffey\AppData\Local\Temp\Rar$DRa0.184\NCS4001 Source\Png_256\NCS4001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757" y="487363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C:\Users\ecoffey\AppData\Local\Temp\Rar$DRa0.184\NCS4001 Source\Png_256\NCS4001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344" y="733227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C:\Users\ecoffey\AppData\Local\Temp\Rar$DRa0.184\NCS4001 Source\Png_256\NCS4001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934" y="979091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45" descr="C:\Users\ecoffey\AppData\Local\Temp\Rar$DRa0.184\NCS4001 Source\Png_256\NCS4001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524" y="1224955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C:\Users\ecoffey\AppData\Local\Temp\Rar$DRa0.184\NCS4001 Source\Png_256\NCS4001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114" y="1470819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1" name="Picture 47" descr="C:\Users\ecoffey\AppData\Local\Temp\Rar$DRa0.184\NCS4001 Source\Png_256\NCS4001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704" y="1716683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C:\Users\ecoffey\AppData\Local\Temp\Rar$DRa0.184\NCS4001 Source\Png_256\NCS4001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94" y="1962547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3" name="Picture 49" descr="C:\Users\ecoffey\AppData\Local\Temp\Rar$DRa0.184\NCS4001 Source\Png_256\NCS4001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884" y="2221109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C:\Users\ecoffey\AppData\Local\Temp\Rar$DRa0.184\NCS4001 Source\Png_256\NCS4001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474" y="2479671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" name="Picture 51" descr="C:\Users\ecoffey\AppData\Local\Temp\Rar$DRa0.184\NCS4001 Source\Png_256\NCS4001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064" y="2725535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 descr="C:\Users\ecoffey\AppData\Local\Temp\Rar$DRa0.023\NCS4001 Source\Png _64_24_16\Warning\NCS4001_warning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15198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7" name="Picture 53" descr="C:\Users\ecoffey\AppData\Local\Temp\Rar$DRa0.023\NCS4001 Source\Png _64_24_16\Warning\NCS4001_warning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16495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 descr="C:\Users\ecoffey\AppData\Local\Temp\Rar$DRa0.023\NCS4001 Source\Png _64_24_16\Warning\NCS4001_warning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9" name="Picture 55" descr="C:\Users\ecoffey\AppData\Local\Temp\Rar$DRa0.713\NCS4001 Source\Png _64_24_16\Unreachable\NCS4001_unreachable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2892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" name="Picture 56" descr="C:\Users\ecoffey\AppData\Local\Temp\Rar$DRa0.713\NCS4001 Source\Png _64_24_16\Unreachable\NCS4001_unreachable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3036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1" name="Picture 57" descr="C:\Users\ecoffey\AppData\Local\Temp\Rar$DRa0.713\NCS4001 Source\Png _64_24_16\Unreachable\NCS4001_unreachable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72" y="313244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2" name="Picture 58" descr="C:\Users\ecoffey\AppData\Local\Temp\Rar$DRa0.770\NCS4001 Source\Png _64_24_16\Unmanaged\NCS4001_unmanaged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68" y="2892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3" name="Picture 59" descr="C:\Users\ecoffey\AppData\Local\Temp\Rar$DRa0.770\NCS4001 Source\Png _64_24_16\Unmanaged\NCS4001_unmanaged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68" y="3036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4" name="Picture 60" descr="C:\Users\ecoffey\AppData\Local\Temp\Rar$DRa0.770\NCS4001 Source\Png _64_24_16\Unmanaged\NCS4001_unmanaged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68" y="31603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" name="Picture 61" descr="C:\Users\ecoffey\AppData\Local\Temp\Rar$DRa0.868\NCS4001 Source\Png _64_24_16\Unknown\NCS4001_unknown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28947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C:\Users\ecoffey\AppData\Local\Temp\Rar$DRa0.868\NCS4001 Source\Png _64_24_16\Unknown\NCS4001_unknown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30387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7" name="Picture 63" descr="C:\Users\ecoffey\AppData\Local\Temp\Rar$DRa0.868\NCS4001 Source\Png _64_24_16\Unknown\NCS4001_unknown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31621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8" name="Picture 64" descr="C:\Users\ecoffey\AppData\Local\Temp\Rar$DRa0.321\NCS4001 Source\Png _64_24_16\Normal\NCS4001_normal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2892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9" name="Picture 65" descr="C:\Users\ecoffey\AppData\Local\Temp\Rar$DRa0.321\NCS4001 Source\Png _64_24_16\Normal\NCS4001_normal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3036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0" name="Picture 66" descr="C:\Users\ecoffey\AppData\Local\Temp\Rar$DRa0.321\NCS4001 Source\Png _64_24_16\Normal\NCS4001_normal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31565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1" name="Picture 67" descr="C:\Users\ecoffey\AppData\Local\Temp\Rar$DRa0.438\NCS4001 Source\Png _64_24_16\Minor\NCS4001_minor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92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" name="Picture 68" descr="C:\Users\ecoffey\AppData\Local\Temp\Rar$DRa0.438\NCS4001 Source\Png _64_24_16\Minor\NCS4001_minor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36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3" name="Picture 69" descr="C:\Users\ecoffey\AppData\Local\Temp\Rar$DRa0.438\NCS4001 Source\Png _64_24_16\Minor\NCS4001_minor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565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C:\Users\ecoffey\AppData\Local\Temp\Rar$DRa0.801\NCS4001 Source\Png _64_24_16\Major\NCS4001_major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198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C:\Users\ecoffey\AppData\Local\Temp\Rar$DRa0.801\NCS4001 Source\Png _64_24_16\Major\NCS4001_major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495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" name="Picture 72" descr="C:\Users\ecoffey\AppData\Local\Temp\Rar$DRa0.801\NCS4001 Source\Png _64_24_16\Major\NCS4001_major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614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7" name="Picture 73" descr="C:\Users\ecoffey\AppData\Local\Temp\Rar$DRa0.130\NCS4001 Source\Png _64_24_16\Default\NCS4001_default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96" y="1519874"/>
            <a:ext cx="101588" cy="10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" name="Picture 74" descr="C:\Users\ecoffey\AppData\Local\Temp\Rar$DRa0.130\NCS4001 Source\Png _64_24_16\Default\NCS4001_default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96" y="1649512"/>
            <a:ext cx="202158" cy="20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9" name="Picture 75" descr="C:\Users\ecoffey\AppData\Local\Temp\Rar$DRa0.130\NCS4001 Source\Png _64_24_16\Default\NCS4001_default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96" y="1786669"/>
            <a:ext cx="499415" cy="49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0" name="Picture 76" descr="C:\Users\ecoffey\AppData\Local\Temp\Rar$DRa0.136\NCS4001 Source\Png _64_24_16\Critical\NCS4001_critical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1521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1" name="Picture 77" descr="C:\Users\ecoffey\AppData\Local\Temp\Rar$DRa0.136\NCS4001 Source\Png _64_24_16\Critical\NCS4001_critical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1651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" name="Picture 78" descr="C:\Users\ecoffey\AppData\Local\Temp\Rar$DRa0.136\NCS4001 Source\Png _64_24_16\Critical\NCS4001_critical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84" y="176726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3" name="Picture 79" descr="C:\Users\ecoffey\AppData\Local\Temp\Rar$DRa0.911\NCS4001 Source\Png _64_24_16\Admindown\NCS4001_admindown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15198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4" name="Picture 80" descr="C:\Users\ecoffey\AppData\Local\Temp\Rar$DRa0.911\NCS4001 Source\Png _64_24_16\Admindown\NCS4001_admindown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16495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" name="Picture 81" descr="C:\Users\ecoffey\AppData\Local\Temp\Rar$DRa0.911\NCS4001 Source\Png _64_24_16\Admindown\NCS4001_admindown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85" y="17614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398153"/>
      </p:ext>
    </p:extLst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4200</a:t>
            </a:r>
            <a:endParaRPr lang="en-US" dirty="0"/>
          </a:p>
        </p:txBody>
      </p:sp>
      <p:pic>
        <p:nvPicPr>
          <p:cNvPr id="1026" name="Picture 2" descr="C:\Users\ecoffey\AppData\Local\Temp\Rar$DRa0.288\NCS4200 Source\Png _64_24_16\Admindown\NCS42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10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288\NCS4200 Source\Png _64_24_16\Admindown\NCS42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18" y="15731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288\NCS4200 Source\Png _64_24_16\Admindown\NCS42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56" y="17689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229\NCS4200 Source\Png _64_24_16\Critical\NCS42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832" y="12803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229\NCS4200 Source\Png _64_24_16\Critical\NCS42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37" y="1511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229\NCS4200 Source\Png _64_24_16\Critical\NCS42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905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352\NCS4200 Source\Png _64_24_16\Default\NCS42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70" y="1258040"/>
            <a:ext cx="203175" cy="20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352\NCS4200 Source\Png _64_24_16\Default\NCS42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40" y="1464228"/>
            <a:ext cx="304762" cy="3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352\NCS4200 Source\Png _64_24_16\Default\NCS4200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70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602\NCS4200 Source\Png _64_24_16\Major\NCS4200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3" y="1437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602\NCS4200 Source\Png _64_24_16\Major\NCS4200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5" y="1558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602\NCS4200 Source\Png _64_24_16\Major\NCS4200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041\NCS4200 Source\Png _64_24_16\Minor\NCS4200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414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041\NCS4200 Source\Png _64_24_16\Minor\NCS4200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04" y="2960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041\NCS4200 Source\Png _64_24_16\Minor\NCS4200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3" y="31438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891\NCS4200 Source\Png _64_24_16\Normal\NCS4200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61" y="27787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891\NCS4200 Source\Png _64_24_16\Normal\NCS4200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46" y="2960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891\NCS4200 Source\Png _64_24_16\Normal\NCS4200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14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715\NCS4200 Source\Png _64_24_16\Unknown\NCS4200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24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715\NCS4200 Source\Png _64_24_16\Unknown\NCS4200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26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715\NCS4200 Source\Png _64_24_16\Unknown\NCS4200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83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770\NCS4200 Source\Png _64_24_16\Unmanaged\NCS4200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40" y="28634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770\NCS4200 Source\Png _64_24_16\Unmanaged\NCS4200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69" y="30342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770\NCS4200 Source\Png _64_24_16\Unmanaged\NCS4200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69" y="31683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616\NCS4200 Source\Png _64_24_16\Unreachable\NCS4200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27902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616\NCS4200 Source\Png _64_24_16\Unreachable\NCS4200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306" y="29213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ecoffey\AppData\Local\Temp\Rar$DRa0.616\NCS4200 Source\Png _64_24_16\Unreachable\NCS4200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750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ecoffey\AppData\Local\Temp\Rar$DRa0.902\NCS4200 Source\Png _64_24_16\Warning\NCS4200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549" y="13034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ecoffey\AppData\Local\Temp\Rar$DRa0.902\NCS4200 Source\Png _64_24_16\Warning\NCS4200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14986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ecoffey\AppData\Local\Temp\Rar$DRa0.902\NCS4200 Source\Png _64_24_16\Warning\NCS4200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ecoffey\AppData\Local\Temp\Rar$DRa0.509\NCS4200 Source\Png_256\NCS4200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15" y="58826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ecoffey\AppData\Local\Temp\Rar$DRa0.509\NCS4200 Source\Png_256\NCS4200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435" y="81897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ecoffey\AppData\Local\Temp\Rar$DRa0.509\NCS4200 Source\Png_256\NCS4200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58" y="104968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ecoffey\AppData\Local\Temp\Rar$DRa0.509\NCS4200 Source\Png_256\NCS4200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481" y="128039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ecoffey\AppData\Local\Temp\Rar$DRa0.509\NCS4200 Source\Png_256\NCS4200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04" y="151110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ecoffey\AppData\Local\Temp\Rar$DRa0.509\NCS4200 Source\Png_256\NCS4200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527" y="174181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ecoffey\AppData\Local\Temp\Rar$DRa0.509\NCS4200 Source\Png_256\NCS4200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50" y="1972524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C:\Users\ecoffey\AppData\Local\Temp\Rar$DRa0.509\NCS4200 Source\Png_256\NCS4200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573" y="2215932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C:\Users\ecoffey\AppData\Local\Temp\Rar$DRa0.509\NCS4200 Source\Png_256\NCS4200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096" y="2459340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C:\Users\ecoffey\AppData\Local\Temp\Rar$DRa0.509\NCS4200 Source\Png_256\NCS4200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19" y="2690052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901670"/>
      </p:ext>
    </p:extLst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6000</a:t>
            </a:r>
            <a:endParaRPr lang="en-US" dirty="0"/>
          </a:p>
        </p:txBody>
      </p:sp>
      <p:pic>
        <p:nvPicPr>
          <p:cNvPr id="101378" name="Picture 2" descr="C:\Users\ecoffey\AppData\Local\Temp\Rar$DRa1.755\NCS 6000\Png\Admindown\NCS 6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52" y="49923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79" name="Picture 3" descr="C:\Users\ecoffey\AppData\Local\Temp\Rar$DRa1.755\NCS 6000\Png\Admindown\NCS-6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2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0" name="Picture 4" descr="C:\Users\ecoffey\AppData\Local\Temp\Rar$DRa1.755\NCS 6000\Png\Admindown\NCS-6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1" name="Picture 5" descr="C:\Users\ecoffey\AppData\Local\Temp\Rar$DRa1.755\NCS 6000\Png\Admindown\NCS-6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2" name="Picture 6" descr="C:\Users\ecoffey\AppData\Local\Temp\Rar$DRa0.392\NCS 6000\Png\Critical\NCS 6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361" y="641507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3" name="Picture 7" descr="C:\Users\ecoffey\AppData\Local\Temp\Rar$DRa0.392\NCS 6000\Png\Critical\NCS-6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97" y="1352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C:\Users\ecoffey\AppData\Local\Temp\Rar$DRa0.392\NCS 6000\Png\Critical\NCS-6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97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5" name="Picture 9" descr="C:\Users\ecoffey\AppData\Local\Temp\Rar$DRa0.392\NCS 6000\Png\Critical\NCS-6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51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6" name="Picture 10" descr="C:\Users\ecoffey\AppData\Local\Temp\Rar$DRa0.326\NCS 6000\Png\Default\NCS 6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574" y="78377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7" name="Picture 11" descr="C:\Users\ecoffey\AppData\Local\Temp\Rar$DRa0.326\NCS 6000\Png\Default\NCS-6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8" name="Picture 12" descr="C:\Users\ecoffey\AppData\Local\Temp\Rar$DRa0.326\NCS 6000\Png\Default\NCS-6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9" name="Picture 13" descr="C:\Users\ecoffey\AppData\Local\Temp\Rar$DRa0.326\NCS 6000\Png\Default\NCS-6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0" name="Picture 14" descr="C:\Users\ecoffey\AppData\Local\Temp\Rar$DRa0.791\NCS 6000\Png\Major\NCS 6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6" y="926045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1" name="Picture 15" descr="C:\Users\ecoffey\AppData\Local\Temp\Rar$DRa0.791\NCS 6000\Png\Major\NCS-6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2" name="Picture 16" descr="C:\Users\ecoffey\AppData\Local\Temp\Rar$DRa0.791\NCS 6000\Png\Major\NCS-6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3" name="Picture 17" descr="C:\Users\ecoffey\AppData\Local\Temp\Rar$DRa0.791\NCS 6000\Png\Major\NCS-6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4" name="Picture 18" descr="C:\Users\ecoffey\AppData\Local\Temp\Rar$DRa1.799\NCS 6000\Png\Minor\NCS 6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699" y="1068314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5" name="Picture 19" descr="C:\Users\ecoffey\AppData\Local\Temp\Rar$DRa1.799\NCS 6000\Png\Minor\NCS-6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778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6" name="Picture 20" descr="C:\Users\ecoffey\AppData\Local\Temp\Rar$DRa1.799\NCS 6000\Png\Minor\NCS-6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4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7" name="Picture 21" descr="C:\Users\ecoffey\AppData\Local\Temp\Rar$DRa1.799\NCS 6000\Png\Minor\NCS-6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8" name="Picture 22" descr="C:\Users\ecoffey\AppData\Local\Temp\Rar$DRa1.474\NCS 6000\Png\Normal\NCS 6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611" y="1210583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9" name="Picture 23" descr="C:\Users\ecoffey\AppData\Local\Temp\Rar$DRa1.474\NCS 6000\Png\Normal\NCS-6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0" name="Picture 24" descr="C:\Users\ecoffey\AppData\Local\Temp\Rar$DRa1.474\NCS 6000\Png\Normal\NCS-6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652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1" name="Picture 25" descr="C:\Users\ecoffey\AppData\Local\Temp\Rar$DRa1.474\NCS 6000\Png\Normal\NCS-6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2" name="Picture 26" descr="C:\Users\ecoffey\AppData\Local\Temp\Rar$DRa0.246\NCS 6000\Png\Unknown\NCS 6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523" y="135285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3" name="Picture 27" descr="C:\Users\ecoffey\AppData\Local\Temp\Rar$DRa0.246\NCS 6000\Png\Unknown\NCS-6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517" y="27387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4" name="Picture 28" descr="C:\Users\ecoffey\AppData\Local\Temp\Rar$DRa0.246\NCS 6000\Png\Unknown\NCS-6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749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5" name="Picture 29" descr="C:\Users\ecoffey\AppData\Local\Temp\Rar$DRa0.246\NCS 6000\Png\Unknown\NCS-6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44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6" name="Picture 30" descr="C:\Users\ecoffey\AppData\Local\Temp\Rar$DRa1.851\NCS 6000\Png\Unmanaged\NCS 6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736" y="1495121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7" name="Picture 31" descr="C:\Users\ecoffey\AppData\Local\Temp\Rar$DRa1.851\NCS 6000\Png\Unmanaged\NCS-6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27433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8" name="Picture 32" descr="C:\Users\ecoffey\AppData\Local\Temp\Rar$DRa1.851\NCS 6000\Png\Unmanaged\NCS-6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28899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9" name="Picture 33" descr="C:\Users\ecoffey\AppData\Local\Temp\Rar$DRa1.851\NCS 6000\Png\Unmanaged\NCS-6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0" name="Picture 34" descr="C:\Users\ecoffey\AppData\Local\Temp\Rar$DRa0.955\NCS 6000\Png\Unreachable\NCS 6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48" y="1637390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1" name="Picture 35" descr="C:\Users\ecoffey\AppData\Local\Temp\Rar$DRa0.955\NCS 6000\Png\Unreachable\NCS-6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65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2" name="Picture 36" descr="C:\Users\ecoffey\AppData\Local\Temp\Rar$DRa0.955\NCS 6000\Png\Unreachable\NCS-6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3" name="Picture 37" descr="C:\Users\ecoffey\AppData\Local\Temp\Rar$DRa0.955\NCS 6000\Png\Unreachable\NCS-6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611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4" name="Picture 38" descr="C:\Users\ecoffey\AppData\Local\Temp\Rar$DRa1.086\NCS 6000\Png\Warning\NCS 6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177966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5" name="Picture 39" descr="C:\Users\ecoffey\AppData\Local\Temp\Rar$DRa1.086\NCS 6000\Png\Warning\NCS-6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6" name="Picture 40" descr="C:\Users\ecoffey\AppData\Local\Temp\Rar$DRa1.086\NCS 6000\Png\Warning\NCS-6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7" name="Picture 41" descr="C:\Users\ecoffey\AppData\Local\Temp\Rar$DRa1.086\NCS 6000\Png\Warning\NCS-6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952588"/>
      </p:ext>
    </p:extLst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Ranger</a:t>
            </a:r>
            <a:endParaRPr lang="en-US" dirty="0"/>
          </a:p>
        </p:txBody>
      </p:sp>
      <p:pic>
        <p:nvPicPr>
          <p:cNvPr id="24578" name="Picture 2" descr="C:\Users\ecoffey\AppData\Local\Temp\Rar$DRa0.267\30049_Device_net_ran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4626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ecoffey\AppData\Local\Temp\Rar$DRa0.267\30049_Device_net_ran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742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ecoffey\AppData\Local\Temp\Rar$DRa0.267\30049_Device_net_ran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353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ecoffey\AppData\Local\Temp\Rar$DRa0.267\30049_Device_net_ran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70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C:\Users\ecoffey\AppData\Local\Temp\Rar$DRa0.267\30049_Device_net_ran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70" y="15512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ecoffey\AppData\Local\Temp\Rar$DRa0.267\30049_Device_net_ran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C:\Users\ecoffey\AppData\Local\Temp\Rar$DRa0.267\30049_Device_net_ran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504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C:\Users\ecoffey\AppData\Local\Temp\Rar$DRa0.267\30049_Device_net_ran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C:\Users\ecoffey\AppData\Local\Temp\Rar$DRa0.267\30049_Device_net_ran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210044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C:\Users\ecoffey\AppData\Local\Temp\Rar$DRa0.267\30049_Device_net_ran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C:\Users\ecoffey\AppData\Local\Temp\Rar$DRa0.267\30049_Device_net_ran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3" descr="C:\Users\ecoffey\AppData\Local\Temp\Rar$DRa0.267\30049_Device_net_ran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C:\Users\ecoffey\AppData\Local\Temp\Rar$DRa0.267\30049_Device_net_ran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C:\Users\ecoffey\AppData\Local\Temp\Rar$DRa0.267\30049_Device_net_ran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16" descr="C:\Users\ecoffey\AppData\Local\Temp\Rar$DRa0.267\30049_Device_net_ran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C:\Users\ecoffey\AppData\Local\Temp\Rar$DRa0.267\30049_Device_net_ran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4" name="Picture 18" descr="C:\Users\ecoffey\AppData\Local\Temp\Rar$DRa0.267\30049_Device_net_ran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19" descr="C:\Users\ecoffey\AppData\Local\Temp\Rar$DRa0.267\30049_Device_net_ran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6" name="Picture 20" descr="C:\Users\ecoffey\AppData\Local\Temp\Rar$DRa0.267\30049_Device_net_ran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1" descr="C:\Users\ecoffey\AppData\Local\Temp\Rar$DRa0.267\30049_Device_net_ran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8" name="Picture 22" descr="C:\Users\ecoffey\AppData\Local\Temp\Rar$DRa0.267\30049_Device_net_ran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9" name="Picture 23" descr="C:\Users\ecoffey\AppData\Local\Temp\Rar$DRa0.267\30049_Device_net_ran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0" name="Picture 24" descr="C:\Users\ecoffey\AppData\Local\Temp\Rar$DRa0.267\30049_Device_net_ran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1" name="Picture 25" descr="C:\Users\ecoffey\AppData\Local\Temp\Rar$DRa0.267\30049_Device_net_ran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9359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2" name="Picture 26" descr="C:\Users\ecoffey\AppData\Local\Temp\Rar$DRa0.267\30049_Device_net_ran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41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3" name="Picture 27" descr="C:\Users\ecoffey\AppData\Local\Temp\Rar$DRa0.267\30049_Device_net_ran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4" name="Picture 28" descr="C:\Users\ecoffey\AppData\Local\Temp\Rar$DRa0.267\30049_Device_net_ran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5" name="Picture 29" descr="C:\Users\ecoffey\AppData\Local\Temp\Rar$DRa0.267\30049_Device_net_ran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6" name="Picture 30" descr="C:\Users\ecoffey\AppData\Local\Temp\Rar$DRa0.267\30049_Device_net_ran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67\30049_Device_net_rang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62" y="2754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67\30049_Device_net_rang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62" y="2935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67\30049_Device_net_rang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815949"/>
      </p:ext>
    </p:extLst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Amplifier</a:t>
            </a:r>
            <a:endParaRPr lang="en-US" dirty="0"/>
          </a:p>
        </p:txBody>
      </p:sp>
      <p:pic>
        <p:nvPicPr>
          <p:cNvPr id="30722" name="Picture 2" descr="C:\Users\ecoffey\AppData\Local\Temp\Rar$DRa0.522\30056_Device_optical_amplifi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52" y="13140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ecoffey\AppData\Local\Temp\Rar$DRa0.522\30056_Device_optical_amplifi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01" y="14948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C:\Users\ecoffey\AppData\Local\Temp\Rar$DRa0.522\30056_Device_optical_amplifi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2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C:\Users\ecoffey\AppData\Local\Temp\Rar$DRa0.522\30056_Device_optical_amplifi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284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C:\Users\ecoffey\AppData\Local\Temp\Rar$DRa0.522\30056_Device_optical_amplifi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461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C:\Users\ecoffey\AppData\Local\Temp\Rar$DRa0.522\30056_Device_optical_amplifi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680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C:\Users\ecoffey\AppData\Local\Temp\Rar$DRa0.522\30056_Device_optical_amplifi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3640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9" descr="C:\Users\ecoffey\AppData\Local\Temp\Rar$DRa0.522\30056_Device_optical_amplifi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5438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10" descr="C:\Users\ecoffey\AppData\Local\Temp\Rar$DRa0.522\30056_Device_optical_amplifi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1" name="Picture 11" descr="C:\Users\ecoffey\AppData\Local\Temp\Rar$DRa0.522\30056_Device_optical_amplifi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718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12" descr="C:\Users\ecoffey\AppData\Local\Temp\Rar$DRa0.522\30056_Device_optical_amplifi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3" name="Picture 13" descr="C:\Users\ecoffey\AppData\Local\Temp\Rar$DRa0.522\30056_Device_optical_amplifi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4" name="Picture 14" descr="C:\Users\ecoffey\AppData\Local\Temp\Rar$DRa0.522\30056_Device_optical_amplifi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56" y="1712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5" name="Picture 15" descr="C:\Users\ecoffey\AppData\Local\Temp\Rar$DRa0.522\30056_Device_optical_amplifi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715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Picture 16" descr="C:\Users\ecoffey\AppData\Local\Temp\Rar$DRa0.522\30056_Device_optical_amplifi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7" name="Picture 17" descr="C:\Users\ecoffey\AppData\Local\Temp\Rar$DRa0.522\30056_Device_optical_amplifi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45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8" name="Picture 18" descr="C:\Users\ecoffey\AppData\Local\Temp\Rar$DRa0.522\30056_Device_optical_amplifi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48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9" name="Picture 19" descr="C:\Users\ecoffey\AppData\Local\Temp\Rar$DRa0.522\30056_Device_optical_amplifi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0" name="Picture 20" descr="C:\Users\ecoffey\AppData\Local\Temp\Rar$DRa0.522\30056_Device_optical_amplifi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45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1" name="Picture 21" descr="C:\Users\ecoffey\AppData\Local\Temp\Rar$DRa0.522\30056_Device_optical_amplifi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50" y="26890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2" name="Picture 22" descr="C:\Users\ecoffey\AppData\Local\Temp\Rar$DRa0.522\30056_Device_optical_amplifi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3" name="Picture 23" descr="C:\Users\ecoffey\AppData\Local\Temp\Rar$DRa0.522\30056_Device_optical_amplifi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4" name="Picture 24" descr="C:\Users\ecoffey\AppData\Local\Temp\Rar$DRa0.522\30056_Device_optical_amplifi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62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5" name="Picture 25" descr="C:\Users\ecoffey\AppData\Local\Temp\Rar$DRa0.522\30056_Device_optical_amplifi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62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6" name="Picture 26" descr="C:\Users\ecoffey\AppData\Local\Temp\Rar$DRa0.522\30056_Device_optical_amplifi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1576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7" name="Picture 27" descr="C:\Users\ecoffey\AppData\Local\Temp\Rar$DRa0.522\30056_Device_optical_amplifi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63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8" name="Picture 28" descr="C:\Users\ecoffey\AppData\Local\Temp\Rar$DRa0.522\30056_Device_optical_amplifi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9" name="Picture 29" descr="C:\Users\ecoffey\AppData\Local\Temp\Rar$DRa0.522\30056_Device_optical_amplifi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0" name="Picture 30" descr="C:\Users\ecoffey\AppData\Local\Temp\Rar$DRa0.522\30056_Device_optical_amplifi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22\30056_Device_optical_amplifi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22\30056_Device_optical_amplifi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22\30056_Device_optical_amplifi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218800"/>
      </p:ext>
    </p:extLst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Transport</a:t>
            </a:r>
            <a:endParaRPr lang="en-US" dirty="0"/>
          </a:p>
        </p:txBody>
      </p:sp>
      <p:pic>
        <p:nvPicPr>
          <p:cNvPr id="31746" name="Picture 2" descr="C:\Users\ecoffey\AppData\Local\Temp\Rar$DRa0.892\30057_Device_optical_transpor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ecoffey\AppData\Local\Temp\Rar$DRa0.892\30057_Device_optical_transpor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6821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C:\Users\ecoffey\AppData\Local\Temp\Rar$DRa0.892\30057_Device_optical_transpor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C:\Users\ecoffey\AppData\Local\Temp\Rar$DRa0.892\30057_Device_optical_transpor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C:\Users\ecoffey\AppData\Local\Temp\Rar$DRa0.892\30057_Device_optical_transpor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4870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C:\Users\ecoffey\AppData\Local\Temp\Rar$DRa0.892\30057_Device_optical_transpor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C:\Users\ecoffey\AppData\Local\Temp\Rar$DRa0.892\30057_Device_optical_transpor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9" descr="C:\Users\ecoffey\AppData\Local\Temp\Rar$DRa0.892\30057_Device_optical_transpor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4870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 descr="C:\Users\ecoffey\AppData\Local\Temp\Rar$DRa0.892\30057_Device_optical_transpor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C:\Users\ecoffey\AppData\Local\Temp\Rar$DRa0.892\30057_Device_optical_transpor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20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 descr="C:\Users\ecoffey\AppData\Local\Temp\Rar$DRa0.892\30057_Device_optical_transpor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3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7" name="Picture 13" descr="C:\Users\ecoffey\AppData\Local\Temp\Rar$DRa0.892\30057_Device_optical_transpor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57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8" name="Picture 14" descr="C:\Users\ecoffey\AppData\Local\Temp\Rar$DRa0.892\30057_Device_optical_transpor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9" name="Picture 15" descr="C:\Users\ecoffey\AppData\Local\Temp\Rar$DRa0.892\30057_Device_optical_transpor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2643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0" name="Picture 16" descr="C:\Users\ecoffey\AppData\Local\Temp\Rar$DRa0.892\30057_Device_optical_transpor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248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1" name="Picture 17" descr="C:\Users\ecoffey\AppData\Local\Temp\Rar$DRa0.892\30057_Device_optical_transpor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0854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18" descr="C:\Users\ecoffey\AppData\Local\Temp\Rar$DRa0.892\30057_Device_optical_transpor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3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3" name="Picture 19" descr="C:\Users\ecoffey\AppData\Local\Temp\Rar$DRa0.892\30057_Device_optical_transpor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0" descr="C:\Users\ecoffey\AppData\Local\Temp\Rar$DRa0.892\30057_Device_optical_transpor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5" name="Picture 21" descr="C:\Users\ecoffey\AppData\Local\Temp\Rar$DRa0.892\30057_Device_optical_transpor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6" name="Picture 22" descr="C:\Users\ecoffey\AppData\Local\Temp\Rar$DRa0.892\30057_Device_optical_transpor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7" name="Picture 23" descr="C:\Users\ecoffey\AppData\Local\Temp\Rar$DRa0.892\30057_Device_optical_transpor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8" name="Picture 24" descr="C:\Users\ecoffey\AppData\Local\Temp\Rar$DRa0.892\30057_Device_optical_transpor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641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9" name="Picture 25" descr="C:\Users\ecoffey\AppData\Local\Temp\Rar$DRa0.892\30057_Device_optical_transpor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0" name="Picture 26" descr="C:\Users\ecoffey\AppData\Local\Temp\Rar$DRa0.892\30057_Device_optical_transpor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2279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1" name="Picture 27" descr="C:\Users\ecoffey\AppData\Local\Temp\Rar$DRa0.892\30057_Device_optical_transpor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2" name="Picture 28" descr="C:\Users\ecoffey\AppData\Local\Temp\Rar$DRa0.892\30057_Device_optical_transpor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3" name="Picture 29" descr="C:\Users\ecoffey\AppData\Local\Temp\Rar$DRa0.892\30057_Device_optical_transpor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4" name="Picture 30" descr="C:\Users\ecoffey\AppData\Local\Temp\Rar$DRa0.892\30057_Device_optical_transpor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92\30057_Device_optical_transpor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92\30057_Device_optical_transpor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50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92\30057_Device_optical_transpor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0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22896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Manager</a:t>
            </a:r>
            <a:endParaRPr lang="en-US" dirty="0"/>
          </a:p>
        </p:txBody>
      </p:sp>
      <p:pic>
        <p:nvPicPr>
          <p:cNvPr id="7170" name="Picture 2" descr="C:\Users\ecoffey\AppData\Local\Temp\Rar$DRa0.138\30008_Device_call_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138\30008_Device_call_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138\30008_Device_call_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138\30008_Device_call_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561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138\30008_Device_call_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529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138\30008_Device_call_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138\30008_Device_call_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28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138\30008_Device_call_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28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ecoffey\AppData\Local\Temp\Rar$DRa0.138\30008_Device_call_mana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049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138\30008_Device_call_mana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138\30008_Device_call_mana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138\30008_Device_call_mana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138\30008_Device_call_mana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138\30008_Device_call_mana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1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138\30008_Device_call_mana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1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138\30008_Device_call_mana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138\30008_Device_call_mana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561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138\30008_Device_call_mana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529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138\30008_Device_call_mana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138\30008_Device_call_mana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138\30008_Device_call_mana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138\30008_Device_call_mana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138\30008_Device_call_mana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138\30008_Device_call_mana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C:\Users\ecoffey\AppData\Local\Temp\Rar$DRa0.138\30008_Device_call_mana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76" y="28990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138\30008_Device_call_mana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16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138\30008_Device_call_mana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98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138\30008_Device_call_mana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98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138\30008_Device_call_mana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38\30008_Device_call_manag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89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38\30008_Device_call_manag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57" y="30144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38\30008_Device_call_manag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45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96629"/>
      </p:ext>
    </p:extLst>
  </p:cSld>
  <p:clrMapOvr>
    <a:masterClrMapping/>
  </p:clrMapOvr>
  <p:transition spd="med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PBX Switch</a:t>
            </a:r>
            <a:endParaRPr lang="en-US" dirty="0"/>
          </a:p>
        </p:txBody>
      </p:sp>
      <p:pic>
        <p:nvPicPr>
          <p:cNvPr id="32770" name="Picture 2" descr="C:\Users\ecoffey\AppData\Local\Temp\Rar$DRa0.079\30058_Device_PBX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323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Users\ecoffey\AppData\Local\Temp\Rar$DRa0.079\30058_Device_PBX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7" y="14879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C:\Users\ecoffey\AppData\Local\Temp\Rar$DRa0.079\30058_Device_PBX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5" descr="C:\Users\ecoffey\AppData\Local\Temp\Rar$DRa0.079\30058_Device_PBX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17" y="1323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C:\Users\ecoffey\AppData\Local\Temp\Rar$DRa0.079\30058_Device_PBX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7" descr="C:\Users\ecoffey\AppData\Local\Temp\Rar$DRa0.079\30058_Device_PBX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C:\Users\ecoffey\AppData\Local\Temp\Rar$DRa0.079\30058_Device_PBX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271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Picture 9" descr="C:\Users\ecoffey\AppData\Local\Temp\Rar$DRa0.079\30058_Device_PBX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8" name="Picture 10" descr="C:\Users\ecoffey\AppData\Local\Temp\Rar$DRa0.079\30058_Device_PBX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9" name="Picture 11" descr="C:\Users\ecoffey\AppData\Local\Temp\Rar$DRa0.079\30058_Device_PBX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0" name="Picture 12" descr="C:\Users\ecoffey\AppData\Local\Temp\Rar$DRa0.079\30058_Device_PBX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5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1" name="Picture 13" descr="C:\Users\ecoffey\AppData\Local\Temp\Rar$DRa0.079\30058_Device_PBX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4716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2" name="Picture 14" descr="C:\Users\ecoffey\AppData\Local\Temp\Rar$DRa0.079\30058_Device_PBX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2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3" name="Picture 15" descr="C:\Users\ecoffey\AppData\Local\Temp\Rar$DRa0.079\30058_Device_PBX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C:\Users\ecoffey\AppData\Local\Temp\Rar$DRa0.079\30058_Device_PBX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365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5" name="Picture 17" descr="C:\Users\ecoffey\AppData\Local\Temp\Rar$DRa0.079\30058_Device_PBX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6" name="Picture 18" descr="C:\Users\ecoffey\AppData\Local\Temp\Rar$DRa0.079\30058_Device_PBX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6560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7" name="Picture 19" descr="C:\Users\ecoffey\AppData\Local\Temp\Rar$DRa0.079\30058_Device_PBX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834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8" name="Picture 20" descr="C:\Users\ecoffey\AppData\Local\Temp\Rar$DRa0.079\30058_Device_PBX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9" name="Picture 21" descr="C:\Users\ecoffey\AppData\Local\Temp\Rar$DRa0.079\30058_Device_PBX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881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0" name="Picture 22" descr="C:\Users\ecoffey\AppData\Local\Temp\Rar$DRa0.079\30058_Device_PBX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1" name="Picture 23" descr="C:\Users\ecoffey\AppData\Local\Temp\Rar$DRa0.079\30058_Device_PBX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2" name="Picture 24" descr="C:\Users\ecoffey\AppData\Local\Temp\Rar$DRa0.079\30058_Device_PBX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3" name="Picture 25" descr="C:\Users\ecoffey\AppData\Local\Temp\Rar$DRa0.079\30058_Device_PBX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834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4" name="Picture 26" descr="C:\Users\ecoffey\AppData\Local\Temp\Rar$DRa0.079\30058_Device_PBX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050" y="2834497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5" name="Picture 27" descr="C:\Users\ecoffey\AppData\Local\Temp\Rar$DRa0.079\30058_Device_PBX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6" name="Picture 28" descr="C:\Users\ecoffey\AppData\Local\Temp\Rar$DRa0.079\30058_Device_PBX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7" name="Picture 29" descr="C:\Users\ecoffey\AppData\Local\Temp\Rar$DRa0.079\30058_Device_PBX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14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8" name="Picture 30" descr="C:\Users\ecoffey\AppData\Local\Temp\Rar$DRa0.079\30058_Device_PBX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79\30058_Device_PBX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79\30058_Device_PBX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55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79\30058_Device_PBX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905138"/>
      </p:ext>
    </p:extLst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Phone</a:t>
            </a:r>
            <a:endParaRPr lang="en-US" dirty="0"/>
          </a:p>
        </p:txBody>
      </p:sp>
      <p:pic>
        <p:nvPicPr>
          <p:cNvPr id="34818" name="Picture 2" descr="C:\Users\ecoffey\AppData\Local\Temp\Rar$DRa0.101\30060_Device_phon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52" y="14237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ecoffey\AppData\Local\Temp\Rar$DRa0.101\30060_Device_phon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52" y="15589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ecoffey\AppData\Local\Temp\Rar$DRa0.101\30060_Device_phon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C:\Users\ecoffey\AppData\Local\Temp\Rar$DRa0.101\30060_Device_phon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969" y="13627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C:\Users\ecoffey\AppData\Local\Temp\Rar$DRa0.101\30060_Device_phon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119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 descr="C:\Users\ecoffey\AppData\Local\Temp\Rar$DRa0.101\30060_Device_phon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139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C:\Users\ecoffey\AppData\Local\Temp\Rar$DRa0.101\30060_Device_phon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400" y="14237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5" name="Picture 9" descr="C:\Users\ecoffey\AppData\Local\Temp\Rar$DRa0.101\30060_Device_phon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49" y="15456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6" name="Picture 10" descr="C:\Users\ecoffey\AppData\Local\Temp\Rar$DRa0.101\30060_Device_phon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349" y="-308570"/>
            <a:ext cx="3880924" cy="388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7" name="Picture 11" descr="C:\Users\ecoffey\AppData\Local\Temp\Rar$DRa0.101\30060_Device_phon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400" y="173696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C:\Users\ecoffey\AppData\Local\Temp\Rar$DRa0.101\30060_Device_phon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62" y="13536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9" name="Picture 13" descr="C:\Users\ecoffey\AppData\Local\Temp\Rar$DRa0.101\30060_Device_phon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0" y="15310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0" name="Picture 14" descr="C:\Users\ecoffey\AppData\Local\Temp\Rar$DRa0.101\30060_Device_phon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0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1" name="Picture 15" descr="C:\Users\ecoffey\AppData\Local\Temp\Rar$DRa0.101\30060_Device_phon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9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2" name="Picture 16" descr="C:\Users\ecoffey\AppData\Local\Temp\Rar$DRa0.101\30060_Device_phon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28" y="29152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3" name="Picture 17" descr="C:\Users\ecoffey\AppData\Local\Temp\Rar$DRa0.101\30060_Device_phon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4" name="Picture 18" descr="C:\Users\ecoffey\AppData\Local\Temp\Rar$DRa0.101\30060_Device_phon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5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5" name="Picture 19" descr="C:\Users\ecoffey\AppData\Local\Temp\Rar$DRa0.101\30060_Device_phon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6" name="Picture 20" descr="C:\Users\ecoffey\AppData\Local\Temp\Rar$DRa0.101\30060_Device_phon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7" name="Picture 21" descr="C:\Users\ecoffey\AppData\Local\Temp\Rar$DRa0.101\30060_Device_phon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69" y="27767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8" name="Picture 22" descr="C:\Users\ecoffey\AppData\Local\Temp\Rar$DRa0.101\30060_Device_phon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9038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9" name="Picture 23" descr="C:\Users\ecoffey\AppData\Local\Temp\Rar$DRa0.101\30060_Device_phon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0" name="Picture 24" descr="C:\Users\ecoffey\AppData\Local\Temp\Rar$DRa0.101\30060_Device_phon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72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1" name="Picture 25" descr="C:\Users\ecoffey\AppData\Local\Temp\Rar$DRa0.101\30060_Device_phon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28" y="29017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2" name="Picture 26" descr="C:\Users\ecoffey\AppData\Local\Temp\Rar$DRa0.101\30060_Device_phon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326" y="-92546"/>
            <a:ext cx="3860146" cy="386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3" name="Picture 27" descr="C:\Users\ecoffey\AppData\Local\Temp\Rar$DRa0.101\30060_Device_phon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28" y="30846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4" name="Picture 28" descr="C:\Users\ecoffey\AppData\Local\Temp\Rar$DRa0.101\30060_Device_phon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05" y="14146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5" name="Picture 29" descr="C:\Users\ecoffey\AppData\Local\Temp\Rar$DRa0.101\30060_Device_phon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00" y="1541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6" name="Picture 30" descr="C:\Users\ecoffey\AppData\Local\Temp\Rar$DRa0.101\30060_Device_phon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00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ecoffey\AppData\Local\Temp\Rar$DRa0.189\Cisco Icons November\30060_Device_phone_3025\Png_256\30060_Device_phone_302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3249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189\Cisco Icons November\30060_Device_phone_3025\Png_256\30060_Device_phone_302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8346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189\Cisco Icons November\30060_Device_phone_3025\Png_256\30060_Device_phone_302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650" y="132730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189\Cisco Icons November\30060_Device_phone_3025\Png_256\30060_Device_phone_302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288" y="157114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189\Cisco Icons November\30060_Device_phone_3025\Png_256\30060_Device_phone_302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0" y="1923678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189\Cisco Icons November\30060_Device_phone_3025\Png_256\30060_Device_phone_302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83" y="2067694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189\Cisco Icons November\30060_Device_phone_3025\Png_256\30060_Device_phone_302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11710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101\30060_Device_phon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71" y="28019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101\30060_Device_phon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79" y="2949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101\30060_Device_phon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79" y="31319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688966"/>
      </p:ext>
    </p:extLst>
  </p:cSld>
  <p:clrMapOvr>
    <a:masterClrMapping/>
  </p:clrMapOvr>
  <p:transition spd="med"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 Firewall</a:t>
            </a:r>
            <a:endParaRPr lang="en-US" dirty="0"/>
          </a:p>
        </p:txBody>
      </p:sp>
      <p:pic>
        <p:nvPicPr>
          <p:cNvPr id="35842" name="Picture 2" descr="C:\Users\ecoffey\AppData\Local\Temp\Rar$DRa0.034\30061_Device_pix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16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ecoffey\AppData\Local\Temp\Rar$DRa0.034\30061_Device_pix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C:\Users\ecoffey\AppData\Local\Temp\Rar$DRa0.034\30061_Device_pix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C:\Users\ecoffey\AppData\Local\Temp\Rar$DRa0.034\30061_Device_pix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771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C:\Users\ecoffey\AppData\Local\Temp\Rar$DRa0.034\30061_Device_pix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9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C:\Users\ecoffey\AppData\Local\Temp\Rar$DRa0.034\30061_Device_pix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8160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:\Users\ecoffey\AppData\Local\Temp\Rar$DRa0.034\30061_Device_pix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9" name="Picture 9" descr="C:\Users\ecoffey\AppData\Local\Temp\Rar$DRa0.034\30061_Device_pix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0" name="Picture 10" descr="C:\Users\ecoffey\AppData\Local\Temp\Rar$DRa0.034\30061_Device_pix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1" name="Picture 11" descr="C:\Users\ecoffey\AppData\Local\Temp\Rar$DRa0.034\30061_Device_pix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2" name="Picture 12" descr="C:\Users\ecoffey\AppData\Local\Temp\Rar$DRa0.034\30061_Device_pix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13" descr="C:\Users\ecoffey\AppData\Local\Temp\Rar$DRa0.034\30061_Device_pix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4" name="Picture 14" descr="C:\Users\ecoffey\AppData\Local\Temp\Rar$DRa0.034\30061_Device_pix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9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5" name="Picture 15" descr="C:\Users\ecoffey\AppData\Local\Temp\Rar$DRa0.034\30061_Device_pix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99" y="293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6" name="Picture 16" descr="C:\Users\ecoffey\AppData\Local\Temp\Rar$DRa0.034\30061_Device_pix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29" y="3078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7" name="Picture 17" descr="C:\Users\ecoffey\AppData\Local\Temp\Rar$DRa0.034\30061_Device_pix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1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8" name="Picture 18" descr="C:\Users\ecoffey\AppData\Local\Temp\Rar$DRa0.034\30061_Device_pix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635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9" name="Picture 19" descr="C:\Users\ecoffey\AppData\Local\Temp\Rar$DRa0.034\30061_Device_pix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30854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0" name="Picture 20" descr="C:\Users\ecoffey\AppData\Local\Temp\Rar$DRa0.034\30061_Device_pix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1" name="Picture 21" descr="C:\Users\ecoffey\AppData\Local\Temp\Rar$DRa0.034\30061_Device_pix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60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2" name="Picture 22" descr="C:\Users\ecoffey\AppData\Local\Temp\Rar$DRa0.034\30061_Device_pix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5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3" name="Picture 23" descr="C:\Users\ecoffey\AppData\Local\Temp\Rar$DRa0.034\30061_Device_pix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4" name="Picture 24" descr="C:\Users\ecoffey\AppData\Local\Temp\Rar$DRa0.034\30061_Device_pix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93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5" name="Picture 25" descr="C:\Users\ecoffey\AppData\Local\Temp\Rar$DRa0.034\30061_Device_pix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6" name="Picture 26" descr="C:\Users\ecoffey\AppData\Local\Temp\Rar$DRa0.034\30061_Device_pix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7" name="Picture 27" descr="C:\Users\ecoffey\AppData\Local\Temp\Rar$DRa0.034\30061_Device_pix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8" name="Picture 28" descr="C:\Users\ecoffey\AppData\Local\Temp\Rar$DRa0.034\30061_Device_pix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9" name="Picture 29" descr="C:\Users\ecoffey\AppData\Local\Temp\Rar$DRa0.034\30061_Device_pix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0" name="Picture 30" descr="C:\Users\ecoffey\AppData\Local\Temp\Rar$DRa0.034\30061_Device_pix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34\30061_Device_pix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34\30061_Device_pix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06" y="30992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34\30061_Device_pix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06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361347"/>
      </p:ext>
    </p:extLst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Printer</a:t>
            </a:r>
            <a:endParaRPr lang="en-US" dirty="0"/>
          </a:p>
        </p:txBody>
      </p:sp>
      <p:pic>
        <p:nvPicPr>
          <p:cNvPr id="36866" name="Picture 2" descr="C:\Users\ecoffey\AppData\Local\Temp\Rar$DRa1.410\30062_Device_printer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4" y="843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ecoffey\AppData\Local\Temp\Rar$DRa1.410\30062_Device_printer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4" y="10583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C:\Users\ecoffey\AppData\Local\Temp\Rar$DRa1.410\30062_Device_printer_default_256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40" y="264158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9" name="Picture 5" descr="C:\Users\ecoffey\AppData\Local\Temp\Rar$DRa1.410\30062_Device_printer_default_64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55" y="1256030"/>
            <a:ext cx="812698" cy="81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224542"/>
      </p:ext>
    </p:extLst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Repeater</a:t>
            </a:r>
            <a:endParaRPr lang="en-US" dirty="0"/>
          </a:p>
        </p:txBody>
      </p:sp>
      <p:pic>
        <p:nvPicPr>
          <p:cNvPr id="37890" name="Picture 2" descr="C:\Users\ecoffey\AppData\Local\Temp\Rar$DRa0.567\30063_Device_repea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4560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ecoffey\AppData\Local\Temp\Rar$DRa0.567\30063_Device_repea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48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ecoffey\AppData\Local\Temp\Rar$DRa0.567\30063_Device_repea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84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ecoffey\AppData\Local\Temp\Rar$DRa0.567\30063_Device_repea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4914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C:\Users\ecoffey\AppData\Local\Temp\Rar$DRa0.567\30063_Device_repea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598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C:\Users\ecoffey\AppData\Local\Temp\Rar$DRa0.567\30063_Device_repea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17647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C:\Users\ecoffey\AppData\Local\Temp\Rar$DRa0.567\30063_Device_repea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046" y="14769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7" name="Picture 9" descr="C:\Users\ecoffey\AppData\Local\Temp\Rar$DRa0.567\30063_Device_repea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046" y="1613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8" name="Picture 10" descr="C:\Users\ecoffey\AppData\Local\Temp\Rar$DRa0.567\30063_Device_repea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9" name="Picture 11" descr="C:\Users\ecoffey\AppData\Local\Temp\Rar$DRa0.567\30063_Device_repea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92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0" name="Picture 12" descr="C:\Users\ecoffey\AppData\Local\Temp\Rar$DRa0.567\30063_Device_repea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78" y="14960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1" name="Picture 13" descr="C:\Users\ecoffey\AppData\Local\Temp\Rar$DRa0.567\30063_Device_repea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9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2" name="Picture 14" descr="C:\Users\ecoffey\AppData\Local\Temp\Rar$DRa0.567\30063_Device_repea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3" name="Picture 15" descr="C:\Users\ecoffey\AppData\Local\Temp\Rar$DRa0.567\30063_Device_repea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26" y="27730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4" name="Picture 16" descr="C:\Users\ecoffey\AppData\Local\Temp\Rar$DRa0.567\30063_Device_repea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5" name="Picture 17" descr="C:\Users\ecoffey\AppData\Local\Temp\Rar$DRa0.567\30063_Device_repea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5" y="31009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6" name="Picture 18" descr="C:\Users\ecoffey\AppData\Local\Temp\Rar$DRa0.567\30063_Device_repea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27730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7" name="Picture 19" descr="C:\Users\ecoffey\AppData\Local\Temp\Rar$DRa0.567\30063_Device_repea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180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8" name="Picture 20" descr="C:\Users\ecoffey\AppData\Local\Temp\Rar$DRa0.567\30063_Device_repea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88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9" name="Picture 21" descr="C:\Users\ecoffey\AppData\Local\Temp\Rar$DRa0.567\30063_Device_repea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52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0" name="Picture 22" descr="C:\Users\ecoffey\AppData\Local\Temp\Rar$DRa0.567\30063_Device_repea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6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1" name="Picture 23" descr="C:\Users\ecoffey\AppData\Local\Temp\Rar$DRa0.567\30063_Device_repea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2" name="Picture 24" descr="C:\Users\ecoffey\AppData\Local\Temp\Rar$DRa0.567\30063_Device_repea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3" name="Picture 25" descr="C:\Users\ecoffey\AppData\Local\Temp\Rar$DRa0.567\30063_Device_repea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4" name="Picture 26" descr="C:\Users\ecoffey\AppData\Local\Temp\Rar$DRa0.567\30063_Device_repea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0379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5" name="Picture 27" descr="C:\Users\ecoffey\AppData\Local\Temp\Rar$DRa0.567\30063_Device_repea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6" name="Picture 28" descr="C:\Users\ecoffey\AppData\Local\Temp\Rar$DRa0.567\30063_Device_repea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7" name="Picture 29" descr="C:\Users\ecoffey\AppData\Local\Temp\Rar$DRa0.567\30063_Device_repea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8" name="Picture 30" descr="C:\Users\ecoffey\AppData\Local\Temp\Rar$DRa0.567\30063_Device_repea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67\30063_Device_repea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004" y="2754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67\30063_Device_repea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28927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67\30063_Device_repea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387701"/>
      </p:ext>
    </p:extLst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 Modem</a:t>
            </a:r>
            <a:endParaRPr lang="en-US" dirty="0"/>
          </a:p>
        </p:txBody>
      </p:sp>
      <p:pic>
        <p:nvPicPr>
          <p:cNvPr id="38914" name="Picture 2" descr="C:\Users\ecoffey\AppData\Local\Temp\Rar$DRa0.443\30064_Device_rf_mod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5" y="1412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ecoffey\AppData\Local\Temp\Rar$DRa0.443\30064_Device_rf_mod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C:\Users\ecoffey\AppData\Local\Temp\Rar$DRa0.443\30064_Device_rf_mod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0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C:\Users\ecoffey\AppData\Local\Temp\Rar$DRa0.443\30064_Device_rf_mod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57" y="1414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C:\Users\ecoffey\AppData\Local\Temp\Rar$DRa0.443\30064_Device_rf_mod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544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7" descr="C:\Users\ecoffey\AppData\Local\Temp\Rar$DRa0.443\30064_Device_rf_mod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21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C:\Users\ecoffey\AppData\Local\Temp\Rar$DRa0.443\30064_Device_rf_mod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546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C:\Users\ecoffey\AppData\Local\Temp\Rar$DRa0.443\30064_Device_rf_mod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C:\Users\ecoffey\AppData\Local\Temp\Rar$DRa0.443\30064_Device_rf_mode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6060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C:\Users\ecoffey\AppData\Local\Temp\Rar$DRa0.443\30064_Device_rf_mode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4" name="Picture 12" descr="C:\Users\ecoffey\AppData\Local\Temp\Rar$DRa0.443\30064_Device_rf_mode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332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5" name="Picture 13" descr="C:\Users\ecoffey\AppData\Local\Temp\Rar$DRa0.443\30064_Device_rf_mode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534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6" name="Picture 14" descr="C:\Users\ecoffey\AppData\Local\Temp\Rar$DRa0.443\30064_Device_rf_mode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7" name="Picture 15" descr="C:\Users\ecoffey\AppData\Local\Temp\Rar$DRa0.443\30064_Device_rf_mode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8" name="Picture 16" descr="C:\Users\ecoffey\AppData\Local\Temp\Rar$DRa0.443\30064_Device_rf_mode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8" y="2965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9" name="Picture 17" descr="C:\Users\ecoffey\AppData\Local\Temp\Rar$DRa0.443\30064_Device_rf_mode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31284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0" name="Picture 18" descr="C:\Users\ecoffey\AppData\Local\Temp\Rar$DRa0.443\30064_Device_rf_mode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C:\Users\ecoffey\AppData\Local\Temp\Rar$DRa0.443\30064_Device_rf_mode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455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2" name="Picture 20" descr="C:\Users\ecoffey\AppData\Local\Temp\Rar$DRa0.443\30064_Device_rf_mode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3" name="Picture 21" descr="C:\Users\ecoffey\AppData\Local\Temp\Rar$DRa0.443\30064_Device_rf_mode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7710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4" name="Picture 22" descr="C:\Users\ecoffey\AppData\Local\Temp\Rar$DRa0.443\30064_Device_rf_mode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5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5" name="Picture 23" descr="C:\Users\ecoffey\AppData\Local\Temp\Rar$DRa0.443\30064_Device_rf_mode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6" name="Picture 24" descr="C:\Users\ecoffey\AppData\Local\Temp\Rar$DRa0.443\30064_Device_rf_mode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40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7" name="Picture 25" descr="C:\Users\ecoffey\AppData\Local\Temp\Rar$DRa0.443\30064_Device_rf_mode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8" name="Picture 26" descr="C:\Users\ecoffey\AppData\Local\Temp\Rar$DRa0.443\30064_Device_rf_mode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487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9" name="Picture 27" descr="C:\Users\ecoffey\AppData\Local\Temp\Rar$DRa0.443\30064_Device_rf_mode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0" name="Picture 28" descr="C:\Users\ecoffey\AppData\Local\Temp\Rar$DRa0.443\30064_Device_rf_mode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80" y="1393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1" name="Picture 29" descr="C:\Users\ecoffey\AppData\Local\Temp\Rar$DRa0.443\30064_Device_rf_mode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34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2" name="Picture 30" descr="C:\Users\ecoffey\AppData\Local\Temp\Rar$DRa0.443\30064_Device_rf_mode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43\30064_Device_rf_mode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3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43\30064_Device_rf_mode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2912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43\30064_Device_rf_mode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58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425341"/>
      </p:ext>
    </p:extLst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RMA</a:t>
            </a:r>
            <a:endParaRPr lang="en-US" dirty="0"/>
          </a:p>
        </p:txBody>
      </p:sp>
      <p:pic>
        <p:nvPicPr>
          <p:cNvPr id="39938" name="Picture 2" descr="C:\Users\ecoffey\AppData\Local\Temp\Rar$DRa0.629\30065_Device_RMA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10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ecoffey\AppData\Local\Temp\Rar$DRa0.629\30065_Device_RMA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851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C:\Users\ecoffey\AppData\Local\Temp\Rar$DRa0.629\30065_Device_RMA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C:\Users\ecoffey\AppData\Local\Temp\Rar$DRa0.629\30065_Device_RMA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886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C:\Users\ecoffey\AppData\Local\Temp\Rar$DRa0.629\30065_Device_RMA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6218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 descr="C:\Users\ecoffey\AppData\Local\Temp\Rar$DRa0.629\30065_Device_RMA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C:\Users\ecoffey\AppData\Local\Temp\Rar$DRa0.629\30065_Device_RMA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999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5" name="Picture 9" descr="C:\Users\ecoffey\AppData\Local\Temp\Rar$DRa0.629\30065_Device_RMA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64" y="16331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6" name="Picture 10" descr="C:\Users\ecoffey\AppData\Local\Temp\Rar$DRa0.629\30065_Device_RMA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7376"/>
            <a:ext cx="3267129" cy="32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7" name="Picture 11" descr="C:\Users\ecoffey\AppData\Local\Temp\Rar$DRa0.629\30065_Device_RMA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38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C:\Users\ecoffey\AppData\Local\Temp\Rar$DRa0.629\30065_Device_RMA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04" y="14523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9" name="Picture 13" descr="C:\Users\ecoffey\AppData\Local\Temp\Rar$DRa0.629\30065_Device_RMA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8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0" name="Picture 14" descr="C:\Users\ecoffey\AppData\Local\Temp\Rar$DRa0.629\30065_Device_RMA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2" y="17341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1" name="Picture 15" descr="C:\Users\ecoffey\AppData\Local\Temp\Rar$DRa0.629\30065_Device_RMA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2" name="Picture 16" descr="C:\Users\ecoffey\AppData\Local\Temp\Rar$DRa0.629\30065_Device_RMA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877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3" name="Picture 17" descr="C:\Users\ecoffey\AppData\Local\Temp\Rar$DRa0.629\30065_Device_RMA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4" name="Picture 18" descr="C:\Users\ecoffey\AppData\Local\Temp\Rar$DRa0.629\30065_Device_RMA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80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5" name="Picture 19" descr="C:\Users\ecoffey\AppData\Local\Temp\Rar$DRa0.629\30065_Device_RMA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00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6" name="Picture 20" descr="C:\Users\ecoffey\AppData\Local\Temp\Rar$DRa0.629\30065_Device_RMA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7" name="Picture 21" descr="C:\Users\ecoffey\AppData\Local\Temp\Rar$DRa0.629\30065_Device_RMA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38" y="28680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8" name="Picture 22" descr="C:\Users\ecoffey\AppData\Local\Temp\Rar$DRa0.629\30065_Device_RMA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64" y="29900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9" name="Picture 23" descr="C:\Users\ecoffey\AppData\Local\Temp\Rar$DRa0.629\30065_Device_RMA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0" name="Picture 24" descr="C:\Users\ecoffey\AppData\Local\Temp\Rar$DRa0.629\30065_Device_RMA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1" name="Picture 25" descr="C:\Users\ecoffey\AppData\Local\Temp\Rar$DRa0.629\30065_Device_RMA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8" y="2981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2" name="Picture 26" descr="C:\Users\ecoffey\AppData\Local\Temp\Rar$DRa0.629\30065_Device_RMA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33777"/>
            <a:ext cx="3267129" cy="32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3" name="Picture 27" descr="C:\Users\ecoffey\AppData\Local\Temp\Rar$DRa0.629\30065_Device_RMA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4" name="Picture 28" descr="C:\Users\ecoffey\AppData\Local\Temp\Rar$DRa0.629\30065_Device_RMA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132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5" name="Picture 29" descr="C:\Users\ecoffey\AppData\Local\Temp\Rar$DRa0.629\30065_Device_RMA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706" y="16331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6" name="Picture 30" descr="C:\Users\ecoffey\AppData\Local\Temp\Rar$DRa0.629\30065_Device_RMA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29\30065_Device_RMA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45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29\30065_Device_RMA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71" y="2981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29\30065_Device_RMA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4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ecoffey\AppData\Local\Temp\Rar$DRa0.221\Cisco Icons November\30065_Device_RMA_3136\Png_256\30065_Device_RMA_31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48612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221\Cisco Icons November\30065_Device_RMA_3136\Png_256\30065_Device_RMA_31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96735"/>
            <a:ext cx="2869841" cy="21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221\Cisco Icons November\30065_Device_RMA_3136\Png_256\30065_Device_RMA_31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904" y="1920941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221\Cisco Icons November\30065_Device_RMA_3136\Png_256\30065_Device_RMA_31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8749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ecoffey\AppData\Local\Temp\Rar$DRa0.221\Cisco Icons November\30065_Device_RMA_3136\Png_256\30065_Device_RMA_31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45932"/>
            <a:ext cx="2869841" cy="21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ecoffey\AppData\Local\Temp\Rar$DRa0.221\Cisco Icons November\30065_Device_RMA_3136\Png_256\30065_Device_RMA_31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64" y="237552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ecoffey\AppData\Local\Temp\Rar$DRa0.221\Cisco Icons November\30065_Device_RMA_3136\Png_256\30065_Device_RMA_31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298" y="257809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566071"/>
      </p:ext>
    </p:extLst>
  </p:cSld>
  <p:clrMapOvr>
    <a:masterClrMapping/>
  </p:clrMapOvr>
  <p:transition spd="med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 Switch Processor</a:t>
            </a:r>
            <a:endParaRPr lang="en-US" dirty="0"/>
          </a:p>
        </p:txBody>
      </p:sp>
      <p:pic>
        <p:nvPicPr>
          <p:cNvPr id="40984" name="Picture 24" descr="C:\Users\ecoffey\AppData\Local\Temp\Rar$DRa0.995\30066__Device_route_switch_processor_unreachable_16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64" y="27323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5" name="Picture 25" descr="C:\Users\ecoffey\AppData\Local\Temp\Rar$DRa0.995\30066__Device_route_switch_processor_unreachable_24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15" y="28684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7" name="Picture 27" descr="C:\Users\ecoffey\AppData\Local\Temp\Rar$DRa0.995\30066__Device_route_switch_processor_unreachable_64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81" y="30942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1" name="Picture 31" descr="C:\Users\ecoffey\AppData\Local\Temp\Rar$DRa0.206\30066__Device_route_switch_processor_admindown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601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2" name="Picture 32" descr="C:\Users\ecoffey\AppData\Local\Temp\Rar$DRa0.206\30066__Device_route_switch_processor_admindown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275" y="14613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3" name="Picture 33" descr="C:\Users\ecoffey\AppData\Local\Temp\Rar$DRa0.206\30066__Device_route_switch_processor_admind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897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4" name="Picture 34" descr="C:\Users\ecoffey\AppData\Local\Temp\Rar$DRa0.206\30066__Device_route_switch_processor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203" y="12784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5" name="Picture 35" descr="C:\Users\ecoffey\AppData\Local\Temp\Rar$DRa0.206\30066__Device_route_switch_processor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290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6" name="Picture 36" descr="C:\Users\ecoffey\AppData\Local\Temp\Rar$DRa0.206\30066__Device_route_switch_processor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068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7" name="Picture 37" descr="C:\Users\ecoffey\AppData\Local\Temp\Rar$DRa0.206\30066__Device_route_switch_processor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3393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8" name="Picture 38" descr="C:\Users\ecoffey\AppData\Local\Temp\Rar$DRa0.206\30066__Device_route_switch_processor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955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9" name="Picture 39" descr="C:\Users\ecoffey\AppData\Local\Temp\Rar$DRa0.206\30066__Device_route_switch_processor_default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51" y="277928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0" name="Picture 40" descr="C:\Users\ecoffey\AppData\Local\Temp\Rar$DRa0.206\30066__Device_route_switch_processor_default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091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1" name="Picture 41" descr="C:\Users\ecoffey\AppData\Local\Temp\Rar$DRa0.206\30066__Device_route_switch_processor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33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2" name="Picture 42" descr="C:\Users\ecoffey\AppData\Local\Temp\Rar$DRa0.206\30066__Device_route_switch_processor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3" name="Picture 43" descr="C:\Users\ecoffey\AppData\Local\Temp\Rar$DRa0.206\30066__Device_route_switch_processor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4" name="Picture 44" descr="C:\Users\ecoffey\AppData\Local\Temp\Rar$DRa0.206\30066__Device_route_switch_processor_minor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7114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5" name="Picture 45" descr="C:\Users\ecoffey\AppData\Local\Temp\Rar$DRa0.206\30066__Device_route_switch_processor_minor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45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6" name="Picture 46" descr="C:\Users\ecoffey\AppData\Local\Temp\Rar$DRa0.206\30066__Device_route_switch_processor_minor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84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7" name="Picture 47" descr="C:\Users\ecoffey\AppData\Local\Temp\Rar$DRa0.206\30066__Device_route_switch_processor_unknown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27235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8" name="Picture 48" descr="C:\Users\ecoffey\AppData\Local\Temp\Rar$DRa0.206\30066__Device_route_switch_processor_unknown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9" y="28910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9" name="Picture 49" descr="C:\Users\ecoffey\AppData\Local\Temp\Rar$DRa0.206\30066__Device_route_switch_processor_unknown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0" name="Picture 50" descr="C:\Users\ecoffey\AppData\Local\Temp\Rar$DRa0.206\30066__Device_route_switch_processor_unmanaged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1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1" name="Picture 51" descr="C:\Users\ecoffey\AppData\Local\Temp\Rar$DRa0.206\30066__Device_route_switch_processor_unmanaged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406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2" name="Picture 52" descr="C:\Users\ecoffey\AppData\Local\Temp\Rar$DRa0.206\30066__Device_route_switch_processor_unmanaged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84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3" name="Picture 53" descr="C:\Users\ecoffey\AppData\Local\Temp\Rar$DRa0.206\30066__Device_route_switch_processor_unreachable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728" y="2661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4" name="Picture 54" descr="C:\Users\ecoffey\AppData\Local\Temp\Rar$DRa0.206\30066__Device_route_switch_processor_unreachable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464" y="2817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5" name="Picture 55" descr="C:\Users\ecoffey\AppData\Local\Temp\Rar$DRa0.206\30066__Device_route_switch_processor_unreachable_25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50" y="411510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6" name="Picture 56" descr="C:\Users\ecoffey\AppData\Local\Temp\Rar$DRa0.206\30066__Device_route_switch_processor_unreachable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504" y="30888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7" name="Picture 57" descr="C:\Users\ecoffey\AppData\Local\Temp\Rar$DRa0.206\30066__Device_route_switch_process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13915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8" name="Picture 58" descr="C:\Users\ecoffey\AppData\Local\Temp\Rar$DRa0.206\30066__Device_route_switch_process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9" name="Picture 59" descr="C:\Users\ecoffey\AppData\Local\Temp\Rar$DRa0.206\30066__Device_route_switch_process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ecoffey\AppData\Local\Temp\Rar$DRa0.935\Cisco Icons November\30066__Device_route_switch_processor_3037\Png_256\30065_Device_RMA_31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75" y="77155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935\Cisco Icons November\30066__Device_route_switch_processor_3037\Png_256\30065_Device_RMA_31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43558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935\Cisco Icons November\30066__Device_route_switch_processor_3037\Png_256\30065_Device_RMA_31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72584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935\Cisco Icons November\30066__Device_route_switch_processor_3037\Png_256\30065_Device_RMA_31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666" y="109818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935\Cisco Icons November\30066__Device_route_switch_processor_3037\Png_256\30065_Device_RMA_31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15278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935\Cisco Icons November\30066__Device_route_switch_processor_3037\Png_256\30065_Device_RMA_31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0184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935\Cisco Icons November\30066__Device_route_switch_processor_3037\Png_256\30065_Device_RMA_31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53094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94929"/>
      </p:ext>
    </p:extLst>
  </p:cSld>
  <p:clrMapOvr>
    <a:masterClrMapping/>
  </p:clrMapOvr>
  <p:transition spd="med"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</a:t>
            </a:r>
            <a:endParaRPr lang="en-US" dirty="0"/>
          </a:p>
        </p:txBody>
      </p:sp>
      <p:pic>
        <p:nvPicPr>
          <p:cNvPr id="41986" name="Picture 2" descr="C:\Users\ecoffey\AppData\Local\Temp\Rar$DRa0.386\30067_Dev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8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ecoffey\AppData\Local\Temp\Rar$DRa0.386\30067_Dev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89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C:\Users\ecoffey\AppData\Local\Temp\Rar$DRa0.386\30067_Dev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C:\Users\ecoffey\AppData\Local\Temp\Rar$DRa0.386\30067_Dev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68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C:\Users\ecoffey\AppData\Local\Temp\Rar$DRa0.386\30067_Dev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94" y="17117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7" descr="C:\Users\ecoffey\AppData\Local\Temp\Rar$DRa0.386\30067_Dev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94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2" name="Picture 8" descr="C:\Users\ecoffey\AppData\Local\Temp\Rar$DRa0.386\30067_Dev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913" y="15898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3" name="Picture 9" descr="C:\Users\ecoffey\AppData\Local\Temp\Rar$DRa0.386\30067_Dev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7117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4" name="Picture 10" descr="C:\Users\ecoffey\AppData\Local\Temp\Rar$DRa0.386\30067_Device_router_default_256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" t="28931" r="8368" b="21666"/>
          <a:stretch/>
        </p:blipFill>
        <p:spPr bwMode="auto">
          <a:xfrm>
            <a:off x="5617390" y="1427461"/>
            <a:ext cx="2649760" cy="15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5" name="Picture 11" descr="C:\Users\ecoffey\AppData\Local\Temp\Rar$DRa0.386\30067_Dev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6" name="Picture 12" descr="C:\Users\ecoffey\AppData\Local\Temp\Rar$DRa0.386\30067_Dev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15898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7" name="Picture 13" descr="C:\Users\ecoffey\AppData\Local\Temp\Rar$DRa0.386\30067_Dev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4" y="16899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8" name="Picture 14" descr="C:\Users\ecoffey\AppData\Local\Temp\Rar$DRa0.386\30067_Dev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17820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9" name="Picture 15" descr="C:\Users\ecoffey\AppData\Local\Temp\Rar$DRa0.386\30067_Dev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2967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0" name="Picture 16" descr="C:\Users\ecoffey\AppData\Local\Temp\Rar$DRa0.386\30067_Dev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4" y="30849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1" name="Picture 17" descr="C:\Users\ecoffey\AppData\Local\Temp\Rar$DRa0.386\30067_Dev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4" y="3176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2" name="Picture 18" descr="C:\Users\ecoffey\AppData\Local\Temp\Rar$DRa0.386\30067_Dev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5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3" name="Picture 19" descr="C:\Users\ecoffey\AppData\Local\Temp\Rar$DRa0.386\30067_Dev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54" y="30891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4" name="Picture 20" descr="C:\Users\ecoffey\AppData\Local\Temp\Rar$DRa0.386\30067_Dev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741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5" name="Picture 21" descr="C:\Users\ecoffey\AppData\Local\Temp\Rar$DRa0.386\30067_Dev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349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6" name="Picture 22" descr="C:\Users\ecoffey\AppData\Local\Temp\Rar$DRa0.386\30067_Dev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1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7" name="Picture 23" descr="C:\Users\ecoffey\AppData\Local\Temp\Rar$DRa0.386\30067_Dev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74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8" name="Picture 24" descr="C:\Users\ecoffey\AppData\Local\Temp\Rar$DRa0.386\30067_Dev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05" y="29070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9" name="Picture 25" descr="C:\Users\ecoffey\AppData\Local\Temp\Rar$DRa0.386\30067_Dev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817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0" name="Picture 26" descr="C:\Users\ecoffey\AppData\Local\Temp\Rar$DRa0.386\30067_Device_router_unreachable_256.pn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31406" r="7846" b="21665"/>
          <a:stretch/>
        </p:blipFill>
        <p:spPr bwMode="auto">
          <a:xfrm>
            <a:off x="5508104" y="1782078"/>
            <a:ext cx="2649759" cy="148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1" name="Picture 27" descr="C:\Users\ecoffey\AppData\Local\Temp\Rar$DRa0.386\30067_Dev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05" y="3174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2" name="Picture 28" descr="C:\Users\ecoffey\AppData\Local\Temp\Rar$DRa0.386\30067_Dev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912" y="15679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3" name="Picture 29" descr="C:\Users\ecoffey\AppData\Local\Temp\Rar$DRa0.386\30067_Dev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90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4" name="Picture 30" descr="C:\Users\ecoffey\AppData\Local\Temp\Rar$DRa0.386\30067_Dev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820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ecoffey\AppData\Local\Temp\Rar$DRa0.583\Cisco Icons November\30067_Device_router_3057\Png_256\30067_Device_router_3057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95686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583\Cisco Icons November\30067_Device_router_3057\Png_256\30067_Device_router_3057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1171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583\Cisco Icons November\30067_Device_router_3057\Png_256\30067_Device_router_3057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82" y="243670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583\Cisco Icons November\30067_Device_router_3057\Png_256\30067_Device_router_3057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631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583\Cisco Icons November\30067_Device_router_3057\Png_256\30067_Device_router_3057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4415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583\Cisco Icons November\30067_Device_router_3057\Png_256\30067_Device_router_3057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7814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583\Cisco Icons November\30067_Device_router_3057\Png_256\30067_Device_router_3057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0575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4" descr="C:\Users\ecoffey\AppData\Local\Temp\Rar$DRa0.386\30067_Devic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5" descr="C:\Users\ecoffey\AppData\Local\Temp\Rar$DRa0.386\30067_Devic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19" y="31064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7" descr="C:\Users\ecoffey\AppData\Local\Temp\Rar$DRa0.386\30067_Devic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8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504301"/>
      </p:ext>
    </p:extLst>
  </p:cSld>
  <p:clrMapOvr>
    <a:masterClrMapping/>
  </p:clrMapOvr>
  <p:transition spd="med"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 with Firewall</a:t>
            </a:r>
            <a:endParaRPr lang="en-US" dirty="0"/>
          </a:p>
        </p:txBody>
      </p:sp>
      <p:pic>
        <p:nvPicPr>
          <p:cNvPr id="43010" name="Picture 2" descr="C:\Users\ecoffey\AppData\Local\Temp\Rar$DRa0.061\30068_Device_router_with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09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C:\Users\ecoffey\AppData\Local\Temp\Rar$DRa0.061\30068_Device_router_with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C:\Users\ecoffey\AppData\Local\Temp\Rar$DRa0.061\30068_Device_router_with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5" descr="C:\Users\ecoffey\AppData\Local\Temp\Rar$DRa0.061\30068_Device_router_with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6129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C:\Users\ecoffey\AppData\Local\Temp\Rar$DRa0.061\30068_Device_router_with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7348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C:\Users\ecoffey\AppData\Local\Temp\Rar$DRa0.061\30068_Device_router_with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792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6" name="Picture 8" descr="C:\Users\ecoffey\AppData\Local\Temp\Rar$DRa0.061\30068_Device_router_with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5862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7" name="Picture 9" descr="C:\Users\ecoffey\AppData\Local\Temp\Rar$DRa0.061\30068_Device_router_with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708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8" name="Picture 10" descr="C:\Users\ecoffey\AppData\Local\Temp\Rar$DRa0.061\30068_Device_router_with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80" y="771550"/>
            <a:ext cx="3194044" cy="319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9" name="Picture 11" descr="C:\Users\ecoffey\AppData\Local\Temp\Rar$DRa0.061\30068_Device_router_with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0" name="Picture 12" descr="C:\Users\ecoffey\AppData\Local\Temp\Rar$DRa0.061\30068_Device_router_with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7" y="15849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1" name="Picture 13" descr="C:\Users\ecoffey\AppData\Local\Temp\Rar$DRa0.061\30068_Device_router_with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708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2" name="Picture 14" descr="C:\Users\ecoffey\AppData\Local\Temp\Rar$DRa0.061\30068_Device_router_with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3" name="Picture 15" descr="C:\Users\ecoffey\AppData\Local\Temp\Rar$DRa0.061\30068_Device_router_with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13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4" name="Picture 16" descr="C:\Users\ecoffey\AppData\Local\Temp\Rar$DRa0.061\30068_Device_router_with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089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5" name="Picture 17" descr="C:\Users\ecoffey\AppData\Local\Temp\Rar$DRa0.061\30068_Device_router_with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842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6" name="Picture 18" descr="C:\Users\ecoffey\AppData\Local\Temp\Rar$DRa0.061\30068_Device_router_with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733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7" name="Picture 19" descr="C:\Users\ecoffey\AppData\Local\Temp\Rar$DRa0.061\30068_Device_router_with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52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8" name="Picture 20" descr="C:\Users\ecoffey\AppData\Local\Temp\Rar$DRa0.061\30068_Device_router_with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42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9" name="Picture 21" descr="C:\Users\ecoffey\AppData\Local\Temp\Rar$DRa0.061\30068_Device_router_with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30037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0" name="Picture 22" descr="C:\Users\ecoffey\AppData\Local\Temp\Rar$DRa0.061\30068_Device_router_with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52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1" name="Picture 23" descr="C:\Users\ecoffey\AppData\Local\Temp\Rar$DRa0.061\30068_Device_router_with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2" name="Picture 24" descr="C:\Users\ecoffey\AppData\Local\Temp\Rar$DRa0.061\30068_Device_router_with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9263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3" name="Picture 25" descr="C:\Users\ecoffey\AppData\Local\Temp\Rar$DRa0.061\30068_Device_router_with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668" y="30622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4" name="Picture 26" descr="C:\Users\ecoffey\AppData\Local\Temp\Rar$DRa0.061\30068_Device_router_with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46" y="969072"/>
            <a:ext cx="3186854" cy="318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5" name="Picture 27" descr="C:\Users\ecoffey\AppData\Local\Temp\Rar$DRa0.061\30068_Device_router_with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92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6" name="Picture 28" descr="C:\Users\ecoffey\AppData\Local\Temp\Rar$DRa0.061\30068_Device_router_with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81" y="15239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7" name="Picture 29" descr="C:\Users\ecoffey\AppData\Local\Temp\Rar$DRa0.061\30068_Device_router_with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929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8" name="Picture 30" descr="C:\Users\ecoffey\AppData\Local\Temp\Rar$DRa0.061\30068_Device_router_with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ecoffey\AppData\Local\Temp\Rar$DRa0.254\Cisco Icons November\30068_Device_router_with_firewall_3081\Png_256\30068_Device_router_with_firewall_3081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82" y="215325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254\Cisco Icons November\30068_Device_router_with_firewall_3081\Png_256\30068_Device_router_with_firewall_3081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882" y="2427734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254\Cisco Icons November\30068_Device_router_with_firewall_3081\Png_256\30068_Device_router_with_firewall_3081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375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254\Cisco Icons November\30068_Device_router_with_firewall_3081\Png_256\30068_Device_router_with_firewall_3081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375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254\Cisco Icons November\30068_Device_router_with_firewall_3081\Png_256\30068_Device_router_with_firewall_3081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3599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254\Cisco Icons November\30068_Device_router_with_firewall_3081\Png_256\30068_Device_router_with_firewall_3081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2523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254\Cisco Icons November\30068_Device_router_with_firewall_3081\Png_256\30068_Device_router_with_firewall_3081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131" y="3245167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061\30068_Device_router_with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061\30068_Device_router_with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20" y="30677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061\30068_Device_router_with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681" y="31532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7277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Catalyst 4500E Unified Access</a:t>
            </a:r>
            <a:endParaRPr lang="en-US" dirty="0"/>
          </a:p>
        </p:txBody>
      </p:sp>
      <p:pic>
        <p:nvPicPr>
          <p:cNvPr id="82946" name="Picture 2" descr="C:\Users\ecoffey\AppData\Local\Temp\Rar$DRa0.035\Catalyst 4500E Unified Access\Png_64_24_16\Admindown\Catalyst-4500E-Unified-Access_16_admindow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20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7" name="Picture 3" descr="C:\Users\ecoffey\AppData\Local\Temp\Rar$DRa0.035\Catalyst 4500E Unified Access\Png_64_24_16\Admindown\Catalyst-4500E-Unified-Access_24_admindow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3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8" name="Picture 4" descr="C:\Users\ecoffey\AppData\Local\Temp\Rar$DRa0.035\Catalyst 4500E Unified Access\Png_64_24_16\Admindown\Catalyst-4500E-Unified-Access_64_admindow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7029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9" name="Picture 5" descr="C:\Users\ecoffey\AppData\Local\Temp\Rar$DRa0.845\Catalyst 4500E Unified Access\Png_64_24_16\Critical\Catalyst-4500E-Unified-Access_16_critic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958" y="13129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0" name="Picture 6" descr="C:\Users\ecoffey\AppData\Local\Temp\Rar$DRa0.845\Catalyst 4500E Unified Access\Png_64_24_16\Critical\Catalyst-4500E-Unified-Access_24_critic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478" y="1483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1" name="Picture 7" descr="C:\Users\ecoffey\AppData\Local\Temp\Rar$DRa0.845\Catalyst 4500E Unified Access\Png_64_24_16\Critical\Catalyst-4500E-Unified-Access_64_critica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5" y="1700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2" name="Picture 8" descr="C:\Users\ecoffey\AppData\Local\Temp\Rar$DRa0.126\Catalyst 4500E Unified Access\Png_64_24_16\Default\Catalyst-4500E-Unified-Access_16_defaul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129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3" name="Picture 9" descr="C:\Users\ecoffey\AppData\Local\Temp\Rar$DRa0.126\Catalyst 4500E Unified Access\Png_64_24_16\Default\Catalyst-4500E-Unified-Access_24_defaul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15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4" name="Picture 10" descr="C:\Users\ecoffey\AppData\Local\Temp\Rar$DRa0.126\Catalyst 4500E Unified Access\Png_64_24_16\Default\Catalyst-4500E-Unified-Access_64_defaul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991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5" name="Picture 11" descr="C:\Users\ecoffey\AppData\Local\Temp\Rar$DRa0.375\Catalyst 4500E Unified Access\Png_64_24_16\Major\Catalyst-4500E-Unified-Access_16_major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96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6" name="Picture 12" descr="C:\Users\ecoffey\AppData\Local\Temp\Rar$DRa0.375\Catalyst 4500E Unified Access\Png_64_24_16\Major\Catalyst-4500E-Unified-Access_24_major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36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7" name="Picture 13" descr="C:\Users\ecoffey\AppData\Local\Temp\Rar$DRa0.375\Catalyst 4500E Unified Access\Png_64_24_16\Major\Catalyst-4500E-Unified-Access_64_major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6" y="1700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8" name="Picture 14" descr="C:\Users\ecoffey\AppData\Local\Temp\Rar$DRa0.786\Catalyst 4500E Unified Access\Png_64_24_16\Minor\Catalyst-4500E-Unified-Access_16_minor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96" y="26791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9" name="Picture 15" descr="C:\Users\ecoffey\AppData\Local\Temp\Rar$DRa0.786\Catalyst 4500E Unified Access\Png_64_24_16\Minor\Catalyst-4500E-Unified-Access_24_minor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03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0" name="Picture 16" descr="C:\Users\ecoffey\AppData\Local\Temp\Rar$DRa0.786\Catalyst 4500E Unified Access\Png_64_24_16\Minor\Catalyst-4500E-Unified-Access_64_minor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1" name="Picture 17" descr="C:\Users\ecoffey\AppData\Local\Temp\Rar$DRa0.223\Catalyst 4500E Unified Access\Png_64_24_16\Normal\Catalyst-4500E-Unified-Access_16_normal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791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2" name="Picture 18" descr="C:\Users\ecoffey\AppData\Local\Temp\Rar$DRa0.223\Catalyst 4500E Unified Access\Png_64_24_16\Normal\Catalyst-4500E-Unified-Access_24_normal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03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3" name="Picture 19" descr="C:\Users\ecoffey\AppData\Local\Temp\Rar$DRa0.223\Catalyst 4500E Unified Access\Png_64_24_16\Normal\Catalyst-4500E-Unified-Access_64_normal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520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4" name="Picture 20" descr="C:\Users\ecoffey\AppData\Local\Temp\Rar$DRa1.219\Catalyst 4500E Unified Access\Png_64_24_16\Unknown\Catalyst-4500E-Unified-Access_16_unknown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998" y="26608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5" name="Picture 21" descr="C:\Users\ecoffey\AppData\Local\Temp\Rar$DRa1.219\Catalyst 4500E Unified Access\Png_64_24_16\Unknown\Catalyst-4500E-Unified-Access_24_unknown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5" y="28210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6" name="Picture 22" descr="C:\Users\ecoffey\AppData\Local\Temp\Rar$DRa1.219\Catalyst 4500E Unified Access\Png_64_24_16\Unknown\Catalyst-4500E-Unified-Access_64_unknown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7" name="Picture 23" descr="C:\Users\ecoffey\AppData\Local\Temp\Rar$DRa1.993\Catalyst 4500E Unified Access\Png_64_24_16\Unmanaged\Catalyst-4500E-Unified-Access_16_unmanaged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8" name="Picture 24" descr="C:\Users\ecoffey\AppData\Local\Temp\Rar$DRa1.993\Catalyst 4500E Unified Access\Png_64_24_16\Unmanaged\Catalyst-4500E-Unified-Access_24_unmanaged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210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9" name="Picture 25" descr="C:\Users\ecoffey\AppData\Local\Temp\Rar$DRa1.993\Catalyst 4500E Unified Access\Png_64_24_16\Unmanaged\Catalyst-4500E-Unified-Access_64_unmanaged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0" name="Picture 26" descr="C:\Users\ecoffey\AppData\Local\Temp\Rar$DRa0.829\Catalyst 4500E Unified Access\Png_64_24_16\Unreachable\Catalyst-4500E-Unified-Access_16_unreachable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63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1" name="Picture 27" descr="C:\Users\ecoffey\AppData\Local\Temp\Rar$DRa0.829\Catalyst 4500E Unified Access\Png_64_24_16\Unreachable\Catalyst-4500E-Unified-Access_24_unreachable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2" name="Picture 28" descr="C:\Users\ecoffey\AppData\Local\Temp\Rar$DRa0.829\Catalyst 4500E Unified Access\Png_64_24_16\Unreachable\Catalyst-4500E-Unified-Access_64_unreachable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14" y="3054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3" name="Picture 29" descr="C:\Users\ecoffey\AppData\Local\Temp\Rar$DRa0.113\Catalyst 4500E Unified Access\Png_64_24_16\Warning\Catalyst-4500E-Unified-Access_16_warning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196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4" name="Picture 30" descr="C:\Users\ecoffey\AppData\Local\Temp\Rar$DRa0.113\Catalyst 4500E Unified Access\Png_64_24_16\Warning\Catalyst-4500E-Unified-Access_24_warning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5" name="Picture 31" descr="C:\Users\ecoffey\AppData\Local\Temp\Rar$DRa0.113\Catalyst 4500E Unified Access\Png_64_24_16\Warning\Catalyst-4500E-Unified-Access_64_warning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991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6" name="Picture 32" descr="C:\Users\ecoffey\AppData\Local\Temp\Rar$DRa0.739\Catalyst 4500E Unified Access\Png_256\Catalyst 4500E Unified Access_256_admindown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186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7" name="Picture 33" descr="C:\Users\ecoffey\AppData\Local\Temp\Rar$DRa0.739\Catalyst 4500E Unified Access\Png_256\Catalyst 4500E Unified Access_256_critical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235" y="695309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8" name="Picture 34" descr="C:\Users\ecoffey\AppData\Local\Temp\Rar$DRa0.739\Catalyst 4500E Unified Access\Png_256\Catalyst 4500E Unified Access_256_default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87" y="84779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9" name="Picture 35" descr="C:\Users\ecoffey\AppData\Local\Temp\Rar$DRa0.739\Catalyst 4500E Unified Access\Png_256\Catalyst 4500E Unified Access_256_major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339" y="987574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0" name="Picture 36" descr="C:\Users\ecoffey\AppData\Local\Temp\Rar$DRa0.739\Catalyst 4500E Unified Access\Png_256\Catalyst 4500E Unified Access_256_minor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91" y="114005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1" name="Picture 37" descr="C:\Users\ecoffey\AppData\Local\Temp\Rar$DRa0.739\Catalyst 4500E Unified Access\Png_256\Catalyst 4500E Unified Access_256_normal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443" y="127983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2" name="Picture 38" descr="C:\Users\ecoffey\AppData\Local\Temp\Rar$DRa0.739\Catalyst 4500E Unified Access\Png_256\Catalyst 4500E Unified Access_256_unknown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95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3" name="Picture 39" descr="C:\Users\ecoffey\AppData\Local\Temp\Rar$DRa0.739\Catalyst 4500E Unified Access\Png_256\Catalyst 4500E Unified Access_256_unmanaged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547" y="155940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4" name="Picture 40" descr="C:\Users\ecoffey\AppData\Local\Temp\Rar$DRa0.739\Catalyst 4500E Unified Access\Png_256\Catalyst 4500E Unified Access_256_unreachable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99" y="1699188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5" name="Picture 41" descr="C:\Users\ecoffey\AppData\Local\Temp\Rar$DRa0.739\Catalyst 4500E Unified Access\Png_256\Catalyst 4500E Unified Access_256_warning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651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050942"/>
      </p:ext>
    </p:extLst>
  </p:cSld>
  <p:clrMapOvr>
    <a:masterClrMapping/>
  </p:clrMapOvr>
  <p:transition spd="med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RP Router</a:t>
            </a:r>
            <a:endParaRPr lang="en-US" dirty="0"/>
          </a:p>
        </p:txBody>
      </p:sp>
      <p:pic>
        <p:nvPicPr>
          <p:cNvPr id="44034" name="Picture 2" descr="C:\Users\ecoffey\AppData\Local\Temp\Rar$DRa0.580\30069_Device_rp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64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C:\Users\ecoffey\AppData\Local\Temp\Rar$DRa0.580\30069_Device_rp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52" y="17124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C:\Users\ecoffey\AppData\Local\Temp\Rar$DRa0.580\30069_Device_rp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96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C:\Users\ecoffey\AppData\Local\Temp\Rar$DRa0.580\30069_Device_rp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5904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C:\Users\ecoffey\AppData\Local\Temp\Rar$DRa0.580\30069_Device_rp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C:\Users\ecoffey\AppData\Local\Temp\Rar$DRa0.580\30069_Device_rp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959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C:\Users\ecoffey\AppData\Local\Temp\Rar$DRa0.580\30069_Device_rp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5341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1" name="Picture 9" descr="C:\Users\ecoffey\AppData\Local\Temp\Rar$DRa0.580\30069_Device_rp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2" name="Picture 10" descr="C:\Users\ecoffey\AppData\Local\Temp\Rar$DRa0.580\30069_Device_rp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3" name="Picture 11" descr="C:\Users\ecoffey\AppData\Local\Temp\Rar$DRa0.580\30069_Device_rp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783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4" name="Picture 12" descr="C:\Users\ecoffey\AppData\Local\Temp\Rar$DRa0.580\30069_Device_rp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1529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5" name="Picture 13" descr="C:\Users\ecoffey\AppData\Local\Temp\Rar$DRa0.580\30069_Device_rp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6" name="Picture 14" descr="C:\Users\ecoffey\AppData\Local\Temp\Rar$DRa0.580\30069_Device_rp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17959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7" name="Picture 15" descr="C:\Users\ecoffey\AppData\Local\Temp\Rar$DRa0.580\30069_Device_rp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2873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8" name="Picture 16" descr="C:\Users\ecoffey\AppData\Local\Temp\Rar$DRa0.580\30069_Device_rp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2" y="30517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9" name="Picture 17" descr="C:\Users\ecoffey\AppData\Local\Temp\Rar$DRa0.580\30069_Device_rp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0" name="Picture 18" descr="C:\Users\ecoffey\AppData\Local\Temp\Rar$DRa0.580\30069_Device_rp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1" name="Picture 19" descr="C:\Users\ecoffey\AppData\Local\Temp\Rar$DRa0.580\30069_Device_rp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2" name="Picture 20" descr="C:\Users\ecoffey\AppData\Local\Temp\Rar$DRa0.580\30069_Device_rp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74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3" name="Picture 21" descr="C:\Users\ecoffey\AppData\Local\Temp\Rar$DRa0.580\30069_Device_rp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4" name="Picture 22" descr="C:\Users\ecoffey\AppData\Local\Temp\Rar$DRa0.580\30069_Device_rp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5" name="Picture 23" descr="C:\Users\ecoffey\AppData\Local\Temp\Rar$DRa0.580\30069_Device_rp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6" name="Picture 24" descr="C:\Users\ecoffey\AppData\Local\Temp\Rar$DRa0.580\30069_Device_rp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7" name="Picture 25" descr="C:\Users\ecoffey\AppData\Local\Temp\Rar$DRa0.580\30069_Device_rp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8" name="Picture 26" descr="C:\Users\ecoffey\AppData\Local\Temp\Rar$DRa0.580\30069_Device_rp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66" y="314781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9" name="Picture 27" descr="C:\Users\ecoffey\AppData\Local\Temp\Rar$DRa0.580\30069_Device_rp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0" name="Picture 28" descr="C:\Users\ecoffey\AppData\Local\Temp\Rar$DRa0.580\30069_Device_rp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74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1" name="Picture 29" descr="C:\Users\ecoffey\AppData\Local\Temp\Rar$DRa0.580\30069_Device_rp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2" name="Picture 30" descr="C:\Users\ecoffey\AppData\Local\Temp\Rar$DRa0.580\30069_Device_rp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80\30069_Device_rp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6" y="29518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80\30069_Device_rp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7" y="30737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80\30069_Device_rp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1651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48205"/>
      </p:ext>
    </p:extLst>
  </p:cSld>
  <p:clrMapOvr>
    <a:masterClrMapping/>
  </p:clrMapOvr>
  <p:transition spd="med"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</a:t>
            </a:r>
            <a:endParaRPr lang="en-US" dirty="0"/>
          </a:p>
        </p:txBody>
      </p:sp>
      <p:pic>
        <p:nvPicPr>
          <p:cNvPr id="45058" name="Picture 2" descr="C:\Users\ecoffey\AppData\Local\Temp\Rar$DRa0.572\30070_Device_satellit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C:\Users\ecoffey\AppData\Local\Temp\Rar$DRa0.572\30070_Device_satellit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9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C:\Users\ecoffey\AppData\Local\Temp\Rar$DRa0.572\30070_Device_satellit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32" y="17938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 descr="C:\Users\ecoffey\AppData\Local\Temp\Rar$DRa0.572\30070_Device_satellit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441" y="15788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C:\Users\ecoffey\AppData\Local\Temp\Rar$DRa0.572\30070_Device_satellit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743" y="1736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3" name="Picture 7" descr="C:\Users\ecoffey\AppData\Local\Temp\Rar$DRa0.572\30070_Device_satellit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51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C:\Users\ecoffey\AppData\Local\Temp\Rar$DRa0.572\30070_Device_satellit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22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5" name="Picture 9" descr="C:\Users\ecoffey\AppData\Local\Temp\Rar$DRa0.572\30070_Device_satellit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48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 descr="C:\Users\ecoffey\AppData\Local\Temp\Rar$DRa0.572\30070_Device_satellit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56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7" name="Picture 11" descr="C:\Users\ecoffey\AppData\Local\Temp\Rar$DRa0.572\30070_Device_satellit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8" name="Picture 12" descr="C:\Users\ecoffey\AppData\Local\Temp\Rar$DRa0.572\30070_Device_satellit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2" y="1657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9" name="Picture 13" descr="C:\Users\ecoffey\AppData\Local\Temp\Rar$DRa0.572\30070_Device_satellit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8280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0" name="Picture 14" descr="C:\Users\ecoffey\AppData\Local\Temp\Rar$DRa0.572\30070_Device_satellit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1" name="Picture 15" descr="C:\Users\ecoffey\AppData\Local\Temp\Rar$DRa0.572\30070_Device_satellit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2" name="Picture 16" descr="C:\Users\ecoffey\AppData\Local\Temp\Rar$DRa0.572\30070_Device_satellit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264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3" name="Picture 17" descr="C:\Users\ecoffey\AppData\Local\Temp\Rar$DRa0.572\30070_Device_satellit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4" name="Picture 18" descr="C:\Users\ecoffey\AppData\Local\Temp\Rar$DRa0.572\30070_Device_satellit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30157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5" name="Picture 19" descr="C:\Users\ecoffey\AppData\Local\Temp\Rar$DRa0.572\30070_Device_satellit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6" name="Picture 20" descr="C:\Users\ecoffey\AppData\Local\Temp\Rar$DRa0.572\30070_Device_satellit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41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7" name="Picture 21" descr="C:\Users\ecoffey\AppData\Local\Temp\Rar$DRa0.572\30070_Device_satellit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58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8" name="Picture 22" descr="C:\Users\ecoffey\AppData\Local\Temp\Rar$DRa0.572\30070_Device_satellit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9" name="Picture 23" descr="C:\Users\ecoffey\AppData\Local\Temp\Rar$DRa0.572\30070_Device_satellit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841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0" name="Picture 24" descr="C:\Users\ecoffey\AppData\Local\Temp\Rar$DRa0.572\30070_Device_satellit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3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1" name="Picture 25" descr="C:\Users\ecoffey\AppData\Local\Temp\Rar$DRa0.572\30070_Device_satellit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4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2" name="Picture 26" descr="C:\Users\ecoffey\AppData\Local\Temp\Rar$DRa0.572\30070_Device_satellit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4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3" name="Picture 27" descr="C:\Users\ecoffey\AppData\Local\Temp\Rar$DRa0.572\30070_Device_satellit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4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4" name="Picture 28" descr="C:\Users\ecoffey\AppData\Local\Temp\Rar$DRa0.572\30070_Device_satellit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57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5" name="Picture 29" descr="C:\Users\ecoffey\AppData\Local\Temp\Rar$DRa0.572\30070_Device_satellit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6" name="Picture 30" descr="C:\Users\ecoffey\AppData\Local\Temp\Rar$DRa0.572\30070_Device_satellit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72\30070_Device_satellit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730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72\30070_Device_satellit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94" y="3045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72\30070_Device_satellit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3136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175353"/>
      </p:ext>
    </p:extLst>
  </p:cSld>
  <p:clrMapOvr>
    <a:masterClrMapping/>
  </p:clrMapOvr>
  <p:transition spd="med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 Dish</a:t>
            </a:r>
            <a:endParaRPr lang="en-US" dirty="0"/>
          </a:p>
        </p:txBody>
      </p:sp>
      <p:pic>
        <p:nvPicPr>
          <p:cNvPr id="46082" name="Picture 2" descr="C:\Users\ecoffey\AppData\Local\Temp\Rar$DRa0.793\30071_Device_satellite_dis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73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ecoffey\AppData\Local\Temp\Rar$DRa0.793\30071_Device_satellite_dis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49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C:\Users\ecoffey\AppData\Local\Temp\Rar$DRa0.793\30071_Device_satellite_dis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77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5" descr="C:\Users\ecoffey\AppData\Local\Temp\Rar$DRa0.793\30071_Device_satellite_dis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3150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C:\Users\ecoffey\AppData\Local\Temp\Rar$DRa0.793\30071_Device_satellite_dis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Picture 7" descr="C:\Users\ecoffey\AppData\Local\Temp\Rar$DRa0.793\30071_Device_satellite_dis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69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8" descr="C:\Users\ecoffey\AppData\Local\Temp\Rar$DRa0.793\30071_Device_satellite_dis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878" y="13157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9" descr="C:\Users\ecoffey\AppData\Local\Temp\Rar$DRa0.793\30071_Device_satellite_dis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957" y="14832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0" name="Picture 10" descr="C:\Users\ecoffey\AppData\Local\Temp\Rar$DRa0.793\30071_Device_satellite_dis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963" y="13525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1" name="Picture 11" descr="C:\Users\ecoffey\AppData\Local\Temp\Rar$DRa0.793\30071_Device_satellite_dis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63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2" name="Picture 12" descr="C:\Users\ecoffey\AppData\Local\Temp\Rar$DRa0.793\30071_Device_satellite_dis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4" y="1291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3" name="Picture 13" descr="C:\Users\ecoffey\AppData\Local\Temp\Rar$DRa0.793\30071_Device_satellite_dis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1" y="14707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4" name="Picture 14" descr="C:\Users\ecoffey\AppData\Local\Temp\Rar$DRa0.793\30071_Device_satellite_dis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5" name="Picture 15" descr="C:\Users\ecoffey\AppData\Local\Temp\Rar$DRa0.793\30071_Device_satellite_dis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1" y="26302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6" name="Picture 16" descr="C:\Users\ecoffey\AppData\Local\Temp\Rar$DRa0.793\30071_Device_satellite_dis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77" y="28078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7" name="Picture 17" descr="C:\Users\ecoffey\AppData\Local\Temp\Rar$DRa0.793\30071_Device_satellite_dis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15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8" name="Picture 18" descr="C:\Users\ecoffey\AppData\Local\Temp\Rar$DRa0.793\30071_Device_satellite_dis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9" name="Picture 19" descr="C:\Users\ecoffey\AppData\Local\Temp\Rar$DRa0.793\30071_Device_satellite_dis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997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0" name="Picture 20" descr="C:\Users\ecoffey\AppData\Local\Temp\Rar$DRa0.793\30071_Device_satellite_dis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50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1" name="Picture 21" descr="C:\Users\ecoffey\AppData\Local\Temp\Rar$DRa0.793\30071_Device_satellite_dis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38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2" name="Picture 22" descr="C:\Users\ecoffey\AppData\Local\Temp\Rar$DRa0.793\30071_Device_satellite_dis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38" y="28632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3" name="Picture 23" descr="C:\Users\ecoffey\AppData\Local\Temp\Rar$DRa0.793\30071_Device_satellite_dis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4" name="Picture 24" descr="C:\Users\ecoffey\AppData\Local\Temp\Rar$DRa0.793\30071_Device_satellite_dis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57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5" name="Picture 25" descr="C:\Users\ecoffey\AppData\Local\Temp\Rar$DRa0.793\30071_Device_satellite_dis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875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6" name="Picture 26" descr="C:\Users\ecoffey\AppData\Local\Temp\Rar$DRa0.793\30071_Device_satellite_dis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5784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7" name="Picture 27" descr="C:\Users\ecoffey\AppData\Local\Temp\Rar$DRa0.793\30071_Device_satellite_dis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8" name="Picture 28" descr="C:\Users\ecoffey\AppData\Local\Temp\Rar$DRa0.793\30071_Device_satellite_dis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5" y="1352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9" name="Picture 29" descr="C:\Users\ecoffey\AppData\Local\Temp\Rar$DRa0.793\30071_Device_satellite_dis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0" name="Picture 30" descr="C:\Users\ecoffey\AppData\Local\Temp\Rar$DRa0.793\30071_Device_satellite_dis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3\30071_Device_satellite_dis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3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3\30071_Device_satellite_dis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138" y="27988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3\30071_Device_satellite_dis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193965"/>
      </p:ext>
    </p:extLst>
  </p:cSld>
  <p:clrMapOvr>
    <a:masterClrMapping/>
  </p:clrMapOvr>
  <p:transition spd="med"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</a:t>
            </a:r>
            <a:endParaRPr lang="en-US" dirty="0"/>
          </a:p>
        </p:txBody>
      </p:sp>
      <p:pic>
        <p:nvPicPr>
          <p:cNvPr id="47106" name="Picture 2" descr="C:\Users\ecoffey\AppData\Local\Temp\Rar$DRa0.324\30072_Devic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938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C:\Users\ecoffey\AppData\Local\Temp\Rar$DRa0.324\30072_Devic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63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C:\Users\ecoffey\AppData\Local\Temp\Rar$DRa0.324\30072_Devic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 descr="C:\Users\ecoffey\AppData\Local\Temp\Rar$DRa0.324\30072_Devic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48" y="13281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C:\Users\ecoffey\AppData\Local\Temp\Rar$DRa0.324\30072_Devic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63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7" descr="C:\Users\ecoffey\AppData\Local\Temp\Rar$DRa0.324\30072_Devic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 descr="C:\Users\ecoffey\AppData\Local\Temp\Rar$DRa0.324\30072_Devic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943" y="13281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3" name="Picture 9" descr="C:\Users\ecoffey\AppData\Local\Temp\Rar$DRa0.324\30072_Devic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484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4" name="Picture 10" descr="C:\Users\ecoffey\AppData\Local\Temp\Rar$DRa0.324\30072_Devic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512" y="411510"/>
            <a:ext cx="3246864" cy="324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5" name="Picture 11" descr="C:\Users\ecoffey\AppData\Local\Temp\Rar$DRa0.324\30072_Devic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6" name="Picture 12" descr="C:\Users\ecoffey\AppData\Local\Temp\Rar$DRa0.324\30072_Devic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13460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7" name="Picture 13" descr="C:\Users\ecoffey\AppData\Local\Temp\Rar$DRa0.324\30072_Devic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8" name="Picture 14" descr="C:\Users\ecoffey\AppData\Local\Temp\Rar$DRa0.324\30072_Devic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9" name="Picture 15" descr="C:\Users\ecoffey\AppData\Local\Temp\Rar$DRa0.324\30072_Devic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0" name="Picture 16" descr="C:\Users\ecoffey\AppData\Local\Temp\Rar$DRa0.324\30072_Devic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00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1" name="Picture 17" descr="C:\Users\ecoffey\AppData\Local\Temp\Rar$DRa0.324\30072_Devic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2" name="Picture 18" descr="C:\Users\ecoffey\AppData\Local\Temp\Rar$DRa0.324\30072_Devic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3" name="Picture 19" descr="C:\Users\ecoffey\AppData\Local\Temp\Rar$DRa0.324\30072_Devic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4" name="Picture 20" descr="C:\Users\ecoffey\AppData\Local\Temp\Rar$DRa0.324\30072_Devic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29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5" name="Picture 21" descr="C:\Users\ecoffey\AppData\Local\Temp\Rar$DRa0.324\30072_Devic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61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6" name="Picture 22" descr="C:\Users\ecoffey\AppData\Local\Temp\Rar$DRa0.324\30072_Devic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7" name="Picture 23" descr="C:\Users\ecoffey\AppData\Local\Temp\Rar$DRa0.324\30072_Devic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48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8" name="Picture 24" descr="C:\Users\ecoffey\AppData\Local\Temp\Rar$DRa0.324\30072_Devic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07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9" name="Picture 25" descr="C:\Users\ecoffey\AppData\Local\Temp\Rar$DRa0.324\30072_Devic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40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0" name="Picture 26" descr="C:\Users\ecoffey\AppData\Local\Temp\Rar$DRa0.324\30072_Devic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58" y="580090"/>
            <a:ext cx="3230488" cy="323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1" name="Picture 27" descr="C:\Users\ecoffey\AppData\Local\Temp\Rar$DRa0.324\30072_Devic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19" y="30548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2" name="Picture 28" descr="C:\Users\ecoffey\AppData\Local\Temp\Rar$DRa0.324\30072_Devic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831" y="1407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3" name="Picture 29" descr="C:\Users\ecoffey\AppData\Local\Temp\Rar$DRa0.324\30072_Devic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477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4" name="Picture 30" descr="C:\Users\ecoffey\AppData\Local\Temp\Rar$DRa0.324\30072_Devic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24\30072_Devic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13" y="26602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24\30072_Devic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39" y="28431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24\30072_Devic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3082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ecoffey\AppData\Local\Temp\Rar$DRa0.281\Cisco Icons November\30072_Device_server_3156\Png_256\30072_Device_server_315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0.281\Cisco Icons November\30072_Device_server_3156\Png_256\30072_Device_server_315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5587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0.281\Cisco Icons November\30072_Device_server_3156\Png_256\30072_Device_server_315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970" y="12773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0.281\Cisco Icons November\30072_Device_server_3156\Png_256\30072_Device_server_315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6631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0.281\Cisco Icons November\30072_Device_server_3156\Png_256\30072_Device_server_315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4777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0.281\Cisco Icons November\30072_Device_server_3156\Png_256\30072_Device_server_315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966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0.281\Cisco Icons November\30072_Device_server_3156\Png_256\30072_Device_server_315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858" y="192367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756721"/>
      </p:ext>
    </p:extLst>
  </p:cSld>
  <p:clrMapOvr>
    <a:masterClrMapping/>
  </p:clrMapOvr>
  <p:transition spd="med"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Farms</a:t>
            </a:r>
            <a:endParaRPr lang="en-US" dirty="0"/>
          </a:p>
        </p:txBody>
      </p:sp>
      <p:pic>
        <p:nvPicPr>
          <p:cNvPr id="48130" name="Picture 2" descr="C:\Users\ecoffey\AppData\Local\Temp\Rar$DRa0.836\30073__Device_server_farm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1243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ecoffey\AppData\Local\Temp\Rar$DRa0.836\30073__Device_server_farm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60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:\Users\ecoffey\AppData\Local\Temp\Rar$DRa0.836\30073__Device_server_farm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:\Users\ecoffey\AppData\Local\Temp\Rar$DRa0.836\30073__Device_server_farm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91" y="1275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C:\Users\ecoffey\AppData\Local\Temp\Rar$DRa0.836\30073__Device_server_farm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5" name="Picture 7" descr="C:\Users\ecoffey\AppData\Local\Temp\Rar$DRa0.836\30073__Device_server_farm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17" y="1697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8" descr="C:\Users\ecoffey\AppData\Local\Temp\Rar$DRa0.836\30073__Device_server_farm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966" y="12806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7" name="Picture 9" descr="C:\Users\ecoffey\AppData\Local\Temp\Rar$DRa0.836\30073__Device_server_farm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525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8" name="Picture 10" descr="C:\Users\ecoffey\AppData\Local\Temp\Rar$DRa0.836\30073__Device_server_farm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35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9" name="Picture 11" descr="C:\Users\ecoffey\AppData\Local\Temp\Rar$DRa0.836\30073__Device_server_farm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05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0" name="Picture 12" descr="C:\Users\ecoffey\AppData\Local\Temp\Rar$DRa0.836\30073__Device_server_farm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243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1" name="Picture 13" descr="C:\Users\ecoffey\AppData\Local\Temp\Rar$DRa0.836\30073__Device_server_farm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4359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2" name="Picture 14" descr="C:\Users\ecoffey\AppData\Local\Temp\Rar$DRa0.836\30073__Device_server_farm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3" name="Picture 15" descr="C:\Users\ecoffey\AppData\Local\Temp\Rar$DRa0.836\30073__Device_server_farm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4" name="Picture 16" descr="C:\Users\ecoffey\AppData\Local\Temp\Rar$DRa0.836\30073__Device_server_farm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5" name="Picture 17" descr="C:\Users\ecoffey\AppData\Local\Temp\Rar$DRa0.836\30073__Device_server_farm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35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6" name="Picture 18" descr="C:\Users\ecoffey\AppData\Local\Temp\Rar$DRa0.836\30073__Device_server_farm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10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7" name="Picture 19" descr="C:\Users\ecoffey\AppData\Local\Temp\Rar$DRa0.836\30073__Device_server_farm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8" name="Picture 20" descr="C:\Users\ecoffey\AppData\Local\Temp\Rar$DRa0.836\30073__Device_server_farm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485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9" name="Picture 21" descr="C:\Users\ecoffey\AppData\Local\Temp\Rar$DRa0.836\30073__Device_server_farm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612" y="2594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0" name="Picture 22" descr="C:\Users\ecoffey\AppData\Local\Temp\Rar$DRa0.836\30073__Device_server_farm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1" name="Picture 23" descr="C:\Users\ecoffey\AppData\Local\Temp\Rar$DRa0.836\30073__Device_server_farm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474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2" name="Picture 24" descr="C:\Users\ecoffey\AppData\Local\Temp\Rar$DRa0.836\30073__Device_server_farm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98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3" name="Picture 25" descr="C:\Users\ecoffey\AppData\Local\Temp\Rar$DRa0.836\30073__Device_server_farm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4" name="Picture 26" descr="C:\Users\ecoffey\AppData\Local\Temp\Rar$DRa0.836\30073__Device_server_farm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9" y="264572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5" name="Picture 27" descr="C:\Users\ecoffey\AppData\Local\Temp\Rar$DRa0.836\30073__Device_server_farm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183" y="30414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6" name="Picture 28" descr="C:\Users\ecoffey\AppData\Local\Temp\Rar$DRa0.836\30073__Device_server_farm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7" name="Picture 29" descr="C:\Users\ecoffey\AppData\Local\Temp\Rar$DRa0.836\30073__Device_server_farm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8" name="Picture 30" descr="C:\Users\ecoffey\AppData\Local\Temp\Rar$DRa0.836\30073__Device_server_farm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36\30073__Device_server_farm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411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36\30073__Device_server_farm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13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36\30073__Device_server_farm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525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8525"/>
      </p:ext>
    </p:extLst>
  </p:cSld>
  <p:clrMapOvr>
    <a:masterClrMapping/>
  </p:clrMapOvr>
  <p:transition spd="med"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Module</a:t>
            </a:r>
            <a:endParaRPr lang="en-US" dirty="0"/>
          </a:p>
        </p:txBody>
      </p:sp>
      <p:pic>
        <p:nvPicPr>
          <p:cNvPr id="49154" name="Picture 2" descr="C:\Users\ecoffey\AppData\Local\Temp\Rar$DRa0.220\30074_Device_service_modul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ecoffey\AppData\Local\Temp\Rar$DRa0.220\30074_Device_service_modul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C:\Users\ecoffey\AppData\Local\Temp\Rar$DRa0.220\30074_Device_service_modul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3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C:\Users\ecoffey\AppData\Local\Temp\Rar$DRa0.220\30074_Device_service_modul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36" y="13119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C:\Users\ecoffey\AppData\Local\Temp\Rar$DRa0.220\30074_Device_service_modul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56" y="14792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C:\Users\ecoffey\AppData\Local\Temp\Rar$DRa0.220\30074_Device_service_modul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C:\Users\ecoffey\AppData\Local\Temp\Rar$DRa0.220\30074_Device_service_modul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C:\Users\ecoffey\AppData\Local\Temp\Rar$DRa0.220\30074_Device_service_modul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967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C:\Users\ecoffey\AppData\Local\Temp\Rar$DRa0.220\30074_Device_service_modul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468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C:\Users\ecoffey\AppData\Local\Temp\Rar$DRa0.220\30074_Device_service_modul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73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C:\Users\ecoffey\AppData\Local\Temp\Rar$DRa0.220\30074_Device_service_modul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3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C:\Users\ecoffey\AppData\Local\Temp\Rar$DRa0.220\30074_Device_service_modul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45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C:\Users\ecoffey\AppData\Local\Temp\Rar$DRa0.220\30074_Device_service_modul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7" name="Picture 15" descr="C:\Users\ecoffey\AppData\Local\Temp\Rar$DRa0.220\30074_Device_service_modul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76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8" name="Picture 16" descr="C:\Users\ecoffey\AppData\Local\Temp\Rar$DRa0.220\30074_Device_service_modul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18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9" name="Picture 17" descr="C:\Users\ecoffey\AppData\Local\Temp\Rar$DRa0.220\30074_Device_service_modul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0" name="Picture 18" descr="C:\Users\ecoffey\AppData\Local\Temp\Rar$DRa0.220\30074_Device_service_modul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56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1" name="Picture 19" descr="C:\Users\ecoffey\AppData\Local\Temp\Rar$DRa0.220\30074_Device_service_modul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03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2" name="Picture 20" descr="C:\Users\ecoffey\AppData\Local\Temp\Rar$DRa0.220\30074_Device_service_modul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3" name="Picture 21" descr="C:\Users\ecoffey\AppData\Local\Temp\Rar$DRa0.220\30074_Device_service_modul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4" name="Picture 22" descr="C:\Users\ecoffey\AppData\Local\Temp\Rar$DRa0.220\30074_Device_service_modul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909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5" name="Picture 23" descr="C:\Users\ecoffey\AppData\Local\Temp\Rar$DRa0.220\30074_Device_service_modul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21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6" name="Picture 24" descr="C:\Users\ecoffey\AppData\Local\Temp\Rar$DRa0.220\30074_Device_service_modul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3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7" name="Picture 25" descr="C:\Users\ecoffey\AppData\Local\Temp\Rar$DRa0.220\30074_Device_service_modul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55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8" name="Picture 26" descr="C:\Users\ecoffey\AppData\Local\Temp\Rar$DRa0.220\30074_Device_service_modul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9" name="Picture 27" descr="C:\Users\ecoffey\AppData\Local\Temp\Rar$DRa0.220\30074_Device_service_modul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1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0" name="Picture 28" descr="C:\Users\ecoffey\AppData\Local\Temp\Rar$DRa0.220\30074_Device_service_modul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1" name="Picture 29" descr="C:\Users\ecoffey\AppData\Local\Temp\Rar$DRa0.220\30074_Device_service_modul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92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2" name="Picture 30" descr="C:\Users\ecoffey\AppData\Local\Temp\Rar$DRa0.220\30074_Device_service_modul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20\30074_Device_service_modul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0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20\30074_Device_service_modul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26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20\30074_Device_service_modul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677263"/>
      </p:ext>
    </p:extLst>
  </p:cSld>
  <p:clrMapOvr>
    <a:masterClrMapping/>
  </p:clrMapOvr>
  <p:transition spd="med"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Top Box</a:t>
            </a:r>
            <a:endParaRPr lang="en-US" dirty="0"/>
          </a:p>
        </p:txBody>
      </p:sp>
      <p:pic>
        <p:nvPicPr>
          <p:cNvPr id="50178" name="Picture 2" descr="C:\Users\ecoffey\AppData\Local\Temp\Rar$DRa0.521\30075_Device_set_top_box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39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C:\Users\ecoffey\AppData\Local\Temp\Rar$DRa0.521\30075_Device_set_top_box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C:\Users\ecoffey\AppData\Local\Temp\Rar$DRa0.521\30075_Device_set_top_box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5" descr="C:\Users\ecoffey\AppData\Local\Temp\Rar$DRa0.521\30075_Device_set_top_box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14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C:\Users\ecoffey\AppData\Local\Temp\Rar$DRa0.521\30075_Device_set_top_box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3" name="Picture 7" descr="C:\Users\ecoffey\AppData\Local\Temp\Rar$DRa0.521\30075_Device_set_top_box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64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4" name="Picture 8" descr="C:\Users\ecoffey\AppData\Local\Temp\Rar$DRa0.521\30075_Device_set_top_box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8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5" name="Picture 9" descr="C:\Users\ecoffey\AppData\Local\Temp\Rar$DRa0.521\30075_Device_set_top_box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6" name="Picture 10" descr="C:\Users\ecoffey\AppData\Local\Temp\Rar$DRa0.521\30075_Device_set_top_box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1268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7" name="Picture 11" descr="C:\Users\ecoffey\AppData\Local\Temp\Rar$DRa0.521\30075_Device_set_top_box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8" name="Picture 12" descr="C:\Users\ecoffey\AppData\Local\Temp\Rar$DRa0.521\30075_Device_set_top_box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419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9" name="Picture 13" descr="C:\Users\ecoffey\AppData\Local\Temp\Rar$DRa0.521\30075_Device_set_top_box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0" name="Picture 14" descr="C:\Users\ecoffey\AppData\Local\Temp\Rar$DRa0.521\30075_Device_set_top_box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1" name="Picture 15" descr="C:\Users\ecoffey\AppData\Local\Temp\Rar$DRa0.521\30075_Device_set_top_box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4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2" name="Picture 16" descr="C:\Users\ecoffey\AppData\Local\Temp\Rar$DRa0.521\30075_Device_set_top_box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9751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3" name="Picture 17" descr="C:\Users\ecoffey\AppData\Local\Temp\Rar$DRa0.521\30075_Device_set_top_box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3128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4" name="Picture 18" descr="C:\Users\ecoffey\AppData\Local\Temp\Rar$DRa0.521\30075_Device_set_top_box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5" name="Picture 19" descr="C:\Users\ecoffey\AppData\Local\Temp\Rar$DRa0.521\30075_Device_set_top_box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14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6" name="Picture 20" descr="C:\Users\ecoffey\AppData\Local\Temp\Rar$DRa0.521\30075_Device_set_top_box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80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7" name="Picture 21" descr="C:\Users\ecoffey\AppData\Local\Temp\Rar$DRa0.521\30075_Device_set_top_box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8" name="Picture 22" descr="C:\Users\ecoffey\AppData\Local\Temp\Rar$DRa0.521\30075_Device_set_top_box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9" name="Picture 23" descr="C:\Users\ecoffey\AppData\Local\Temp\Rar$DRa0.521\30075_Device_set_top_box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8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0" name="Picture 24" descr="C:\Users\ecoffey\AppData\Local\Temp\Rar$DRa0.521\30075_Device_set_top_box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912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1" name="Picture 25" descr="C:\Users\ecoffey\AppData\Local\Temp\Rar$DRa0.521\30075_Device_set_top_box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2" name="Picture 26" descr="C:\Users\ecoffey\AppData\Local\Temp\Rar$DRa0.521\30075_Device_set_top_box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473" y="31672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3" name="Picture 27" descr="C:\Users\ecoffey\AppData\Local\Temp\Rar$DRa0.521\30075_Device_set_top_box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206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4" name="Picture 28" descr="C:\Users\ecoffey\AppData\Local\Temp\Rar$DRa0.521\30075_Device_set_top_box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5" name="Picture 29" descr="C:\Users\ecoffey\AppData\Local\Temp\Rar$DRa0.521\30075_Device_set_top_box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6" name="Picture 30" descr="C:\Users\ecoffey\AppData\Local\Temp\Rar$DRa0.521\30075_Device_set_top_box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21\30075_Device_set_top_box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04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21\30075_Device_set_top_box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21\30075_Device_set_top_box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06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131838"/>
      </p:ext>
    </p:extLst>
  </p:cSld>
  <p:clrMapOvr>
    <a:masterClrMapping/>
  </p:clrMapOvr>
  <p:transition spd="med"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SIP Proxy Server</a:t>
            </a:r>
            <a:endParaRPr lang="en-US" dirty="0"/>
          </a:p>
        </p:txBody>
      </p:sp>
      <p:pic>
        <p:nvPicPr>
          <p:cNvPr id="51202" name="Picture 2" descr="C:\Users\ecoffey\AppData\Local\Temp\Rar$DRa0.371\30076__Device_SIP_proxy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20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3" name="Picture 3" descr="C:\Users\ecoffey\AppData\Local\Temp\Rar$DRa0.371\30076__Device_SIP_proxy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C:\Users\ecoffey\AppData\Local\Temp\Rar$DRa0.371\30076__Device_SIP_proxy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88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5" name="Picture 5" descr="C:\Users\ecoffey\AppData\Local\Temp\Rar$DRa0.371\30076__Device_SIP_proxy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569" y="12698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 descr="C:\Users\ecoffey\AppData\Local\Temp\Rar$DRa0.371\30076__Device_SIP_proxy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63" y="1448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7" name="Picture 7" descr="C:\Users\ecoffey\AppData\Local\Temp\Rar$DRa0.371\30076__Device_SIP_proxy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167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 descr="C:\Users\ecoffey\AppData\Local\Temp\Rar$DRa0.371\30076__Device_SIP_proxy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124" y="13262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9" name="Picture 9" descr="C:\Users\ecoffey\AppData\Local\Temp\Rar$DRa0.371\30076__Device_SIP_proxy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71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0" name="Picture 10" descr="C:\Users\ecoffey\AppData\Local\Temp\Rar$DRa0.371\30076__Device_SIP_proxy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833" y="290161"/>
            <a:ext cx="3267033" cy="326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1" name="Picture 11" descr="C:\Users\ecoffey\AppData\Local\Temp\Rar$DRa0.371\30076__Device_SIP_proxy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983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2" name="Picture 12" descr="C:\Users\ecoffey\AppData\Local\Temp\Rar$DRa0.371\30076__Device_SIP_proxy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29" y="13262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3" name="Picture 13" descr="C:\Users\ecoffey\AppData\Local\Temp\Rar$DRa0.371\30076__Device_SIP_proxy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6" y="14771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4" name="Picture 14" descr="C:\Users\ecoffey\AppData\Local\Temp\Rar$DRa0.371\30076__Device_SIP_proxy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5" name="Picture 15" descr="C:\Users\ecoffey\AppData\Local\Temp\Rar$DRa0.371\30076__Device_SIP_proxy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6" name="Picture 16" descr="C:\Users\ecoffey\AppData\Local\Temp\Rar$DRa0.371\30076__Device_SIP_proxy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7" name="Picture 17" descr="C:\Users\ecoffey\AppData\Local\Temp\Rar$DRa0.371\30076__Device_SIP_proxy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8" name="Picture 18" descr="C:\Users\ecoffey\AppData\Local\Temp\Rar$DRa0.371\30076__Device_SIP_proxy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264814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9" name="Picture 19" descr="C:\Users\ecoffey\AppData\Local\Temp\Rar$DRa0.371\30076__Device_SIP_proxy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9" y="2824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0" name="Picture 20" descr="C:\Users\ecoffey\AppData\Local\Temp\Rar$DRa0.371\30076__Device_SIP_proxy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1" name="Picture 21" descr="C:\Users\ecoffey\AppData\Local\Temp\Rar$DRa0.371\30076__Device_SIP_proxy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2" name="Picture 22" descr="C:\Users\ecoffey\AppData\Local\Temp\Rar$DRa0.371\30076__Device_SIP_proxy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3" name="Picture 23" descr="C:\Users\ecoffey\AppData\Local\Temp\Rar$DRa0.371\30076__Device_SIP_proxy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4" name="Picture 24" descr="C:\Users\ecoffey\AppData\Local\Temp\Rar$DRa0.371\30076__Device_SIP_proxy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473" y="262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5" name="Picture 25" descr="C:\Users\ecoffey\AppData\Local\Temp\Rar$DRa0.371\30076__Device_SIP_proxy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47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6" name="Picture 26" descr="C:\Users\ecoffey\AppData\Local\Temp\Rar$DRa0.371\30076__Device_SIP_proxy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221" y="552287"/>
            <a:ext cx="3267033" cy="326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7" name="Picture 27" descr="C:\Users\ecoffey\AppData\Local\Temp\Rar$DRa0.371\30076__Device_SIP_proxy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99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8" name="Picture 28" descr="C:\Users\ecoffey\AppData\Local\Temp\Rar$DRa0.371\30076__Device_SIP_proxy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308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9" name="Picture 29" descr="C:\Users\ecoffey\AppData\Local\Temp\Rar$DRa0.371\30076__Device_SIP_proxy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0" name="Picture 30" descr="C:\Users\ecoffey\AppData\Local\Temp\Rar$DRa0.371\30076__Device_SIP_proxy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71\30076__Device_SIP_proxy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7" y="262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71\30076__Device_SIP_proxy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7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71\30076__Device_SIP_proxy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ecoffey\AppData\Local\Temp\Rar$DRa0.664\Cisco Icons November\30076__Device_SIP_proxy_server_3155\Png_256\30076__Device_SIP_proxy_server_315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664\Cisco Icons November\30076__Device_SIP_proxy_server_3155\Png_256\30076__Device_SIP_proxy_server_315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5399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664\Cisco Icons November\30076__Device_SIP_proxy_server_3155\Png_256\30076__Device_SIP_proxy_server_315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0228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664\Cisco Icons November\30076__Device_SIP_proxy_server_3155\Png_256\30076__Device_SIP_proxy_server_315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396" y="14481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664\Cisco Icons November\30076__Device_SIP_proxy_server_3155\Png_256\30076__Device_SIP_proxy_server_315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9135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664\Cisco Icons November\30076__Device_SIP_proxy_server_3155\Png_256\30076__Device_SIP_proxy_server_315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1885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664\Cisco Icons November\30076__Device_SIP_proxy_server_3155\Png_256\30076__Device_SIP_proxy_server_315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71" y="192367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564974"/>
      </p:ext>
    </p:extLst>
  </p:cSld>
  <p:clrMapOvr>
    <a:masterClrMapping/>
  </p:clrMapOvr>
  <p:transition spd="med"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Host</a:t>
            </a:r>
            <a:endParaRPr lang="en-US" dirty="0"/>
          </a:p>
        </p:txBody>
      </p:sp>
      <p:pic>
        <p:nvPicPr>
          <p:cNvPr id="52226" name="Picture 2" descr="C:\Users\ecoffey\AppData\Local\Temp\Rar$DRa0.759\30077_Device_standard_hos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45" y="13287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C:\Users\ecoffey\AppData\Local\Temp\Rar$DRa0.759\30077_Device_standard_hos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13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C:\Users\ecoffey\AppData\Local\Temp\Rar$DRa0.759\30077_Device_standard_hos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99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5" descr="C:\Users\ecoffey\AppData\Local\Temp\Rar$DRa0.759\30077_Device_standard_hos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08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Picture 6" descr="C:\Users\ecoffey\AppData\Local\Temp\Rar$DRa0.759\30077_Device_standard_hos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1" name="Picture 7" descr="C:\Users\ecoffey\AppData\Local\Temp\Rar$DRa0.759\30077_Device_standard_hos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087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8" descr="C:\Users\ecoffey\AppData\Local\Temp\Rar$DRa0.759\30077_Device_standard_hos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363" y="12963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3" name="Picture 9" descr="C:\Users\ecoffey\AppData\Local\Temp\Rar$DRa0.759\30077_Device_standard_hos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4993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4" name="Picture 10" descr="C:\Users\ecoffey\AppData\Local\Temp\Rar$DRa0.759\30077_Device_standard_hos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5" name="Picture 11" descr="C:\Users\ecoffey\AppData\Local\Temp\Rar$DRa0.759\30077_Device_standard_hos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77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6" name="Picture 12" descr="C:\Users\ecoffey\AppData\Local\Temp\Rar$DRa0.759\30077_Device_standard_hos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2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7" name="Picture 13" descr="C:\Users\ecoffey\AppData\Local\Temp\Rar$DRa0.759\30077_Device_standard_hos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2" y="14591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8" name="Picture 14" descr="C:\Users\ecoffey\AppData\Local\Temp\Rar$DRa0.759\30077_Device_standard_hos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2" y="16642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9" name="Picture 15" descr="C:\Users\ecoffey\AppData\Local\Temp\Rar$DRa0.759\30077_Device_standard_hos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2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0" name="Picture 16" descr="C:\Users\ecoffey\AppData\Local\Temp\Rar$DRa0.759\30077_Device_standard_hos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1" name="Picture 17" descr="C:\Users\ecoffey\AppData\Local\Temp\Rar$DRa0.759\30077_Device_standard_hos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66" y="30738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2" name="Picture 18" descr="C:\Users\ecoffey\AppData\Local\Temp\Rar$DRa0.759\30077_Device_standard_hos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3" name="Picture 19" descr="C:\Users\ecoffey\AppData\Local\Temp\Rar$DRa0.759\30077_Device_standard_hos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8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4" name="Picture 20" descr="C:\Users\ecoffey\AppData\Local\Temp\Rar$DRa0.759\30077_Device_standard_hos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5" name="Picture 21" descr="C:\Users\ecoffey\AppData\Local\Temp\Rar$DRa0.759\30077_Device_standard_hos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6" name="Picture 22" descr="C:\Users\ecoffey\AppData\Local\Temp\Rar$DRa0.759\30077_Device_standard_hos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7" name="Picture 23" descr="C:\Users\ecoffey\AppData\Local\Temp\Rar$DRa0.759\30077_Device_standard_hos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38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8" name="Picture 24" descr="C:\Users\ecoffey\AppData\Local\Temp\Rar$DRa0.759\30077_Device_standard_hos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9" name="Picture 25" descr="C:\Users\ecoffey\AppData\Local\Temp\Rar$DRa0.759\30077_Device_standard_hos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0" name="Picture 26" descr="C:\Users\ecoffey\AppData\Local\Temp\Rar$DRa0.759\30077_Device_standard_hos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906" y="26631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1" name="Picture 27" descr="C:\Users\ecoffey\AppData\Local\Temp\Rar$DRa0.759\30077_Device_standard_hos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59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2" name="Picture 28" descr="C:\Users\ecoffey\AppData\Local\Temp\Rar$DRa0.759\30077_Device_standard_hos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3" name="Picture 29" descr="C:\Users\ecoffey\AppData\Local\Temp\Rar$DRa0.759\30077_Device_standard_hos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4" name="Picture 30" descr="C:\Users\ecoffey\AppData\Local\Temp\Rar$DRa0.759\30077_Device_standard_hos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9\30077_Device_standard_hos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8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9\30077_Device_standard_hos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65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9\30077_Device_standard_hos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74393"/>
      </p:ext>
    </p:extLst>
  </p:cSld>
  <p:clrMapOvr>
    <a:masterClrMapping/>
  </p:clrMapOvr>
  <p:transition spd="med"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Array</a:t>
            </a:r>
            <a:endParaRPr lang="en-US" dirty="0"/>
          </a:p>
        </p:txBody>
      </p:sp>
      <p:pic>
        <p:nvPicPr>
          <p:cNvPr id="53250" name="Picture 2" descr="C:\Users\ecoffey\AppData\Local\Temp\Rar$DRa0.727\30078_Device_storage_arr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04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C:\Users\ecoffey\AppData\Local\Temp\Rar$DRa0.727\30078_Device_storage_arr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79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C:\Users\ecoffey\AppData\Local\Temp\Rar$DRa0.727\30078_Device_storage_arr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19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C:\Users\ecoffey\AppData\Local\Temp\Rar$DRa0.727\30078_Device_storage_arr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42" y="1227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4" name="Picture 6" descr="C:\Users\ecoffey\AppData\Local\Temp\Rar$DRa0.727\30078_Device_storage_arr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854" y="1420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5" name="Picture 7" descr="C:\Users\ecoffey\AppData\Local\Temp\Rar$DRa0.727\30078_Device_storage_arr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6" name="Picture 8" descr="C:\Users\ecoffey\AppData\Local\Temp\Rar$DRa0.727\30078_Device_storage_arr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84" y="1227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7" name="Picture 9" descr="C:\Users\ecoffey\AppData\Local\Temp\Rar$DRa0.727\30078_Device_storage_arr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84" y="1400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8" name="Picture 10" descr="C:\Users\ecoffey\AppData\Local\Temp\Rar$DRa0.727\30078_Device_storage_arr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77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9" name="Picture 11" descr="C:\Users\ecoffey\AppData\Local\Temp\Rar$DRa0.727\30078_Device_storage_arr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7081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0" name="Picture 12" descr="C:\Users\ecoffey\AppData\Local\Temp\Rar$DRa0.727\30078_Device_storage_arr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214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1" name="Picture 13" descr="C:\Users\ecoffey\AppData\Local\Temp\Rar$DRa0.727\30078_Device_storage_arr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410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2" name="Picture 14" descr="C:\Users\ecoffey\AppData\Local\Temp\Rar$DRa0.727\30078_Device_storage_arr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19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3" name="Picture 15" descr="C:\Users\ecoffey\AppData\Local\Temp\Rar$DRa0.727\30078_Device_storage_arr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2678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4" name="Picture 16" descr="C:\Users\ecoffey\AppData\Local\Temp\Rar$DRa0.727\30078_Device_storage_arr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414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5" name="Picture 17" descr="C:\Users\ecoffey\AppData\Local\Temp\Rar$DRa0.727\30078_Device_storage_arr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47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6" name="Picture 18" descr="C:\Users\ecoffey\AppData\Local\Temp\Rar$DRa0.727\30078_Device_storage_arr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7" name="Picture 19" descr="C:\Users\ecoffey\AppData\Local\Temp\Rar$DRa0.727\30078_Device_storage_arr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8548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8" name="Picture 20" descr="C:\Users\ecoffey\AppData\Local\Temp\Rar$DRa0.727\30078_Device_storage_arr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9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9" name="Picture 21" descr="C:\Users\ecoffey\AppData\Local\Temp\Rar$DRa0.727\30078_Device_storage_arr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78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0" name="Picture 22" descr="C:\Users\ecoffey\AppData\Local\Temp\Rar$DRa0.727\30078_Device_storage_arr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1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1" name="Picture 23" descr="C:\Users\ecoffey\AppData\Local\Temp\Rar$DRa0.727\30078_Device_storage_arr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2" name="Picture 24" descr="C:\Users\ecoffey\AppData\Local\Temp\Rar$DRa0.727\30078_Device_storage_arr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863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3" name="Picture 25" descr="C:\Users\ecoffey\AppData\Local\Temp\Rar$DRa0.727\30078_Device_storage_arr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0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4" name="Picture 26" descr="C:\Users\ecoffey\AppData\Local\Temp\Rar$DRa0.727\30078_Device_storage_arr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278701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5" name="Picture 27" descr="C:\Users\ecoffey\AppData\Local\Temp\Rar$DRa0.727\30078_Device_storage_arr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6" name="Picture 28" descr="C:\Users\ecoffey\AppData\Local\Temp\Rar$DRa0.727\30078_Device_storage_arr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7" name="Picture 29" descr="C:\Users\ecoffey\AppData\Local\Temp\Rar$DRa0.727\30078_Device_storage_arr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8" name="Picture 30" descr="C:\Users\ecoffey\AppData\Local\Temp\Rar$DRa0.727\30078_Device_storage_arr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27\30078_Device_storage_arr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07" y="25850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27\30078_Device_storage_arr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60" y="27833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27\30078_Device_storage_arr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586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21599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ue theme 2014 16x9">
  <a:themeElements>
    <a:clrScheme name="Cisco Blue">
      <a:dk1>
        <a:srgbClr val="676767"/>
      </a:dk1>
      <a:lt1>
        <a:srgbClr val="FFFFFF"/>
      </a:lt1>
      <a:dk2>
        <a:srgbClr val="2968AF"/>
      </a:dk2>
      <a:lt2>
        <a:srgbClr val="FFFFFF"/>
      </a:lt2>
      <a:accent1>
        <a:srgbClr val="214794"/>
      </a:accent1>
      <a:accent2>
        <a:srgbClr val="8EBCDC"/>
      </a:accent2>
      <a:accent3>
        <a:srgbClr val="676767"/>
      </a:accent3>
      <a:accent4>
        <a:srgbClr val="57B74E"/>
      </a:accent4>
      <a:accent5>
        <a:srgbClr val="32B2DF"/>
      </a:accent5>
      <a:accent6>
        <a:srgbClr val="0D868E"/>
      </a:accent6>
      <a:hlink>
        <a:srgbClr val="2BA2D7"/>
      </a:hlink>
      <a:folHlink>
        <a:srgbClr val="2968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8578</TotalTime>
  <Words>285</Words>
  <Application>Microsoft Office PowerPoint</Application>
  <PresentationFormat>On-screen Show (16:9)</PresentationFormat>
  <Paragraphs>132</Paragraphs>
  <Slides>128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29" baseType="lpstr">
      <vt:lpstr>Blue theme 2014 16x9</vt:lpstr>
      <vt:lpstr>Icon Library</vt:lpstr>
      <vt:lpstr>Access Point</vt:lpstr>
      <vt:lpstr>API Controller</vt:lpstr>
      <vt:lpstr>ASA 5500</vt:lpstr>
      <vt:lpstr>ASR 5500</vt:lpstr>
      <vt:lpstr>AXP</vt:lpstr>
      <vt:lpstr>Broadband Router</vt:lpstr>
      <vt:lpstr>Call Manager</vt:lpstr>
      <vt:lpstr>Catalyst 4500E Unified Access</vt:lpstr>
      <vt:lpstr>Cisco MediaSense</vt:lpstr>
      <vt:lpstr>Cisco 1000</vt:lpstr>
      <vt:lpstr>Cisco Instant Message  and Presence</vt:lpstr>
      <vt:lpstr>Cisco SRST Manager</vt:lpstr>
      <vt:lpstr>Cisco MediaSense</vt:lpstr>
      <vt:lpstr>Cisco Nexus 1000</vt:lpstr>
      <vt:lpstr>Cisco Nexus 5000</vt:lpstr>
      <vt:lpstr>Cisco Nexus 7000</vt:lpstr>
      <vt:lpstr>Cisco Nexus 2000</vt:lpstr>
      <vt:lpstr>Cisco Nexus 9300 Series</vt:lpstr>
      <vt:lpstr>Cisco Nexus 9500 Series</vt:lpstr>
      <vt:lpstr>Cisco Prime Collaboration</vt:lpstr>
      <vt:lpstr>Cisco Prime Collaboration</vt:lpstr>
      <vt:lpstr>Cisco Telepresence  Conductor</vt:lpstr>
      <vt:lpstr>Cisco Video  Communications  Server Control</vt:lpstr>
      <vt:lpstr>Cisco Video Communications  Server Expressway</vt:lpstr>
      <vt:lpstr>Cisco WebEx Meeting Server</vt:lpstr>
      <vt:lpstr>Cloud</vt:lpstr>
      <vt:lpstr>Cluster Controller</vt:lpstr>
      <vt:lpstr>Content Acquirer</vt:lpstr>
      <vt:lpstr>Content Engine</vt:lpstr>
      <vt:lpstr>Content Service Router</vt:lpstr>
      <vt:lpstr>Content Switch</vt:lpstr>
      <vt:lpstr>CTMS</vt:lpstr>
      <vt:lpstr>CUCM</vt:lpstr>
      <vt:lpstr>CTRS</vt:lpstr>
      <vt:lpstr>CUVC</vt:lpstr>
      <vt:lpstr>Database</vt:lpstr>
      <vt:lpstr>Detector</vt:lpstr>
      <vt:lpstr>DPT</vt:lpstr>
      <vt:lpstr>DSLAM</vt:lpstr>
      <vt:lpstr>Dual-Band Access Point</vt:lpstr>
      <vt:lpstr>FDDI</vt:lpstr>
      <vt:lpstr>Fibre Channel Director</vt:lpstr>
      <vt:lpstr>Fibre Channel Disk Subsystem</vt:lpstr>
      <vt:lpstr>Fibre Channel Fabric Switch</vt:lpstr>
      <vt:lpstr>Fibre Channel Storage</vt:lpstr>
      <vt:lpstr>File Server</vt:lpstr>
      <vt:lpstr>Firewall</vt:lpstr>
      <vt:lpstr>Firewall Service Module</vt:lpstr>
      <vt:lpstr>Generic</vt:lpstr>
      <vt:lpstr>Generic Building</vt:lpstr>
      <vt:lpstr>Generic Gateway</vt:lpstr>
      <vt:lpstr>Hub</vt:lpstr>
      <vt:lpstr>IBM Mainframe</vt:lpstr>
      <vt:lpstr>IBM Tower</vt:lpstr>
      <vt:lpstr>Instant Access Client POE+</vt:lpstr>
      <vt:lpstr>Instant Access Client</vt:lpstr>
      <vt:lpstr>Instant Access System</vt:lpstr>
      <vt:lpstr>IOS SLB</vt:lpstr>
      <vt:lpstr>IP Communicator</vt:lpstr>
      <vt:lpstr>ISDN Switch</vt:lpstr>
      <vt:lpstr>Jbod</vt:lpstr>
      <vt:lpstr>Laptop</vt:lpstr>
      <vt:lpstr>Layer 3 Switch</vt:lpstr>
      <vt:lpstr>Lock</vt:lpstr>
      <vt:lpstr>Mars</vt:lpstr>
      <vt:lpstr>Media Control Unit</vt:lpstr>
      <vt:lpstr>MGX 8000 Multiservice Switch</vt:lpstr>
      <vt:lpstr>Modem</vt:lpstr>
      <vt:lpstr>MUX</vt:lpstr>
      <vt:lpstr>NAC Appliance</vt:lpstr>
      <vt:lpstr>NCS 2000</vt:lpstr>
      <vt:lpstr>NCS 4000</vt:lpstr>
      <vt:lpstr>NCS 4001</vt:lpstr>
      <vt:lpstr>NCS 4200</vt:lpstr>
      <vt:lpstr>NCS 6000</vt:lpstr>
      <vt:lpstr>Net Ranger</vt:lpstr>
      <vt:lpstr>Optical Amplifier</vt:lpstr>
      <vt:lpstr>Optical Transport</vt:lpstr>
      <vt:lpstr>PBX Switch</vt:lpstr>
      <vt:lpstr>Phone</vt:lpstr>
      <vt:lpstr>Pix Firewall</vt:lpstr>
      <vt:lpstr>Printer</vt:lpstr>
      <vt:lpstr>Repeater</vt:lpstr>
      <vt:lpstr>RF Modem</vt:lpstr>
      <vt:lpstr>RMA</vt:lpstr>
      <vt:lpstr>Route Switch Processor</vt:lpstr>
      <vt:lpstr>Router</vt:lpstr>
      <vt:lpstr>Router with Firewall</vt:lpstr>
      <vt:lpstr>RP Router</vt:lpstr>
      <vt:lpstr>Satellite</vt:lpstr>
      <vt:lpstr>Satellite Dish</vt:lpstr>
      <vt:lpstr>Server</vt:lpstr>
      <vt:lpstr>Server Farms</vt:lpstr>
      <vt:lpstr>Service Module</vt:lpstr>
      <vt:lpstr>Set Top Box</vt:lpstr>
      <vt:lpstr>SIP Proxy Server</vt:lpstr>
      <vt:lpstr>Standard Host</vt:lpstr>
      <vt:lpstr>Storage Array</vt:lpstr>
      <vt:lpstr>Storage Router</vt:lpstr>
      <vt:lpstr>Switch</vt:lpstr>
      <vt:lpstr>Tape Array</vt:lpstr>
      <vt:lpstr>Telephony Router</vt:lpstr>
      <vt:lpstr>Telepresence Manager</vt:lpstr>
      <vt:lpstr>Telepresence 500</vt:lpstr>
      <vt:lpstr>Telepresence 1000</vt:lpstr>
      <vt:lpstr>Telepresence 3000</vt:lpstr>
      <vt:lpstr>Television</vt:lpstr>
      <vt:lpstr>Terminal</vt:lpstr>
      <vt:lpstr>UBR 910</vt:lpstr>
      <vt:lpstr>UCS Switch</vt:lpstr>
      <vt:lpstr>Unified Border Element</vt:lpstr>
      <vt:lpstr>Unity Express</vt:lpstr>
      <vt:lpstr>Universal Gateway</vt:lpstr>
      <vt:lpstr>Vidmond</vt:lpstr>
      <vt:lpstr>Virtual ACE Server</vt:lpstr>
      <vt:lpstr>Virtual Nexus 7000</vt:lpstr>
      <vt:lpstr>Virtual Server</vt:lpstr>
      <vt:lpstr>Voice ATM Switch</vt:lpstr>
      <vt:lpstr>Voice Gateway</vt:lpstr>
      <vt:lpstr>Voice Router</vt:lpstr>
      <vt:lpstr>Voice Switch</vt:lpstr>
      <vt:lpstr>VSS</vt:lpstr>
      <vt:lpstr>Wireless Bridge</vt:lpstr>
      <vt:lpstr>Wireless LAN Controller</vt:lpstr>
      <vt:lpstr>Wireless Router</vt:lpstr>
      <vt:lpstr>WWW Server</vt:lpstr>
      <vt:lpstr>XT30</vt:lpstr>
    </vt:vector>
  </TitlesOfParts>
  <Company>NDS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Mitesh Gohil</dc:creator>
  <cp:lastModifiedBy>Ellen Coffey -X (ecoffey - MAHALO DIGITAL at Cisco)</cp:lastModifiedBy>
  <cp:revision>309</cp:revision>
  <dcterms:created xsi:type="dcterms:W3CDTF">2014-07-09T19:55:36Z</dcterms:created>
  <dcterms:modified xsi:type="dcterms:W3CDTF">2015-03-10T23:44:38Z</dcterms:modified>
</cp:coreProperties>
</file>