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1" r:id="rId2"/>
    <p:sldMasterId id="2147483753" r:id="rId3"/>
    <p:sldMasterId id="2147483766" r:id="rId4"/>
    <p:sldMasterId id="2147483806" r:id="rId5"/>
    <p:sldMasterId id="2147483807" r:id="rId6"/>
    <p:sldMasterId id="2147483809" r:id="rId7"/>
    <p:sldMasterId id="2147483834" r:id="rId8"/>
    <p:sldMasterId id="2147483858" r:id="rId9"/>
  </p:sldMasterIdLst>
  <p:notesMasterIdLst>
    <p:notesMasterId r:id="rId11"/>
  </p:notesMasterIdLst>
  <p:handoutMasterIdLst>
    <p:handoutMasterId r:id="rId12"/>
  </p:handoutMasterIdLst>
  <p:sldIdLst>
    <p:sldId id="3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CEE24C"/>
    <a:srgbClr val="FFCC00"/>
    <a:srgbClr val="FAE737"/>
    <a:srgbClr val="37BA4F"/>
    <a:srgbClr val="F3D53F"/>
    <a:srgbClr val="41C15F"/>
    <a:srgbClr val="F3952E"/>
    <a:srgbClr val="F5A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9822" autoAdjust="0"/>
  </p:normalViewPr>
  <p:slideViewPr>
    <p:cSldViewPr snapToGrid="0" snapToObjects="1" showGuides="1">
      <p:cViewPr>
        <p:scale>
          <a:sx n="80" d="100"/>
          <a:sy n="80" d="100"/>
        </p:scale>
        <p:origin x="-1572" y="-264"/>
      </p:cViewPr>
      <p:guideLst>
        <p:guide orient="horz" pos="4319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CAFE-C078-4ADE-AB52-FFEF10400963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Rosie Cofre, Cisco ERO Strategist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2F6A-1563-4D1A-9A0E-3BE85450D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34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4071-6752-2540-A5F5-7214E613228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Rosie Cofre, Cisco ERO Strategist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96B6-3D39-0141-A22E-F6A542864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72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96B6-3D39-0141-A22E-F6A54286414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Rosie Cofre, Cisco ERO Strategist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jpeg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6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5.jpe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jpe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 userDrawn="1"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 userDrawn="1"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Rounded Rectangle 57"/>
          <p:cNvSpPr/>
          <p:nvPr userDrawn="1"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ounded Rectangle 58"/>
          <p:cNvSpPr/>
          <p:nvPr userDrawn="1"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281"/>
          <p:cNvSpPr>
            <a:spLocks noChangeArrowheads="1"/>
          </p:cNvSpPr>
          <p:nvPr userDrawn="1"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  <a:latin typeface="Arial" charset="0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  <a:latin typeface="Arial" charset="0"/>
            </a:endParaRPr>
          </a:p>
        </p:txBody>
      </p:sp>
      <p:grpSp>
        <p:nvGrpSpPr>
          <p:cNvPr id="65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 userDrawn="1"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 userDrawn="1"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 userDrawn="1"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 userDrawn="1"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" name="Picture 208" descr="Kathy_color.png"/>
          <p:cNvPicPr>
            <a:picLocks noChangeAspect="1"/>
          </p:cNvPicPr>
          <p:nvPr userDrawn="1"/>
        </p:nvPicPr>
        <p:blipFill>
          <a:blip r:embed="rId5"/>
          <a:srcRect r="1235" b="1235"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 userDrawn="1"/>
        </p:nvPicPr>
        <p:blipFill>
          <a:blip r:embed="rId6"/>
          <a:srcRect l="4444" b="25926"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 userDrawn="1"/>
        </p:nvPicPr>
        <p:blipFill>
          <a:blip r:embed="rId8"/>
          <a:srcRect b="31204"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 userDrawn="1"/>
        </p:nvPicPr>
        <p:blipFill>
          <a:blip r:embed="rId11"/>
          <a:srcRect b="2320"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 userDrawn="1"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217" descr="Colin_color.png"/>
          <p:cNvPicPr>
            <a:picLocks noChangeAspect="1"/>
          </p:cNvPicPr>
          <p:nvPr userDrawn="1"/>
        </p:nvPicPr>
        <p:blipFill>
          <a:blip r:embed="rId13"/>
          <a:srcRect l="4444" r="11111" b="34333"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 userDrawn="1"/>
        </p:nvPicPr>
        <p:blipFill>
          <a:blip r:embed="rId14"/>
          <a:srcRect b="31147"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 userDrawn="1"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 dirty="0" err="1">
                <a:solidFill>
                  <a:srgbClr val="D3D3D3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D3D3D3"/>
              </a:solidFill>
              <a:latin typeface="Arial" charset="0"/>
            </a:endParaRPr>
          </a:p>
        </p:txBody>
      </p:sp>
      <p:sp>
        <p:nvSpPr>
          <p:cNvPr id="5" name="Rectangle 278"/>
          <p:cNvSpPr>
            <a:spLocks noChangeArrowheads="1"/>
          </p:cNvSpPr>
          <p:nvPr userDrawn="1"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  <a:latin typeface="Arial" charset="0"/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  <a:latin typeface="Arial" charset="0"/>
              </a:rPr>
              <a:t>Cisco Confidential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75"/>
          <p:cNvSpPr>
            <a:spLocks noChangeArrowheads="1"/>
          </p:cNvSpPr>
          <p:nvPr userDrawn="1"/>
        </p:nvSpPr>
        <p:spPr bwMode="auto">
          <a:xfrm rot="16200000">
            <a:off x="3429843" y="-1024502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7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Rectangle 2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 userDrawn="1"/>
        </p:nvPicPr>
        <p:blipFill>
          <a:blip r:embed="rId3" cstate="print">
            <a:alphaModFix amt="41000"/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 marL="236538" indent="-236538" algn="l" defTabSz="814388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2A83A6"/>
              </a:buClr>
              <a:buSzPct val="100000"/>
              <a:buFont typeface="Wingdings" charset="2"/>
              <a:buChar char="§"/>
              <a:defRPr lang="en-US" sz="20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1pPr>
            <a:lvl2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2pPr>
            <a:lvl3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3pPr>
            <a:lvl4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4pPr>
            <a:lvl5pPr>
              <a:buClr>
                <a:srgbClr val="2A83A6"/>
              </a:buClr>
              <a:buFont typeface="Wingdings" charset="2"/>
              <a:buChar char="§"/>
              <a:defRPr lang="en-US" sz="1800" kern="1200" dirty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 userDrawn="1"/>
        </p:nvPicPr>
        <p:blipFill>
          <a:blip r:embed="rId2"/>
          <a:srcRect b="22206"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7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3281641" y="-1028700"/>
            <a:ext cx="2514601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 marL="236538" indent="-236538" algn="l" defTabSz="814388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2A83A6"/>
              </a:buClr>
              <a:buSzPct val="100000"/>
              <a:buFont typeface="Wingdings" charset="2"/>
              <a:buChar char="§"/>
              <a:defRPr lang="en-US" sz="20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1pPr>
            <a:lvl2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2pPr>
            <a:lvl3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3pPr>
            <a:lvl4pPr>
              <a:buClr>
                <a:srgbClr val="2A83A6"/>
              </a:buClr>
              <a:buFont typeface="Wingdings" charset="2"/>
              <a:buChar char="§"/>
              <a:defRPr lang="en-US" sz="1800" kern="1200" dirty="0" smtClean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4pPr>
            <a:lvl5pPr>
              <a:buClr>
                <a:srgbClr val="2A83A6"/>
              </a:buClr>
              <a:buFont typeface="Wingdings" charset="2"/>
              <a:buChar char="§"/>
              <a:defRPr lang="en-US" sz="1800" kern="1200" dirty="0">
                <a:solidFill>
                  <a:srgbClr val="54656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7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/>
            <a:srcRect l="16571" r="28917" b="54001"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/>
            <a:srcRect b="60064"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/>
            <a:srcRect l="28894" r="17363" b="63147"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/>
            <a:srcRect b="52043"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/>
            <a:srcRect l="17149" r="21261" b="41808"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/>
            <a:srcRect b="57938"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/>
            <a:srcRect l="25892" r="29050" b="73374"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 userDrawn="1"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 userDrawn="1"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6278"/>
          <p:cNvSpPr>
            <a:spLocks noChangeArrowheads="1"/>
          </p:cNvSpPr>
          <p:nvPr userDrawn="1"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 userDrawn="1"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278"/>
          <p:cNvSpPr>
            <a:spLocks noChangeArrowheads="1"/>
          </p:cNvSpPr>
          <p:nvPr userDrawn="1"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 userDrawn="1"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700">
                <a:solidFill>
                  <a:srgbClr val="D3D3D3"/>
                </a:solidFill>
                <a:latin typeface="Arial" charset="0"/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 userDrawn="1"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  <a:latin typeface="Arial" charset="0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>
              <a:solidFill>
                <a:srgbClr val="D3D3D3"/>
              </a:solidFill>
              <a:latin typeface="Arial" charset="0"/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" name="Rectangle 275"/>
          <p:cNvSpPr>
            <a:spLocks noChangeArrowheads="1"/>
          </p:cNvSpPr>
          <p:nvPr userDrawn="1"/>
        </p:nvSpPr>
        <p:spPr bwMode="auto">
          <a:xfrm rot="16200000">
            <a:off x="3462902" y="-994449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2741613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79299" name="Rectangle 3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© 2009 Cisco Systems, Inc. All rights reserved.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79301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fld id="{0361AACE-CD81-4335-91D0-5AFA17B2714D}" type="slidenum">
              <a:rPr lang="en-US" sz="10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pPr algn="r" defTabSz="81438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D3D3D3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10793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4" name="Rectangle 8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5" name="Freeform 9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6" name="Freeform 10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7" name="Freeform 11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8" name="Freeform 12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09" name="Freeform 13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0" name="Freeform 14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1" name="Freeform 15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2" name="Freeform 16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3" name="Freeform 17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4" name="Freeform 18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5" name="Freeform 19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6" name="Freeform 20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9317" name="Freeform 21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79318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79319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7121525" cy="1590675"/>
          </a:xfrm>
          <a:ln/>
        </p:spPr>
        <p:txBody>
          <a:bodyPr/>
          <a:lstStyle>
            <a:lvl1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676400"/>
            <a:ext cx="38941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676400"/>
            <a:ext cx="38941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Kevin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2298487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6200"/>
            <a:ext cx="20351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6200"/>
            <a:ext cx="5957887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27"/>
          <p:cNvSpPr/>
          <p:nvPr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28"/>
          <p:cNvSpPr/>
          <p:nvPr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29"/>
          <p:cNvSpPr/>
          <p:nvPr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30"/>
          <p:cNvSpPr/>
          <p:nvPr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Rounded Rectangle 33"/>
          <p:cNvSpPr/>
          <p:nvPr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34"/>
          <p:cNvSpPr/>
          <p:nvPr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38"/>
          <p:cNvSpPr/>
          <p:nvPr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84"/>
          <p:cNvSpPr/>
          <p:nvPr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45509F91-3752-4F2D-BA69-6A1AA04EC509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8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7A51DB77-70FA-459F-8E20-6C8EAF964908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32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798D47E-A8F0-4342-8114-CF2AFCFBFDE0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7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0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53" name="Rectangle 56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DA2A0186-5047-4A53-AE71-AC1351555994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6"/>
          <p:cNvSpPr/>
          <p:nvPr/>
        </p:nvSpPr>
        <p:spPr>
          <a:xfrm>
            <a:off x="3405188" y="5562600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1460500" y="5638800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4772025" y="5562600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27"/>
          <p:cNvSpPr/>
          <p:nvPr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28"/>
          <p:cNvSpPr/>
          <p:nvPr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Rounded Rectangle 35"/>
          <p:cNvSpPr/>
          <p:nvPr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ounded Rectangle 36"/>
          <p:cNvSpPr/>
          <p:nvPr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40"/>
          <p:cNvSpPr/>
          <p:nvPr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41"/>
          <p:cNvSpPr/>
          <p:nvPr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84"/>
          <p:cNvSpPr/>
          <p:nvPr/>
        </p:nvSpPr>
        <p:spPr>
          <a:xfrm>
            <a:off x="14288" y="0"/>
            <a:ext cx="9129712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43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5980073-A9F1-4EBC-B07D-CAD0A7625B60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2" name="Rectangle 100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7E26E5CC-6BD3-4ED2-AF60-86964FA6C06E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26" name="Rectangle 108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8DDE05D6-688F-4C3F-86E8-99CF3D071FA1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1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4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45" name="Rectangle 56"/>
          <p:cNvSpPr/>
          <p:nvPr/>
        </p:nvSpPr>
        <p:spPr>
          <a:xfrm>
            <a:off x="0" y="6537325"/>
            <a:ext cx="91297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B095F928-F3AD-4CF9-94AE-A9F8A93980C2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8"/>
          <p:cNvSpPr/>
          <p:nvPr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29"/>
          <p:cNvSpPr/>
          <p:nvPr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30"/>
          <p:cNvSpPr/>
          <p:nvPr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31"/>
          <p:cNvSpPr/>
          <p:nvPr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32"/>
          <p:cNvSpPr/>
          <p:nvPr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33"/>
          <p:cNvSpPr/>
          <p:nvPr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DAE38060-392E-4767-9A3C-48A9EB74BAE2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6"/>
          <p:cNvSpPr/>
          <p:nvPr/>
        </p:nvSpPr>
        <p:spPr>
          <a:xfrm>
            <a:off x="1824038" y="3308350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37"/>
          <p:cNvSpPr/>
          <p:nvPr/>
        </p:nvSpPr>
        <p:spPr>
          <a:xfrm>
            <a:off x="0" y="12366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38"/>
          <p:cNvSpPr/>
          <p:nvPr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39"/>
          <p:cNvSpPr/>
          <p:nvPr/>
        </p:nvSpPr>
        <p:spPr>
          <a:xfrm>
            <a:off x="6584950" y="-205581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40"/>
          <p:cNvSpPr/>
          <p:nvPr/>
        </p:nvSpPr>
        <p:spPr>
          <a:xfrm>
            <a:off x="8105775" y="2784475"/>
            <a:ext cx="1728788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41"/>
          <p:cNvSpPr/>
          <p:nvPr/>
        </p:nvSpPr>
        <p:spPr>
          <a:xfrm rot="10800000">
            <a:off x="3035300" y="1746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ACD1F96-AE14-4EEF-B642-061AADF005E6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CDA1025-CE15-4BDD-9997-DE962638585D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 marL="576263" indent="-231775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–"/>
              <a:defRPr>
                <a:solidFill>
                  <a:srgbClr val="435153"/>
                </a:solidFill>
                <a:latin typeface="+mj-lt"/>
              </a:defRPr>
            </a:lvl2pPr>
            <a:lvl3pPr marL="801688" indent="-6350"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Julie_BW.png"/>
          <p:cNvPicPr>
            <a:picLocks noChangeAspect="1"/>
          </p:cNvPicPr>
          <p:nvPr userDrawn="1"/>
        </p:nvPicPr>
        <p:blipFill>
          <a:blip r:embed="rId2"/>
          <a:srcRect b="55995"/>
          <a:stretch>
            <a:fillRect/>
          </a:stretch>
        </p:blipFill>
        <p:spPr>
          <a:xfrm>
            <a:off x="560948" y="5232400"/>
            <a:ext cx="154305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4984750" y="1411288"/>
            <a:ext cx="3759200" cy="47942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F013721-C724-4686-8154-9F3C7DB49AB1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1" name="Picture 20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8" y="1335088"/>
            <a:ext cx="84137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4735551"/>
            <a:ext cx="3236976" cy="338554"/>
          </a:xfrm>
          <a:noFill/>
        </p:spPr>
        <p:txBody>
          <a:bodyPr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496D9831-F98C-4F68-BD09-B3CE45AF409B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0" name="Picture 14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01752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310896"/>
            <a:ext cx="3895344" cy="841248"/>
          </a:xfrm>
        </p:spPr>
        <p:txBody>
          <a:bodyPr lIns="82296" rIns="82296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3" descr="cisco_gradient_background.png"/>
          <p:cNvPicPr>
            <a:picLocks/>
          </p:cNvPicPr>
          <p:nvPr userDrawn="1"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 userDrawn="1"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" name="Picture 15" descr="Cisco_TogetherWe_light_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 flipV="1">
            <a:off x="217488" y="6356350"/>
            <a:ext cx="869473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5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98375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98375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98375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8888"/>
            <a:ext cx="9144000" cy="271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 flipV="1">
            <a:off x="217488" y="6356350"/>
            <a:ext cx="8694737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11" descr="verticalb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/>
          <p:nvPr/>
        </p:nvSpPr>
        <p:spPr>
          <a:xfrm>
            <a:off x="-12700" y="6142038"/>
            <a:ext cx="9156700" cy="715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8"/>
          <p:cNvSpPr/>
          <p:nvPr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0"/>
          <p:cNvSpPr/>
          <p:nvPr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fld id="{831A5CFD-C956-42C0-AFAD-79220C44CAC9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6580188"/>
            <a:ext cx="261938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>
              <a:defRPr/>
            </a:pPr>
            <a:fld id="{14B866AC-DA5A-47F6-A2A2-371C022A272B}" type="slidenum">
              <a:rPr lang="en-US" sz="600">
                <a:solidFill>
                  <a:srgbClr val="FFFFFF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6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E9F46D6A-1D79-4FC1-B9F7-ADE408650A56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91440"/>
            <a:ext cx="9326880" cy="704088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6D15058A-53BF-40E1-987A-7E0D8F83CC83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Freeform 35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96D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781175"/>
            <a:ext cx="7940675" cy="43608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53525" cy="6334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5000"/>
                </a:schemeClr>
              </a:gs>
              <a:gs pos="100000">
                <a:schemeClr val="accent2">
                  <a:lumMod val="25000"/>
                </a:schemeClr>
              </a:gs>
              <a:gs pos="74000">
                <a:schemeClr val="tx2"/>
              </a:gs>
              <a:gs pos="25000">
                <a:schemeClr val="tx2"/>
              </a:gs>
              <a:gs pos="48000">
                <a:schemeClr val="tx2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93788"/>
          </a:xfrm>
          <a:prstGeom prst="rect">
            <a:avLst/>
          </a:prstGeom>
          <a:solidFill>
            <a:srgbClr val="DFE3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8582819" y="6620669"/>
            <a:ext cx="18415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312672"/>
            <a:ext cx="7315200" cy="4594608"/>
          </a:xfrm>
        </p:spPr>
        <p:txBody>
          <a:bodyPr>
            <a:noAutofit/>
          </a:bodyPr>
          <a:lstStyle>
            <a:lvl1pPr marL="182880" indent="-182880">
              <a:spcBef>
                <a:spcPts val="350"/>
              </a:spcBef>
              <a:buClr>
                <a:schemeClr val="accent5"/>
              </a:buClr>
              <a:buFont typeface="Arial"/>
              <a:buChar char="•"/>
              <a:defRPr sz="22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182563">
              <a:buClr>
                <a:schemeClr val="accent5"/>
              </a:buClr>
              <a:buFont typeface="Arial"/>
              <a:buChar char="•"/>
              <a:defRPr sz="1800"/>
            </a:lvl2pPr>
            <a:lvl3pPr indent="-182880">
              <a:spcBef>
                <a:spcPts val="350"/>
              </a:spcBef>
              <a:buClr>
                <a:schemeClr val="accent5"/>
              </a:buClr>
              <a:buFont typeface="Arial"/>
              <a:buChar char="•"/>
              <a:defRPr sz="1500"/>
            </a:lvl3pPr>
            <a:lvl4pPr indent="-182880">
              <a:buClr>
                <a:schemeClr val="accent5"/>
              </a:buClr>
              <a:buFont typeface="Arial"/>
              <a:buChar char="•"/>
              <a:defRPr sz="1400"/>
            </a:lvl4pPr>
            <a:lvl5pPr indent="-182880">
              <a:buClr>
                <a:schemeClr val="accent5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6768" y="108736"/>
            <a:ext cx="8302752" cy="87782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gether white skreek.png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32" name="Picture 31" descr="collaborate text.png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3844636" y="177800"/>
            <a:ext cx="52993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6278"/>
          <p:cNvSpPr>
            <a:spLocks noChangeArrowheads="1"/>
          </p:cNvSpPr>
          <p:nvPr/>
        </p:nvSpPr>
        <p:spPr bwMode="auto">
          <a:xfrm flipV="1">
            <a:off x="0" y="0"/>
            <a:ext cx="9144000" cy="82294"/>
          </a:xfrm>
          <a:prstGeom prst="rect">
            <a:avLst/>
          </a:prstGeom>
          <a:solidFill>
            <a:srgbClr val="F6921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pic>
        <p:nvPicPr>
          <p:cNvPr id="47" name="Picture 46" descr="collabora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3304"/>
            <a:ext cx="5626915" cy="59546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nkers.png"/>
          <p:cNvPicPr>
            <a:picLocks noChangeAspect="1"/>
          </p:cNvPicPr>
          <p:nvPr userDrawn="1"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5" name="Picture 14" descr="Cisco_TogetherWe_light_lockup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6" name="Picture 15" descr="Noriko_BW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isco_gradient_background.png"/>
          <p:cNvPicPr>
            <a:picLocks noChangeAspect="1"/>
          </p:cNvPicPr>
          <p:nvPr userDrawn="1"/>
        </p:nvPicPr>
        <p:blipFill>
          <a:blip r:embed="rId2"/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12" name="Rectangle 275"/>
          <p:cNvSpPr>
            <a:spLocks noChangeArrowheads="1"/>
          </p:cNvSpPr>
          <p:nvPr userDrawn="1"/>
        </p:nvSpPr>
        <p:spPr bwMode="auto">
          <a:xfrm rot="16200000">
            <a:off x="3462902" y="-1159899"/>
            <a:ext cx="2218197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" name="Picture 5" descr="together white skreek.png"/>
          <p:cNvPicPr>
            <a:picLocks noChangeAspect="1"/>
          </p:cNvPicPr>
          <p:nvPr userDrawn="1"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10" name="Picture 9" descr="innovate title.png"/>
          <p:cNvPicPr>
            <a:picLocks noChangeAspect="1"/>
          </p:cNvPicPr>
          <p:nvPr userDrawn="1"/>
        </p:nvPicPr>
        <p:blipFill>
          <a:blip r:embed="rId4">
            <a:alphaModFix amt="59000"/>
          </a:blip>
          <a:srcRect b="61481"/>
          <a:stretch>
            <a:fillRect/>
          </a:stretch>
        </p:blipFill>
        <p:spPr>
          <a:xfrm>
            <a:off x="3844636" y="177800"/>
            <a:ext cx="5299364" cy="2641600"/>
          </a:xfrm>
          <a:prstGeom prst="rect">
            <a:avLst/>
          </a:prstGeom>
        </p:spPr>
      </p:pic>
      <p:sp>
        <p:nvSpPr>
          <p:cNvPr id="9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28"/>
          <p:cNvGrpSpPr/>
          <p:nvPr userDrawn="1"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14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 userDrawn="1"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Olaf_BW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400" y="306705"/>
            <a:ext cx="3257550" cy="6551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2924227" y="-671286"/>
            <a:ext cx="3229430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Juli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948" y="5232400"/>
            <a:ext cx="154305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ridge lines_blue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5"/>
          <a:stretch>
            <a:fillRect/>
          </a:stretch>
        </p:blipFill>
        <p:spPr>
          <a:xfrm>
            <a:off x="0" y="3440105"/>
            <a:ext cx="2688051" cy="10655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7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9BAF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Cisco_TogetherWe_light_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Lalitha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920" y="4952828"/>
            <a:ext cx="1714500" cy="14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D53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isco_TogetherWe_light_l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8" name="Picture 7" descr="tinkers.png"/>
          <p:cNvPicPr>
            <a:picLocks noChangeAspect="1"/>
          </p:cNvPicPr>
          <p:nvPr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626"/>
            <a:ext cx="9143391" cy="6400374"/>
          </a:xfrm>
          <a:prstGeom prst="rect">
            <a:avLst/>
          </a:prstGeom>
        </p:spPr>
      </p:pic>
      <p:pic>
        <p:nvPicPr>
          <p:cNvPr id="13" name="Picture 12" descr="Pete-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676525"/>
            <a:ext cx="3522825" cy="418147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Michell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2396" y="5138945"/>
            <a:ext cx="1420806" cy="126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5A43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4" name="Picture 13" descr="Colin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2479462"/>
            <a:ext cx="3429000" cy="43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Philippe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046" y="5159375"/>
            <a:ext cx="13716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924644" y="5709851"/>
            <a:ext cx="7605490" cy="666310"/>
            <a:chOff x="924644" y="5709851"/>
            <a:chExt cx="7605490" cy="666310"/>
          </a:xfrm>
        </p:grpSpPr>
        <p:pic>
          <p:nvPicPr>
            <p:cNvPr id="4" name="Picture 3" descr="Colin_color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5322" y="5709851"/>
              <a:ext cx="608711" cy="666310"/>
            </a:xfrm>
            <a:prstGeom prst="rect">
              <a:avLst/>
            </a:prstGeom>
          </p:spPr>
        </p:pic>
        <p:pic>
          <p:nvPicPr>
            <p:cNvPr id="6" name="Picture 5" descr="Julie_color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0670" y="5828720"/>
              <a:ext cx="798811" cy="547441"/>
            </a:xfrm>
            <a:prstGeom prst="rect">
              <a:avLst/>
            </a:prstGeom>
          </p:spPr>
        </p:pic>
        <p:pic>
          <p:nvPicPr>
            <p:cNvPr id="10" name="Picture 9" descr="Kevin_color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5247" y="5828720"/>
              <a:ext cx="572749" cy="547441"/>
            </a:xfrm>
            <a:prstGeom prst="rect">
              <a:avLst/>
            </a:prstGeom>
          </p:spPr>
        </p:pic>
        <p:pic>
          <p:nvPicPr>
            <p:cNvPr id="12" name="Picture 11" descr="Lalitha_color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00975" y="5818169"/>
              <a:ext cx="1029159" cy="557992"/>
            </a:xfrm>
            <a:prstGeom prst="rect">
              <a:avLst/>
            </a:prstGeom>
          </p:spPr>
        </p:pic>
        <p:pic>
          <p:nvPicPr>
            <p:cNvPr id="14" name="Picture 13" descr="Michelle_colo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1669" y="5804060"/>
              <a:ext cx="536023" cy="572101"/>
            </a:xfrm>
            <a:prstGeom prst="rect">
              <a:avLst/>
            </a:prstGeom>
          </p:spPr>
        </p:pic>
        <p:pic>
          <p:nvPicPr>
            <p:cNvPr id="19" name="Picture 18" descr="Noriko_color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27011" y="5784273"/>
              <a:ext cx="795258" cy="591888"/>
            </a:xfrm>
            <a:prstGeom prst="rect">
              <a:avLst/>
            </a:prstGeom>
          </p:spPr>
        </p:pic>
        <p:pic>
          <p:nvPicPr>
            <p:cNvPr id="21" name="Picture 20" descr="Olaf_color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644" y="5777346"/>
              <a:ext cx="504047" cy="598815"/>
            </a:xfrm>
            <a:prstGeom prst="rect">
              <a:avLst/>
            </a:prstGeom>
          </p:spPr>
        </p:pic>
        <p:pic>
          <p:nvPicPr>
            <p:cNvPr id="27" name="Picture 26" descr="Philippe_color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459" y="5798487"/>
              <a:ext cx="639885" cy="5776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278"/>
          <p:cNvSpPr>
            <a:spLocks noChangeArrowheads="1"/>
          </p:cNvSpPr>
          <p:nvPr/>
        </p:nvSpPr>
        <p:spPr bwMode="auto">
          <a:xfrm rot="5400000" flipV="1">
            <a:off x="1985850" y="33873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1" y="1918741"/>
            <a:ext cx="3686748" cy="3020517"/>
          </a:xfrm>
        </p:spPr>
        <p:txBody>
          <a:bodyPr anchor="ctr"/>
          <a:lstStyle>
            <a:lvl1pPr marL="0" indent="0">
              <a:buNone/>
              <a:defRPr sz="45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Telling Shared Experiences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922519" y="495300"/>
            <a:ext cx="3605531" cy="5673725"/>
          </a:xfrm>
        </p:spPr>
        <p:txBody>
          <a:bodyPr anchor="ctr"/>
          <a:lstStyle>
            <a:lvl1pPr marL="228600" indent="-228600">
              <a:buClr>
                <a:srgbClr val="2A83A6"/>
              </a:buClr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1pPr>
            <a:lvl2pPr marL="228600" indent="-228600">
              <a:buClr>
                <a:srgbClr val="2A83A6"/>
              </a:buClr>
              <a:buFont typeface="Wingdings" charset="2"/>
              <a:buChar char="§"/>
              <a:defRPr/>
            </a:lvl2pPr>
            <a:lvl3pPr marL="228600" indent="-228600">
              <a:buClr>
                <a:srgbClr val="2A83A6"/>
              </a:buClr>
              <a:buFont typeface="Wingdings" charset="2"/>
              <a:buChar char="§"/>
              <a:defRPr/>
            </a:lvl3pPr>
            <a:lvl4pPr marL="228600" indent="-228600">
              <a:buClr>
                <a:srgbClr val="2A83A6"/>
              </a:buClr>
              <a:buFont typeface="Wingdings" charset="2"/>
              <a:buChar char="§"/>
              <a:defRPr/>
            </a:lvl4pPr>
            <a:lvl5pPr marL="228600" indent="-228600"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9" name="Picture 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900684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909828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30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790700"/>
            <a:ext cx="4142232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 sz="20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790700"/>
            <a:ext cx="4005072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rot="5400000" flipV="1">
            <a:off x="1985850" y="35651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8" name="Picture 17" descr="bottom ba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5076" y="990600"/>
            <a:ext cx="2633472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Three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0" y="990052"/>
            <a:ext cx="2670175" cy="627561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One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1" y="990600"/>
            <a:ext cx="2596896" cy="628218"/>
          </a:xfrm>
        </p:spPr>
        <p:txBody>
          <a:bodyPr anchor="ctr">
            <a:noAutofit/>
          </a:bodyPr>
          <a:lstStyle>
            <a:lvl1pPr algn="l">
              <a:buNone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Column Two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78677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75562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92100" indent="0">
              <a:defRPr sz="2000">
                <a:latin typeface="+mj-lt"/>
                <a:cs typeface="Arial" pitchFamily="34" charset="0"/>
              </a:defRPr>
            </a:lvl2pPr>
            <a:lvl3pPr marL="292100" indent="0">
              <a:defRPr sz="2000">
                <a:latin typeface="+mj-lt"/>
                <a:cs typeface="Arial" pitchFamily="34" charset="0"/>
              </a:defRPr>
            </a:lvl3pPr>
            <a:lvl4pPr marL="292100" indent="0">
              <a:defRPr sz="2000">
                <a:latin typeface="+mj-lt"/>
                <a:cs typeface="Arial" pitchFamily="34" charset="0"/>
              </a:defRPr>
            </a:lvl4pPr>
            <a:lvl5pPr marL="2921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72447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 marL="228600" indent="0">
              <a:defRPr sz="2000">
                <a:latin typeface="+mj-lt"/>
                <a:cs typeface="Arial" pitchFamily="34" charset="0"/>
              </a:defRPr>
            </a:lvl2pPr>
            <a:lvl3pPr marL="228600" indent="0">
              <a:defRPr sz="2000">
                <a:latin typeface="+mj-lt"/>
                <a:cs typeface="Arial" pitchFamily="34" charset="0"/>
              </a:defRPr>
            </a:lvl3pPr>
            <a:lvl4pPr marL="228600" indent="0">
              <a:defRPr sz="2000">
                <a:latin typeface="+mj-lt"/>
                <a:cs typeface="Arial" pitchFamily="34" charset="0"/>
              </a:defRPr>
            </a:lvl4pPr>
            <a:lvl5pPr marL="228600" indent="0">
              <a:defRPr sz="20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isco_gradient_backgroun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  <p:sp>
        <p:nvSpPr>
          <p:cNvPr id="16" name="Rectangle 6278"/>
          <p:cNvSpPr>
            <a:spLocks noChangeArrowheads="1"/>
          </p:cNvSpPr>
          <p:nvPr/>
        </p:nvSpPr>
        <p:spPr bwMode="auto">
          <a:xfrm rot="5400000" flipV="1">
            <a:off x="4856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278"/>
          <p:cNvSpPr>
            <a:spLocks noChangeArrowheads="1"/>
          </p:cNvSpPr>
          <p:nvPr/>
        </p:nvSpPr>
        <p:spPr bwMode="auto">
          <a:xfrm rot="5400000" flipV="1">
            <a:off x="3482848" y="3679424"/>
            <a:ext cx="5221223" cy="45719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000000"/>
                </a:solidFill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Lalitha_BW.png"/>
          <p:cNvPicPr>
            <a:picLocks noChangeAspect="1"/>
          </p:cNvPicPr>
          <p:nvPr userDrawn="1"/>
        </p:nvPicPr>
        <p:blipFill>
          <a:blip r:embed="rId2"/>
          <a:srcRect b="25553"/>
          <a:stretch>
            <a:fillRect/>
          </a:stretch>
        </p:blipFill>
        <p:spPr>
          <a:xfrm>
            <a:off x="7130920" y="4952828"/>
            <a:ext cx="1714500" cy="14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823499" y="3308943"/>
            <a:ext cx="1729740" cy="3718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1236689"/>
            <a:ext cx="1729740" cy="5634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1312442" y="3886200"/>
            <a:ext cx="1729740" cy="31409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23660" y="-118279"/>
            <a:ext cx="1729740" cy="6278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05451" y="2783785"/>
            <a:ext cx="1038549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 rot="10800000">
            <a:off x="3173413" y="52720"/>
            <a:ext cx="1729740" cy="64477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4" name="Picture 33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pic>
        <p:nvPicPr>
          <p:cNvPr id="202" name="Picture 201" descr="Mike-B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81200"/>
            <a:ext cx="1645920" cy="1504188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4419600" y="3505200"/>
            <a:ext cx="1752600" cy="16764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9200" y="5181600"/>
            <a:ext cx="1905000" cy="1676400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4200" y="3886200"/>
            <a:ext cx="2209800" cy="2971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0" y="1295400"/>
            <a:ext cx="1524000" cy="2667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24000" y="3200400"/>
            <a:ext cx="1676400" cy="16002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200400" y="2438400"/>
            <a:ext cx="1219200" cy="17526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9" name="Picture 208" descr="Kathy_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438400"/>
            <a:ext cx="1219200" cy="1828800"/>
          </a:xfrm>
          <a:prstGeom prst="rect">
            <a:avLst/>
          </a:prstGeom>
        </p:spPr>
      </p:pic>
      <p:pic>
        <p:nvPicPr>
          <p:cNvPr id="210" name="Picture 209" descr="Pete_colo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0" y="3276600"/>
            <a:ext cx="1638300" cy="1524000"/>
          </a:xfrm>
          <a:prstGeom prst="rect">
            <a:avLst/>
          </a:prstGeom>
        </p:spPr>
      </p:pic>
      <p:pic>
        <p:nvPicPr>
          <p:cNvPr id="211" name="Picture 210" descr="Julie_B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6072" y="4222750"/>
            <a:ext cx="1543050" cy="2647950"/>
          </a:xfrm>
          <a:prstGeom prst="rect">
            <a:avLst/>
          </a:prstGeom>
        </p:spPr>
      </p:pic>
      <p:pic>
        <p:nvPicPr>
          <p:cNvPr id="212" name="Picture 211" descr="Lalitha_B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384" y="1600200"/>
            <a:ext cx="2057400" cy="1600200"/>
          </a:xfrm>
          <a:prstGeom prst="rect">
            <a:avLst/>
          </a:prstGeom>
        </p:spPr>
      </p:pic>
      <p:pic>
        <p:nvPicPr>
          <p:cNvPr id="213" name="Picture 212" descr="Kevin_col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34200" y="3936619"/>
            <a:ext cx="2133600" cy="2934081"/>
          </a:xfrm>
          <a:prstGeom prst="rect">
            <a:avLst/>
          </a:prstGeom>
        </p:spPr>
      </p:pic>
      <p:pic>
        <p:nvPicPr>
          <p:cNvPr id="214" name="Picture 213" descr="Philippe_colo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155406"/>
            <a:ext cx="1885950" cy="1702594"/>
          </a:xfrm>
          <a:prstGeom prst="rect">
            <a:avLst/>
          </a:prstGeom>
        </p:spPr>
      </p:pic>
      <p:pic>
        <p:nvPicPr>
          <p:cNvPr id="215" name="Picture 214" descr="Noriko_colo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1543050" cy="2667000"/>
          </a:xfrm>
          <a:prstGeom prst="rect">
            <a:avLst/>
          </a:prstGeom>
        </p:spPr>
      </p:pic>
      <p:pic>
        <p:nvPicPr>
          <p:cNvPr id="216" name="Picture 215" descr="Olaf_BW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58" y="3754755"/>
            <a:ext cx="1543050" cy="3103245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6172200" y="2209800"/>
            <a:ext cx="1828800" cy="16764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8" name="Picture 217" descr="Colin_colo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1737371" cy="1752600"/>
          </a:xfrm>
          <a:prstGeom prst="rect">
            <a:avLst/>
          </a:prstGeom>
        </p:spPr>
      </p:pic>
      <p:pic>
        <p:nvPicPr>
          <p:cNvPr id="219" name="Picture 218" descr="Michelle_colo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86000"/>
            <a:ext cx="2057400" cy="1600200"/>
          </a:xfrm>
          <a:prstGeom prst="rect">
            <a:avLst/>
          </a:prstGeom>
        </p:spPr>
      </p:pic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 dirty="0" err="1">
                <a:solidFill>
                  <a:srgbClr val="D3D3D3"/>
                </a:solidFill>
              </a:rPr>
              <a:t>Presentation_ID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2438400"/>
            <a:ext cx="9110942" cy="44323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2" y="1600200"/>
            <a:ext cx="3200402" cy="838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1875060"/>
            <a:ext cx="1752600" cy="5633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72200" y="2209800"/>
            <a:ext cx="1828800" cy="2286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2" y="1295400"/>
            <a:ext cx="1524002" cy="3048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275"/>
          <p:cNvSpPr>
            <a:spLocks noChangeArrowheads="1"/>
          </p:cNvSpPr>
          <p:nvPr/>
        </p:nvSpPr>
        <p:spPr bwMode="auto">
          <a:xfrm rot="16200000">
            <a:off x="3281641" y="-1028700"/>
            <a:ext cx="2514601" cy="9144000"/>
          </a:xfrm>
          <a:prstGeom prst="rect">
            <a:avLst/>
          </a:prstGeom>
          <a:solidFill>
            <a:srgbClr val="DDDDDD">
              <a:alpha val="6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l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isco_gradient_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r="819" b="929"/>
          <a:stretch>
            <a:fillRect/>
          </a:stretch>
        </p:blipFill>
        <p:spPr>
          <a:xfrm flipH="1">
            <a:off x="0" y="-4909"/>
            <a:ext cx="9144000" cy="6875609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823499" y="3308943"/>
            <a:ext cx="1729740" cy="3628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0" y="1236689"/>
            <a:ext cx="1729740" cy="56579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>
            <a:off x="1121142" y="2649071"/>
            <a:ext cx="1729740" cy="42884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99552" y="-51152"/>
            <a:ext cx="1729740" cy="47831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05451" y="2783785"/>
            <a:ext cx="1038550" cy="4086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>
            <a:off x="3173413" y="736841"/>
            <a:ext cx="1729740" cy="615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28302FAE-6618-481F-A18D-CF4B2E18F369}" type="slidenum">
              <a:rPr lang="en-US" sz="1000">
                <a:solidFill>
                  <a:srgbClr val="D3D3D3"/>
                </a:solidFill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73727" y="221562"/>
            <a:ext cx="968937" cy="515279"/>
            <a:chOff x="254000" y="5811838"/>
            <a:chExt cx="1447800" cy="769937"/>
          </a:xfrm>
        </p:grpSpPr>
        <p:sp>
          <p:nvSpPr>
            <p:cNvPr id="66" name="AutoShape 284"/>
            <p:cNvSpPr>
              <a:spLocks noChangeAspect="1" noChangeArrowheads="1" noTextEdit="1"/>
            </p:cNvSpPr>
            <p:nvPr/>
          </p:nvSpPr>
          <p:spPr bwMode="invGray">
            <a:xfrm>
              <a:off x="254000" y="5811838"/>
              <a:ext cx="14478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285"/>
            <p:cNvSpPr>
              <a:spLocks noChangeArrowheads="1"/>
            </p:cNvSpPr>
            <p:nvPr/>
          </p:nvSpPr>
          <p:spPr bwMode="invGray">
            <a:xfrm>
              <a:off x="660400" y="6321425"/>
              <a:ext cx="66675" cy="250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86"/>
            <p:cNvSpPr>
              <a:spLocks/>
            </p:cNvSpPr>
            <p:nvPr/>
          </p:nvSpPr>
          <p:spPr bwMode="invGray">
            <a:xfrm>
              <a:off x="1044575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87"/>
            <p:cNvSpPr>
              <a:spLocks/>
            </p:cNvSpPr>
            <p:nvPr/>
          </p:nvSpPr>
          <p:spPr bwMode="invGray">
            <a:xfrm>
              <a:off x="385763" y="6315075"/>
              <a:ext cx="190500" cy="26352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88"/>
            <p:cNvSpPr>
              <a:spLocks noEditPoints="1"/>
            </p:cNvSpPr>
            <p:nvPr/>
          </p:nvSpPr>
          <p:spPr bwMode="invGray">
            <a:xfrm>
              <a:off x="1304925" y="6315075"/>
              <a:ext cx="261938" cy="26352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89"/>
            <p:cNvSpPr>
              <a:spLocks/>
            </p:cNvSpPr>
            <p:nvPr/>
          </p:nvSpPr>
          <p:spPr bwMode="invGray">
            <a:xfrm>
              <a:off x="811213" y="6315075"/>
              <a:ext cx="171450" cy="26352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90"/>
            <p:cNvSpPr>
              <a:spLocks/>
            </p:cNvSpPr>
            <p:nvPr/>
          </p:nvSpPr>
          <p:spPr bwMode="invGray">
            <a:xfrm>
              <a:off x="254000" y="6019800"/>
              <a:ext cx="61913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91"/>
            <p:cNvSpPr>
              <a:spLocks/>
            </p:cNvSpPr>
            <p:nvPr/>
          </p:nvSpPr>
          <p:spPr bwMode="invGray">
            <a:xfrm>
              <a:off x="428625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92"/>
            <p:cNvSpPr>
              <a:spLocks/>
            </p:cNvSpPr>
            <p:nvPr/>
          </p:nvSpPr>
          <p:spPr bwMode="invGray">
            <a:xfrm>
              <a:off x="598488" y="5815013"/>
              <a:ext cx="61913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93"/>
            <p:cNvSpPr>
              <a:spLocks/>
            </p:cNvSpPr>
            <p:nvPr/>
          </p:nvSpPr>
          <p:spPr bwMode="invGray">
            <a:xfrm>
              <a:off x="773113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invGray">
            <a:xfrm>
              <a:off x="942975" y="6019800"/>
              <a:ext cx="66675" cy="12858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invGray">
            <a:xfrm>
              <a:off x="1117600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invGray">
            <a:xfrm>
              <a:off x="1290638" y="5815013"/>
              <a:ext cx="63500" cy="39528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invGray">
            <a:xfrm>
              <a:off x="1462088" y="5932488"/>
              <a:ext cx="61913" cy="21590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98"/>
            <p:cNvSpPr>
              <a:spLocks/>
            </p:cNvSpPr>
            <p:nvPr/>
          </p:nvSpPr>
          <p:spPr bwMode="invGray">
            <a:xfrm>
              <a:off x="1635125" y="6019800"/>
              <a:ext cx="63500" cy="12858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275"/>
          <p:cNvSpPr>
            <a:spLocks noChangeArrowheads="1"/>
          </p:cNvSpPr>
          <p:nvPr/>
        </p:nvSpPr>
        <p:spPr bwMode="auto">
          <a:xfrm rot="16200000">
            <a:off x="3272798" y="-1139197"/>
            <a:ext cx="2598406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</a:gsLst>
            <a:lin ang="768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05" y="174390"/>
            <a:ext cx="3742695" cy="1700671"/>
          </a:xfrm>
          <a:prstGeom prst="rect">
            <a:avLst/>
          </a:prstGeom>
        </p:spPr>
      </p:pic>
      <p:sp>
        <p:nvSpPr>
          <p:cNvPr id="46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88956" y="2727129"/>
            <a:ext cx="7640336" cy="850422"/>
          </a:xfrm>
          <a:ln/>
        </p:spPr>
        <p:txBody>
          <a:bodyPr lIns="36576" rIns="36576"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88956" y="3667355"/>
            <a:ext cx="7640336" cy="419100"/>
          </a:xfrm>
          <a:ln/>
        </p:spPr>
        <p:txBody>
          <a:bodyPr/>
          <a:lstStyle>
            <a:lvl1pPr marL="0" indent="0" algn="r">
              <a:lnSpc>
                <a:spcPct val="90000"/>
              </a:lnSpc>
              <a:buFont typeface="Wingdings" pitchFamily="2" charset="2"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41C15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lang="en-US" sz="3600" b="0" kern="1200" spc="0" baseline="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9599" y="4010025"/>
            <a:ext cx="4519613" cy="1362075"/>
          </a:xfrm>
        </p:spPr>
        <p:txBody>
          <a:bodyPr anchor="t"/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598" y="3057525"/>
            <a:ext cx="4519613" cy="876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inkers.png"/>
          <p:cNvPicPr>
            <a:picLocks noChangeAspect="1"/>
          </p:cNvPicPr>
          <p:nvPr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" y="470113"/>
            <a:ext cx="9143391" cy="6400374"/>
          </a:xfrm>
          <a:prstGeom prst="rect">
            <a:avLst/>
          </a:prstGeom>
        </p:spPr>
      </p:pic>
      <p:sp>
        <p:nvSpPr>
          <p:cNvPr id="14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F39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Cisco_TogetherWe_light_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05" y="366261"/>
            <a:ext cx="3742695" cy="1700671"/>
          </a:xfrm>
          <a:prstGeom prst="rect">
            <a:avLst/>
          </a:prstGeom>
        </p:spPr>
      </p:pic>
      <p:pic>
        <p:nvPicPr>
          <p:cNvPr id="18" name="Picture 17" descr="Noriko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790575"/>
            <a:ext cx="342900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1800"/>
            <a:ext cx="7772400" cy="928688"/>
          </a:xfrm>
        </p:spPr>
        <p:txBody>
          <a:bodyPr anchor="ctr"/>
          <a:lstStyle>
            <a:lvl1pPr marL="0" indent="0">
              <a:buNone/>
              <a:defRPr sz="3200" b="1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722313" y="1530350"/>
            <a:ext cx="7805737" cy="4638675"/>
          </a:xfrm>
        </p:spPr>
        <p:txBody>
          <a:bodyPr/>
          <a:lstStyle>
            <a:lvl1pPr>
              <a:buClr>
                <a:srgbClr val="2A83A6"/>
              </a:buClr>
              <a:buFont typeface="Wingdings" charset="2"/>
              <a:buChar char="§"/>
              <a:defRPr/>
            </a:lvl1pPr>
            <a:lvl2pPr>
              <a:buClr>
                <a:srgbClr val="2A83A6"/>
              </a:buClr>
              <a:buFont typeface="Wingdings" charset="2"/>
              <a:buChar char="§"/>
              <a:defRPr/>
            </a:lvl2pPr>
            <a:lvl3pPr>
              <a:buClr>
                <a:srgbClr val="2A83A6"/>
              </a:buClr>
              <a:buFont typeface="Wingdings" charset="2"/>
              <a:buChar char="§"/>
              <a:defRPr/>
            </a:lvl3pPr>
            <a:lvl4pPr>
              <a:buClr>
                <a:srgbClr val="2A83A6"/>
              </a:buClr>
              <a:buFont typeface="Wingdings" charset="2"/>
              <a:buChar char="§"/>
              <a:defRPr/>
            </a:lvl4pPr>
            <a:lvl5pPr>
              <a:buClr>
                <a:srgbClr val="2A83A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Mike-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032" y="5169159"/>
            <a:ext cx="137160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image" Target="../media/image27.jpe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image" Target="../media/image37.jpeg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image" Target="../media/image3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image" Target="../media/image37.jpeg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image" Target="../media/image37.jpeg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1"/>
          <a:srcRect l="955" t="27519" r="819" b="68089"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3" r:id="rId3"/>
    <p:sldLayoutId id="2147483706" r:id="rId4"/>
    <p:sldLayoutId id="2147483677" r:id="rId5"/>
    <p:sldLayoutId id="2147483708" r:id="rId6"/>
    <p:sldLayoutId id="2147483681" r:id="rId7"/>
    <p:sldLayoutId id="2147483710" r:id="rId8"/>
    <p:sldLayoutId id="2147483711" r:id="rId9"/>
    <p:sldLayoutId id="2147483682" r:id="rId10"/>
    <p:sldLayoutId id="2147483712" r:id="rId11"/>
    <p:sldLayoutId id="2147483683" r:id="rId12"/>
    <p:sldLayoutId id="2147483714" r:id="rId13"/>
    <p:sldLayoutId id="2147483715" r:id="rId14"/>
    <p:sldLayoutId id="2147483663" r:id="rId15"/>
    <p:sldLayoutId id="2147483716" r:id="rId16"/>
    <p:sldLayoutId id="2147483718" r:id="rId17"/>
    <p:sldLayoutId id="2147483719" r:id="rId18"/>
    <p:sldLayoutId id="2147483720" r:id="rId19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2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62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78276" name="Rectangle 4"/>
          <p:cNvSpPr>
            <a:spLocks noChangeArrowheads="1"/>
          </p:cNvSpPr>
          <p:nvPr/>
        </p:nvSpPr>
        <p:spPr bwMode="auto">
          <a:xfrm>
            <a:off x="1150938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© 2009 Cisco Systems, Inc. All rights reserved.</a:t>
            </a:r>
          </a:p>
        </p:txBody>
      </p:sp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7827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fld id="{F3F8BBCE-7595-429A-A29F-613AB444F290}" type="slidenum">
              <a:rPr lang="en-US" sz="10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pPr algn="r" defTabSz="81438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D3D3D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78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676400"/>
            <a:ext cx="7940675" cy="439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280" name="Rectangle 8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l" defTabSz="81438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kern="1200">
                <a:solidFill>
                  <a:srgbClr val="D3D3D3"/>
                </a:solidFill>
                <a:latin typeface="Arial" charset="0"/>
                <a:ea typeface="+mn-ea"/>
                <a:cs typeface="+mn-cs"/>
              </a:rPr>
              <a:t>kblue</a:t>
            </a:r>
          </a:p>
        </p:txBody>
      </p:sp>
      <p:sp>
        <p:nvSpPr>
          <p:cNvPr id="1078283" name="Rectangle 11"/>
          <p:cNvSpPr>
            <a:spLocks noChangeArrowheads="1"/>
          </p:cNvSpPr>
          <p:nvPr userDrawn="1"/>
        </p:nvSpPr>
        <p:spPr bwMode="auto">
          <a:xfrm>
            <a:off x="7664450" y="6488113"/>
            <a:ext cx="9525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algn="ctr" defTabSz="814388" rtl="0"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>
                <a:srgbClr val="0183B7"/>
              </a:buClr>
              <a:buSzPct val="100000"/>
              <a:buFont typeface="Wingdings" pitchFamily="2" charset="2"/>
              <a:buNone/>
            </a:pPr>
            <a:r>
              <a:rPr lang="en-US" sz="800" kern="1200">
                <a:solidFill>
                  <a:srgbClr val="8E8E95"/>
                </a:solidFill>
                <a:latin typeface="Arial" charset="0"/>
                <a:ea typeface="+mn-ea"/>
                <a:cs typeface="+mn-cs"/>
              </a:rPr>
              <a:t>v. 2 05272009 kb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288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3F5245A8-143A-4381-A9D0-485DCF604CB9}" type="slidenum">
              <a:rPr lang="en-US" sz="600">
                <a:solidFill>
                  <a:srgbClr val="C0C0C0"/>
                </a:solidFill>
              </a:rPr>
              <a:pPr algn="r" defTabSz="814388">
                <a:defRPr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3375" y="6378575"/>
            <a:ext cx="847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5" r:id="rId3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50800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682625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102711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1454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 dirty="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7" descr="cisco_gradient_background.png"/>
          <p:cNvPicPr>
            <a:picLocks/>
          </p:cNvPicPr>
          <p:nvPr/>
        </p:nvPicPr>
        <p:blipFill>
          <a:blip r:embed="rId2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latin typeface="+mn-lt"/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+mn-lt"/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latin typeface="+mn-lt"/>
                <a:cs typeface="Cisco-Light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900" dirty="0">
              <a:solidFill>
                <a:srgbClr val="666666"/>
              </a:solidFill>
              <a:latin typeface="+mn-lt"/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  <p:sp>
        <p:nvSpPr>
          <p:cNvPr id="12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0406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3" name="Picture 12" descr="cisco_gradient_background.png"/>
          <p:cNvPicPr>
            <a:picLocks/>
          </p:cNvPicPr>
          <p:nvPr/>
        </p:nvPicPr>
        <p:blipFill>
          <a:blip r:embed="rId3"/>
          <a:srcRect l="955" t="27519" r="819" b="68089"/>
          <a:stretch>
            <a:fillRect/>
          </a:stretch>
        </p:blipFill>
        <p:spPr>
          <a:xfrm flipH="1">
            <a:off x="228600" y="6400799"/>
            <a:ext cx="8476488" cy="164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2010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495300"/>
            <a:ext cx="80946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660400" y="6628891"/>
            <a:ext cx="2566543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© </a:t>
            </a:r>
            <a:r>
              <a:rPr lang="en-US" sz="900" dirty="0" smtClean="0">
                <a:solidFill>
                  <a:srgbClr val="666666"/>
                </a:solidFill>
                <a:cs typeface="Cisco-Light"/>
              </a:rPr>
              <a:t>2010 </a:t>
            </a:r>
            <a:r>
              <a:rPr lang="en-US" sz="900" dirty="0">
                <a:solidFill>
                  <a:srgbClr val="666666"/>
                </a:solidFill>
                <a:cs typeface="Cisco-Light"/>
              </a:rPr>
              <a:t>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7723292" y="6636577"/>
            <a:ext cx="111538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r>
              <a:rPr lang="en-US" sz="900" dirty="0">
                <a:solidFill>
                  <a:srgbClr val="666666"/>
                </a:solidFill>
                <a:cs typeface="Cisco-Light"/>
              </a:rPr>
              <a:t>Cisco Confidential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838672" y="6639752"/>
            <a:ext cx="306916" cy="22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54C399D4-3BBC-4E64-9D1F-C80FB6879887}" type="slidenum">
              <a:rPr lang="en-US" sz="900">
                <a:solidFill>
                  <a:srgbClr val="666666"/>
                </a:solidFill>
                <a:cs typeface="Cisco-Light"/>
              </a:rPr>
              <a:pPr algn="r" defTabSz="814388">
                <a:defRPr/>
              </a:pPr>
              <a:t>‹#›</a:t>
            </a:fld>
            <a:endParaRPr lang="en-US" sz="900">
              <a:solidFill>
                <a:srgbClr val="666666"/>
              </a:solidFill>
              <a:cs typeface="Cisco-Light"/>
            </a:endParaRPr>
          </a:p>
        </p:txBody>
      </p:sp>
      <p:sp>
        <p:nvSpPr>
          <p:cNvPr id="103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8097202" cy="481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278"/>
          <p:cNvSpPr>
            <a:spLocks noChangeArrowheads="1"/>
          </p:cNvSpPr>
          <p:nvPr/>
        </p:nvSpPr>
        <p:spPr bwMode="auto">
          <a:xfrm flipV="1">
            <a:off x="660400" y="283967"/>
            <a:ext cx="8092440" cy="82294"/>
          </a:xfrm>
          <a:prstGeom prst="rect">
            <a:avLst/>
          </a:prstGeom>
          <a:solidFill>
            <a:srgbClr val="177196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cisco_gradient_background.png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0400" y="6400799"/>
            <a:ext cx="8092440" cy="82296"/>
          </a:xfrm>
          <a:prstGeom prst="rect">
            <a:avLst/>
          </a:prstGeom>
        </p:spPr>
      </p:pic>
      <p:pic>
        <p:nvPicPr>
          <p:cNvPr id="11" name="Picture 10" descr="Cisco_TogetherWe_light_lockup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1" y="366261"/>
            <a:ext cx="1821179" cy="827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gradFill flip="none" rotWithShape="1">
            <a:gsLst>
              <a:gs pos="0">
                <a:schemeClr val="tx2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atin typeface="+mn-lt"/>
          <a:ea typeface="+mj-ea"/>
          <a:cs typeface="Cisco-Light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ea typeface="+mn-ea"/>
          <a:cs typeface="Cisco-Light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atin typeface="+mn-lt"/>
          <a:cs typeface="Cisco-Ligh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65760" y="238765"/>
            <a:ext cx="8545427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  <a:normAutofit/>
          </a:bodyPr>
          <a:lstStyle>
            <a:lvl1pPr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latin typeface="+mn-lt"/>
                <a:ea typeface="+mj-ea"/>
                <a:cs typeface="Cisco-Light"/>
              </a:defRPr>
            </a:lvl1pPr>
            <a:lvl2pPr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ea typeface="+mn-ea"/>
              </a:rPr>
              <a:t>Organizational Structure per ERO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1305" y="1353881"/>
            <a:ext cx="8542065" cy="4810399"/>
            <a:chOff x="319046" y="987745"/>
            <a:chExt cx="8542065" cy="4810399"/>
          </a:xfrm>
        </p:grpSpPr>
        <p:grpSp>
          <p:nvGrpSpPr>
            <p:cNvPr id="61" name="Group 60"/>
            <p:cNvGrpSpPr/>
            <p:nvPr/>
          </p:nvGrpSpPr>
          <p:grpSpPr>
            <a:xfrm>
              <a:off x="319046" y="2362758"/>
              <a:ext cx="8542065" cy="3435386"/>
              <a:chOff x="69671" y="1994633"/>
              <a:chExt cx="8542065" cy="34353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9671" y="2902044"/>
                <a:ext cx="8542065" cy="2527975"/>
                <a:chOff x="69671" y="3542131"/>
                <a:chExt cx="8542065" cy="252797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69671" y="3736006"/>
                  <a:ext cx="8542065" cy="2334100"/>
                  <a:chOff x="66203" y="3062966"/>
                  <a:chExt cx="8903850" cy="2334100"/>
                </a:xfrm>
              </p:grpSpPr>
              <p:cxnSp>
                <p:nvCxnSpPr>
                  <p:cNvPr id="50" name="Straight Arrow Connector 49"/>
                  <p:cNvCxnSpPr/>
                  <p:nvPr/>
                </p:nvCxnSpPr>
                <p:spPr bwMode="auto">
                  <a:xfrm>
                    <a:off x="7261533" y="3081866"/>
                    <a:ext cx="1170102" cy="77915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5" name="Straight Arrow Connector 44"/>
                  <p:cNvCxnSpPr/>
                  <p:nvPr/>
                </p:nvCxnSpPr>
                <p:spPr bwMode="auto">
                  <a:xfrm flipH="1">
                    <a:off x="6141012" y="3105616"/>
                    <a:ext cx="1120520" cy="77915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1" name="Straight Arrow Connector 100"/>
                  <p:cNvCxnSpPr/>
                  <p:nvPr/>
                </p:nvCxnSpPr>
                <p:spPr bwMode="auto">
                  <a:xfrm>
                    <a:off x="3962812" y="4131318"/>
                    <a:ext cx="0" cy="72604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2" name="Straight Arrow Connector 41"/>
                  <p:cNvCxnSpPr>
                    <a:endCxn id="29" idx="0"/>
                  </p:cNvCxnSpPr>
                  <p:nvPr/>
                </p:nvCxnSpPr>
                <p:spPr bwMode="auto">
                  <a:xfrm flipH="1">
                    <a:off x="3878838" y="3062966"/>
                    <a:ext cx="553887" cy="82858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24" name="Straight Arrow Connector 1023"/>
                  <p:cNvCxnSpPr>
                    <a:endCxn id="25" idx="0"/>
                  </p:cNvCxnSpPr>
                  <p:nvPr/>
                </p:nvCxnSpPr>
                <p:spPr bwMode="auto">
                  <a:xfrm flipH="1">
                    <a:off x="1645621" y="3115021"/>
                    <a:ext cx="25792" cy="78338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34" name="Straight Arrow Connector 33"/>
                  <p:cNvCxnSpPr/>
                  <p:nvPr/>
                </p:nvCxnSpPr>
                <p:spPr bwMode="auto">
                  <a:xfrm>
                    <a:off x="1786031" y="3091271"/>
                    <a:ext cx="858544" cy="7720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37" name="Straight Arrow Connector 36"/>
                  <p:cNvCxnSpPr/>
                  <p:nvPr/>
                </p:nvCxnSpPr>
                <p:spPr bwMode="auto">
                  <a:xfrm flipH="1">
                    <a:off x="638764" y="3129366"/>
                    <a:ext cx="968990" cy="74436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0" name="Straight Arrow Connector 39"/>
                  <p:cNvCxnSpPr/>
                  <p:nvPr/>
                </p:nvCxnSpPr>
                <p:spPr bwMode="auto">
                  <a:xfrm>
                    <a:off x="4432724" y="3098591"/>
                    <a:ext cx="548016" cy="76326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303343" y="3090195"/>
                    <a:ext cx="1" cy="77166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3527736" y="4857367"/>
                    <a:ext cx="1026659" cy="506120"/>
                    <a:chOff x="424278" y="4769316"/>
                    <a:chExt cx="1026659" cy="506120"/>
                  </a:xfrm>
                </p:grpSpPr>
                <p:sp>
                  <p:nvSpPr>
                    <p:cNvPr id="1038" name="Oval 1037"/>
                    <p:cNvSpPr/>
                    <p:nvPr/>
                  </p:nvSpPr>
                  <p:spPr bwMode="auto">
                    <a:xfrm>
                      <a:off x="480602" y="4769316"/>
                      <a:ext cx="848664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39" name="TextBox 1038"/>
                    <p:cNvSpPr txBox="1"/>
                    <p:nvPr/>
                  </p:nvSpPr>
                  <p:spPr>
                    <a:xfrm>
                      <a:off x="424278" y="4899265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4550718" y="4818695"/>
                    <a:ext cx="1026659" cy="506120"/>
                    <a:chOff x="353148" y="4769316"/>
                    <a:chExt cx="1026659" cy="506120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 bwMode="auto">
                    <a:xfrm>
                      <a:off x="423697" y="4769316"/>
                      <a:ext cx="849241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353148" y="4899265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5908766" y="4793671"/>
                    <a:ext cx="1026659" cy="506120"/>
                    <a:chOff x="466956" y="4769316"/>
                    <a:chExt cx="1026659" cy="506120"/>
                  </a:xfrm>
                </p:grpSpPr>
                <p:sp>
                  <p:nvSpPr>
                    <p:cNvPr id="72" name="Oval 71"/>
                    <p:cNvSpPr/>
                    <p:nvPr/>
                  </p:nvSpPr>
                  <p:spPr bwMode="auto">
                    <a:xfrm>
                      <a:off x="480602" y="4769316"/>
                      <a:ext cx="1013011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66956" y="4899265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6961935" y="4782295"/>
                    <a:ext cx="959162" cy="506120"/>
                    <a:chOff x="466957" y="4769316"/>
                    <a:chExt cx="959162" cy="506120"/>
                  </a:xfrm>
                </p:grpSpPr>
                <p:sp>
                  <p:nvSpPr>
                    <p:cNvPr id="75" name="Oval 74"/>
                    <p:cNvSpPr/>
                    <p:nvPr/>
                  </p:nvSpPr>
                  <p:spPr bwMode="auto">
                    <a:xfrm>
                      <a:off x="480603" y="4769316"/>
                      <a:ext cx="945515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466957" y="4899265"/>
                      <a:ext cx="95916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7943394" y="4757271"/>
                    <a:ext cx="1026659" cy="506120"/>
                    <a:chOff x="381600" y="4728372"/>
                    <a:chExt cx="1026659" cy="506120"/>
                  </a:xfrm>
                </p:grpSpPr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480602" y="4728372"/>
                      <a:ext cx="800197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381600" y="4871969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2219777" y="4859106"/>
                    <a:ext cx="1026659" cy="506120"/>
                    <a:chOff x="424278" y="4769316"/>
                    <a:chExt cx="1026659" cy="506120"/>
                  </a:xfrm>
                </p:grpSpPr>
                <p:sp>
                  <p:nvSpPr>
                    <p:cNvPr id="81" name="Oval 80"/>
                    <p:cNvSpPr/>
                    <p:nvPr/>
                  </p:nvSpPr>
                  <p:spPr bwMode="auto">
                    <a:xfrm>
                      <a:off x="480602" y="4769316"/>
                      <a:ext cx="835590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424278" y="4885617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158083" y="4875026"/>
                    <a:ext cx="1026659" cy="506120"/>
                    <a:chOff x="438504" y="4769316"/>
                    <a:chExt cx="1026659" cy="506120"/>
                  </a:xfrm>
                </p:grpSpPr>
                <p:sp>
                  <p:nvSpPr>
                    <p:cNvPr id="84" name="Oval 83"/>
                    <p:cNvSpPr/>
                    <p:nvPr/>
                  </p:nvSpPr>
                  <p:spPr bwMode="auto">
                    <a:xfrm>
                      <a:off x="480602" y="4769316"/>
                      <a:ext cx="884850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438504" y="4885617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66203" y="4890946"/>
                    <a:ext cx="1026659" cy="506120"/>
                    <a:chOff x="381600" y="4769316"/>
                    <a:chExt cx="1026659" cy="506120"/>
                  </a:xfrm>
                </p:grpSpPr>
                <p:sp>
                  <p:nvSpPr>
                    <p:cNvPr id="87" name="Oval 86"/>
                    <p:cNvSpPr/>
                    <p:nvPr/>
                  </p:nvSpPr>
                  <p:spPr bwMode="auto">
                    <a:xfrm>
                      <a:off x="480602" y="4769316"/>
                      <a:ext cx="795730" cy="506120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 vert="horz" wrap="square" lIns="82124" tIns="41061" rIns="82124" bIns="41061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8143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381600" y="4899265"/>
                      <a:ext cx="102665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/>
                        <a:t>Members</a:t>
                      </a:r>
                      <a:endParaRPr lang="en-US" sz="1100" b="1" dirty="0"/>
                    </a:p>
                  </p:txBody>
                </p:sp>
              </p:grpSp>
              <p:cxnSp>
                <p:nvCxnSpPr>
                  <p:cNvPr id="89" name="Straight Arrow Connector 88"/>
                  <p:cNvCxnSpPr/>
                  <p:nvPr/>
                </p:nvCxnSpPr>
                <p:spPr bwMode="auto">
                  <a:xfrm>
                    <a:off x="1645622" y="4231744"/>
                    <a:ext cx="0" cy="62562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97" name="Straight Arrow Connector 96"/>
                  <p:cNvCxnSpPr/>
                  <p:nvPr/>
                </p:nvCxnSpPr>
                <p:spPr bwMode="auto">
                  <a:xfrm flipH="1">
                    <a:off x="7417151" y="4156342"/>
                    <a:ext cx="3" cy="60092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0" name="Straight Arrow Connector 99"/>
                  <p:cNvCxnSpPr/>
                  <p:nvPr/>
                </p:nvCxnSpPr>
                <p:spPr bwMode="auto">
                  <a:xfrm flipH="1">
                    <a:off x="5017327" y="4194811"/>
                    <a:ext cx="1" cy="66255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2" name="Straight Arrow Connector 101"/>
                  <p:cNvCxnSpPr/>
                  <p:nvPr/>
                </p:nvCxnSpPr>
                <p:spPr bwMode="auto">
                  <a:xfrm flipH="1">
                    <a:off x="2697054" y="4247664"/>
                    <a:ext cx="2" cy="57103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3" name="Straight Arrow Connector 102"/>
                  <p:cNvCxnSpPr/>
                  <p:nvPr/>
                </p:nvCxnSpPr>
                <p:spPr bwMode="auto">
                  <a:xfrm flipH="1">
                    <a:off x="638761" y="4221108"/>
                    <a:ext cx="2" cy="63625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4" name="Straight Arrow Connector 103"/>
                  <p:cNvCxnSpPr/>
                  <p:nvPr/>
                </p:nvCxnSpPr>
                <p:spPr bwMode="auto">
                  <a:xfrm>
                    <a:off x="8354780" y="4131318"/>
                    <a:ext cx="5726" cy="62595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05" name="Straight Arrow Connector 104"/>
                  <p:cNvCxnSpPr/>
                  <p:nvPr/>
                </p:nvCxnSpPr>
                <p:spPr bwMode="auto">
                  <a:xfrm>
                    <a:off x="6335439" y="4175092"/>
                    <a:ext cx="1" cy="6185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99351" y="3887029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206210" y="3898402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205165" y="3887029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541330" y="3894472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863933" y="3896747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439427" y="3891552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921095" y="3897704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785379" y="3896747"/>
                    <a:ext cx="878821" cy="461665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Chapter Lead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91" name="TextBox 90"/>
                <p:cNvSpPr txBox="1"/>
                <p:nvPr/>
              </p:nvSpPr>
              <p:spPr>
                <a:xfrm>
                  <a:off x="225984" y="3542131"/>
                  <a:ext cx="2687010" cy="307777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Regional Lead (Americas)</a:t>
                  </a:r>
                  <a:endParaRPr lang="en-US" sz="1400" b="1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214392" y="3551534"/>
                  <a:ext cx="2051079" cy="307777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Regional Lead (APJC)</a:t>
                  </a:r>
                  <a:endParaRPr lang="en-US" sz="1400" b="1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687929" y="3564830"/>
                  <a:ext cx="2339027" cy="307777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Regional Lead (EMEAR)</a:t>
                  </a:r>
                  <a:endParaRPr lang="en-US" sz="1400" b="1" dirty="0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 bwMode="auto">
              <a:xfrm>
                <a:off x="307673" y="2707566"/>
                <a:ext cx="776545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313113" y="1994633"/>
                <a:ext cx="2813010" cy="6936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5484963" y="1994633"/>
                <a:ext cx="2575996" cy="71293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7" name="TextBox 106"/>
            <p:cNvSpPr txBox="1"/>
            <p:nvPr/>
          </p:nvSpPr>
          <p:spPr>
            <a:xfrm>
              <a:off x="1886381" y="987745"/>
              <a:ext cx="5084812" cy="5539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Operating Committee </a:t>
              </a:r>
            </a:p>
            <a:p>
              <a:pPr algn="ctr"/>
              <a:r>
                <a:rPr lang="en-US" sz="1200" b="1" dirty="0" smtClean="0"/>
                <a:t>(Global ERO Leaders)</a:t>
              </a:r>
              <a:endParaRPr lang="en-US" sz="12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01351" y="2280142"/>
              <a:ext cx="2735953" cy="343402"/>
              <a:chOff x="4689025" y="2280142"/>
              <a:chExt cx="2735953" cy="343402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4689025" y="2280142"/>
                <a:ext cx="2532987" cy="332427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16811" y="2315767"/>
                <a:ext cx="27081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Global Executive Sponsors</a:t>
                </a:r>
                <a:endParaRPr lang="en-US" sz="1400" b="1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92789" y="3570919"/>
              <a:ext cx="1852150" cy="332427"/>
              <a:chOff x="4689025" y="2446392"/>
              <a:chExt cx="1725935" cy="332427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4689025" y="2446392"/>
                <a:ext cx="1608321" cy="332427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716812" y="2458267"/>
                <a:ext cx="16981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Executive Leader</a:t>
                </a:r>
                <a:endParaRPr lang="en-US" sz="1400" b="1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555208" y="3581987"/>
              <a:ext cx="1852150" cy="332427"/>
              <a:chOff x="4689025" y="2446392"/>
              <a:chExt cx="1725935" cy="332427"/>
            </a:xfrm>
          </p:grpSpPr>
          <p:sp>
            <p:nvSpPr>
              <p:cNvPr id="106" name="Rounded Rectangle 105"/>
              <p:cNvSpPr/>
              <p:nvPr/>
            </p:nvSpPr>
            <p:spPr bwMode="auto">
              <a:xfrm>
                <a:off x="4689025" y="2446392"/>
                <a:ext cx="1608321" cy="332427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716812" y="2458267"/>
                <a:ext cx="16981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Executive Leader</a:t>
                </a:r>
                <a:endParaRPr lang="en-US" sz="1400" b="1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227394" y="3605285"/>
              <a:ext cx="1822331" cy="332427"/>
              <a:chOff x="7037100" y="2329165"/>
              <a:chExt cx="1698148" cy="332427"/>
            </a:xfrm>
          </p:grpSpPr>
          <p:sp>
            <p:nvSpPr>
              <p:cNvPr id="110" name="Rounded Rectangle 109"/>
              <p:cNvSpPr/>
              <p:nvPr/>
            </p:nvSpPr>
            <p:spPr bwMode="auto">
              <a:xfrm>
                <a:off x="7037100" y="2329165"/>
                <a:ext cx="1608321" cy="332427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037100" y="2330517"/>
                <a:ext cx="16981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Executive Leader</a:t>
                </a:r>
                <a:endParaRPr lang="en-US" sz="1400" b="1" dirty="0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2876095" y="2291001"/>
            <a:ext cx="316695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Global ERO Leaders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91253" y="6434807"/>
            <a:ext cx="3667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Cisco </a:t>
            </a:r>
            <a:r>
              <a:rPr lang="en-US" sz="1100" dirty="0">
                <a:solidFill>
                  <a:schemeClr val="bg1"/>
                </a:solidFill>
              </a:rPr>
              <a:t>ERO </a:t>
            </a:r>
            <a:r>
              <a:rPr lang="en-US" sz="1100" dirty="0" smtClean="0">
                <a:solidFill>
                  <a:schemeClr val="bg1"/>
                </a:solidFill>
              </a:rPr>
              <a:t>Strategist, Rosie Cofre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(</a:t>
            </a:r>
            <a:r>
              <a:rPr lang="en-US" sz="1100" noProof="1" smtClean="0">
                <a:solidFill>
                  <a:schemeClr val="bg1"/>
                </a:solidFill>
              </a:rPr>
              <a:t>rcofre@cisco.com)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38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183B7"/>
      </a:dk2>
      <a:lt2>
        <a:srgbClr val="8E8E95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183B7"/>
        </a:dk2>
        <a:lt2>
          <a:srgbClr val="8E8E95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sco_Template_2010_Aria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ct_2006_Cisco White Template">
  <a:themeElements>
    <a:clrScheme name="Together We Cisco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EE402E"/>
      </a:accent1>
      <a:accent2>
        <a:srgbClr val="F4CA25"/>
      </a:accent2>
      <a:accent3>
        <a:srgbClr val="F6921E"/>
      </a:accent3>
      <a:accent4>
        <a:srgbClr val="FBE429"/>
      </a:accent4>
      <a:accent5>
        <a:srgbClr val="D0DD41"/>
      </a:accent5>
      <a:accent6>
        <a:srgbClr val="2CADEE"/>
      </a:accent6>
      <a:hlink>
        <a:srgbClr val="37B34A"/>
      </a:hlink>
      <a:folHlink>
        <a:srgbClr val="D0DD41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24691</TotalTime>
  <Words>78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Oct_2006_Cisco White Template</vt:lpstr>
      <vt:lpstr>Cisco Arial 4x3 template</vt:lpstr>
      <vt:lpstr>1_blank</vt:lpstr>
      <vt:lpstr>Cisco_Template_2010_Arial</vt:lpstr>
      <vt:lpstr>1_Oct_2006_Cisco White Template</vt:lpstr>
      <vt:lpstr>2_Oct_2006_Cisco White Template</vt:lpstr>
      <vt:lpstr>3_Oct_2006_Cisco White Template</vt:lpstr>
      <vt:lpstr>4_Oct_2006_Cisco White Template</vt:lpstr>
      <vt:lpstr>5_Oct_2006_Cisco White Template</vt:lpstr>
      <vt:lpstr>PowerPoint Presentation</vt:lpstr>
    </vt:vector>
  </TitlesOfParts>
  <Company>Burn the Box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DS Young</dc:creator>
  <cp:lastModifiedBy>Sharndeep Kaur</cp:lastModifiedBy>
  <cp:revision>879</cp:revision>
  <dcterms:created xsi:type="dcterms:W3CDTF">2010-12-08T20:30:19Z</dcterms:created>
  <dcterms:modified xsi:type="dcterms:W3CDTF">2014-04-10T05:15:43Z</dcterms:modified>
</cp:coreProperties>
</file>